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 id="2147483752" r:id="rId6"/>
  </p:sldMasterIdLst>
  <p:notesMasterIdLst>
    <p:notesMasterId r:id="rId115"/>
  </p:notesMasterIdLst>
  <p:sldIdLst>
    <p:sldId id="468" r:id="rId7"/>
    <p:sldId id="285" r:id="rId8"/>
    <p:sldId id="332" r:id="rId9"/>
    <p:sldId id="333" r:id="rId10"/>
    <p:sldId id="334" r:id="rId11"/>
    <p:sldId id="335" r:id="rId12"/>
    <p:sldId id="336" r:id="rId13"/>
    <p:sldId id="337" r:id="rId14"/>
    <p:sldId id="338" r:id="rId15"/>
    <p:sldId id="427" r:id="rId16"/>
    <p:sldId id="428" r:id="rId17"/>
    <p:sldId id="429" r:id="rId18"/>
    <p:sldId id="430" r:id="rId19"/>
    <p:sldId id="347" r:id="rId20"/>
    <p:sldId id="348" r:id="rId21"/>
    <p:sldId id="431" r:id="rId22"/>
    <p:sldId id="349" r:id="rId23"/>
    <p:sldId id="505" r:id="rId24"/>
    <p:sldId id="542" r:id="rId25"/>
    <p:sldId id="540" r:id="rId26"/>
    <p:sldId id="504" r:id="rId27"/>
    <p:sldId id="506" r:id="rId28"/>
    <p:sldId id="545" r:id="rId29"/>
    <p:sldId id="432" r:id="rId30"/>
    <p:sldId id="350" r:id="rId31"/>
    <p:sldId id="352" r:id="rId32"/>
    <p:sldId id="286" r:id="rId33"/>
    <p:sldId id="544" r:id="rId34"/>
    <p:sldId id="543" r:id="rId35"/>
    <p:sldId id="353" r:id="rId36"/>
    <p:sldId id="507" r:id="rId37"/>
    <p:sldId id="354" r:id="rId38"/>
    <p:sldId id="289" r:id="rId39"/>
    <p:sldId id="436" r:id="rId40"/>
    <p:sldId id="444" r:id="rId41"/>
    <p:sldId id="358" r:id="rId42"/>
    <p:sldId id="359" r:id="rId43"/>
    <p:sldId id="555" r:id="rId44"/>
    <p:sldId id="556" r:id="rId45"/>
    <p:sldId id="557" r:id="rId46"/>
    <p:sldId id="559" r:id="rId47"/>
    <p:sldId id="558" r:id="rId48"/>
    <p:sldId id="364" r:id="rId49"/>
    <p:sldId id="546" r:id="rId50"/>
    <p:sldId id="548" r:id="rId51"/>
    <p:sldId id="547" r:id="rId52"/>
    <p:sldId id="509" r:id="rId53"/>
    <p:sldId id="470" r:id="rId54"/>
    <p:sldId id="439" r:id="rId55"/>
    <p:sldId id="365" r:id="rId56"/>
    <p:sldId id="368" r:id="rId57"/>
    <p:sldId id="369" r:id="rId58"/>
    <p:sldId id="295" r:id="rId59"/>
    <p:sldId id="550" r:id="rId60"/>
    <p:sldId id="551" r:id="rId61"/>
    <p:sldId id="552" r:id="rId62"/>
    <p:sldId id="549" r:id="rId63"/>
    <p:sldId id="511" r:id="rId64"/>
    <p:sldId id="553" r:id="rId65"/>
    <p:sldId id="554" r:id="rId66"/>
    <p:sldId id="514" r:id="rId67"/>
    <p:sldId id="513" r:id="rId68"/>
    <p:sldId id="512" r:id="rId69"/>
    <p:sldId id="515" r:id="rId70"/>
    <p:sldId id="516" r:id="rId71"/>
    <p:sldId id="561" r:id="rId72"/>
    <p:sldId id="372" r:id="rId73"/>
    <p:sldId id="373" r:id="rId74"/>
    <p:sldId id="374" r:id="rId75"/>
    <p:sldId id="560" r:id="rId76"/>
    <p:sldId id="298" r:id="rId77"/>
    <p:sldId id="517" r:id="rId78"/>
    <p:sldId id="562" r:id="rId79"/>
    <p:sldId id="564" r:id="rId80"/>
    <p:sldId id="476" r:id="rId81"/>
    <p:sldId id="565" r:id="rId82"/>
    <p:sldId id="474" r:id="rId83"/>
    <p:sldId id="566" r:id="rId84"/>
    <p:sldId id="569" r:id="rId85"/>
    <p:sldId id="570" r:id="rId86"/>
    <p:sldId id="571" r:id="rId87"/>
    <p:sldId id="519" r:id="rId88"/>
    <p:sldId id="568" r:id="rId89"/>
    <p:sldId id="573" r:id="rId90"/>
    <p:sldId id="572" r:id="rId91"/>
    <p:sldId id="574" r:id="rId92"/>
    <p:sldId id="575" r:id="rId93"/>
    <p:sldId id="394" r:id="rId94"/>
    <p:sldId id="395" r:id="rId95"/>
    <p:sldId id="396" r:id="rId96"/>
    <p:sldId id="299" r:id="rId97"/>
    <p:sldId id="523" r:id="rId98"/>
    <p:sldId id="576" r:id="rId99"/>
    <p:sldId id="480" r:id="rId100"/>
    <p:sldId id="577" r:id="rId101"/>
    <p:sldId id="520" r:id="rId102"/>
    <p:sldId id="522" r:id="rId103"/>
    <p:sldId id="521" r:id="rId104"/>
    <p:sldId id="454" r:id="rId105"/>
    <p:sldId id="377" r:id="rId106"/>
    <p:sldId id="378" r:id="rId107"/>
    <p:sldId id="307" r:id="rId108"/>
    <p:sldId id="501" r:id="rId109"/>
    <p:sldId id="500" r:id="rId110"/>
    <p:sldId id="525" r:id="rId111"/>
    <p:sldId id="379" r:id="rId112"/>
    <p:sldId id="380" r:id="rId113"/>
    <p:sldId id="469" r:id="rId114"/>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F3300"/>
    <a:srgbClr val="0000FF"/>
    <a:srgbClr val="3333CC"/>
    <a:srgbClr val="B40000"/>
    <a:srgbClr val="3F7FFF"/>
    <a:srgbClr val="6D9EFF"/>
    <a:srgbClr val="7FA3CF"/>
    <a:srgbClr val="6F93DB"/>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92" autoAdjust="0"/>
    <p:restoredTop sz="94533" autoAdjust="0"/>
  </p:normalViewPr>
  <p:slideViewPr>
    <p:cSldViewPr>
      <p:cViewPr varScale="1">
        <p:scale>
          <a:sx n="73" d="100"/>
          <a:sy n="73" d="100"/>
        </p:scale>
        <p:origin x="504" y="77"/>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3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viewProps" Target="viewProps.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theme" Target="theme/theme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pPr/>
              <a:t>1/31/2025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3E01517-4172-4077-848B-2264E0EA59BA}" type="slidenum">
              <a:rPr lang="en-US" smtClean="0"/>
              <a:pPr/>
              <a:t>2</a:t>
            </a:fld>
            <a:endParaRPr lang="en-US"/>
          </a:p>
        </p:txBody>
      </p:sp>
    </p:spTree>
    <p:extLst>
      <p:ext uri="{BB962C8B-B14F-4D97-AF65-F5344CB8AC3E}">
        <p14:creationId xmlns:p14="http://schemas.microsoft.com/office/powerpoint/2010/main" val="951983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Black">
    <p:bg bwMode="gray">
      <p:bgPr>
        <a:solidFill>
          <a:schemeClr val="bg1"/>
        </a:solidFill>
        <a:effectLst/>
      </p:bgPr>
    </p:bg>
    <p:spTree>
      <p:nvGrpSpPr>
        <p:cNvPr id="1" name=""/>
        <p:cNvGrpSpPr/>
        <p:nvPr/>
      </p:nvGrpSpPr>
      <p:grpSpPr>
        <a:xfrm>
          <a:off x="0" y="0"/>
          <a:ext cx="0" cy="0"/>
          <a:chOff x="0" y="0"/>
          <a:chExt cx="0" cy="0"/>
        </a:xfrm>
      </p:grpSpPr>
      <p:pic>
        <p:nvPicPr>
          <p:cNvPr id="3074"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4631828" cy="82296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834481" y="2128723"/>
            <a:ext cx="12961441" cy="5184576"/>
          </a:xfrm>
          <a:prstGeom prst="rect">
            <a:avLst/>
          </a:prstGeom>
        </p:spPr>
        <p:txBody>
          <a:bodyPr/>
          <a:lstStyle>
            <a:lvl1pPr marL="548640" indent="-548640">
              <a:spcBef>
                <a:spcPts val="0"/>
              </a:spcBef>
              <a:spcAft>
                <a:spcPts val="1680"/>
              </a:spcAft>
              <a:buFont typeface="+mj-lt"/>
              <a:buAutoNum type="arabicPeriod"/>
              <a:defRPr sz="288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502052CF-F9E7-714A-BDAE-9BE0ECB4DA7F}"/>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8"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pPr defTabSz="1097280"/>
            <a:fld id="{45A3C14A-F937-4231-B6F1-40B429FAFB2F}" type="slidenum">
              <a:rPr lang="en-NZ" smtClean="0">
                <a:solidFill>
                  <a:srgbClr val="000000"/>
                </a:solidFill>
              </a:rPr>
              <a:pPr defTabSz="1097280"/>
              <a:t>‹#›</a:t>
            </a:fld>
            <a:endParaRPr lang="en-NZ" dirty="0">
              <a:solidFill>
                <a:srgbClr val="000000"/>
              </a:solidFill>
            </a:endParaRPr>
          </a:p>
        </p:txBody>
      </p:sp>
    </p:spTree>
    <p:extLst>
      <p:ext uri="{BB962C8B-B14F-4D97-AF65-F5344CB8AC3E}">
        <p14:creationId xmlns:p14="http://schemas.microsoft.com/office/powerpoint/2010/main" val="1144676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4630400" cy="8228796"/>
          </a:xfrm>
          <a:prstGeom prst="rect">
            <a:avLst/>
          </a:prstGeom>
          <a:noFill/>
        </p:spPr>
      </p:pic>
      <p:sp>
        <p:nvSpPr>
          <p:cNvPr id="10"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pPr defTabSz="1097280"/>
            <a:fld id="{45A3C14A-F937-4231-B6F1-40B429FAFB2F}" type="slidenum">
              <a:rPr lang="en-NZ" smtClean="0">
                <a:solidFill>
                  <a:srgbClr val="000000"/>
                </a:solidFill>
              </a:rPr>
              <a:pPr defTabSz="1097280"/>
              <a:t>‹#›</a:t>
            </a:fld>
            <a:endParaRPr lang="en-NZ" dirty="0">
              <a:solidFill>
                <a:srgbClr val="000000"/>
              </a:solidFill>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a:lstStyle>
            <a:lvl1pPr marL="548640" indent="-548640">
              <a:spcBef>
                <a:spcPts val="0"/>
              </a:spcBef>
              <a:spcAft>
                <a:spcPts val="1680"/>
              </a:spcAft>
              <a:buFont typeface="+mj-lt"/>
              <a:buAutoNum type="arabicPeriod"/>
              <a:defRPr sz="2880">
                <a:solidFill>
                  <a:schemeClr val="tx1">
                    <a:lumMod val="50000"/>
                    <a:lumOff val="50000"/>
                  </a:schemeClr>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tx1">
                    <a:lumMod val="50000"/>
                    <a:lumOff val="50000"/>
                  </a:schemeClr>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311695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Agenda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4631828" cy="82296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834480"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7" name="Text Placeholder 2">
            <a:extLst>
              <a:ext uri="{FF2B5EF4-FFF2-40B4-BE49-F238E27FC236}">
                <a16:creationId xmlns:a16="http://schemas.microsoft.com/office/drawing/2014/main" id="{EF680B5D-7167-924C-AF0A-D048ACEDB4E4}"/>
              </a:ext>
            </a:extLst>
          </p:cNvPr>
          <p:cNvSpPr>
            <a:spLocks noGrp="1"/>
          </p:cNvSpPr>
          <p:nvPr>
            <p:ph type="body" sz="quarter" idx="18"/>
          </p:nvPr>
        </p:nvSpPr>
        <p:spPr>
          <a:xfrm>
            <a:off x="7401609"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8" name="Title 1">
            <a:extLst>
              <a:ext uri="{FF2B5EF4-FFF2-40B4-BE49-F238E27FC236}">
                <a16:creationId xmlns:a16="http://schemas.microsoft.com/office/drawing/2014/main" id="{4B8854B0-9314-934B-A796-5B8219D03959}"/>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2"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pPr defTabSz="1097280"/>
            <a:fld id="{45A3C14A-F937-4231-B6F1-40B429FAFB2F}" type="slidenum">
              <a:rPr lang="en-NZ" smtClean="0">
                <a:solidFill>
                  <a:srgbClr val="000000"/>
                </a:solidFill>
              </a:rPr>
              <a:pPr defTabSz="1097280"/>
              <a:t>‹#›</a:t>
            </a:fld>
            <a:endParaRPr lang="en-NZ" dirty="0">
              <a:solidFill>
                <a:srgbClr val="000000"/>
              </a:solidFill>
            </a:endParaRPr>
          </a:p>
        </p:txBody>
      </p:sp>
    </p:spTree>
    <p:extLst>
      <p:ext uri="{BB962C8B-B14F-4D97-AF65-F5344CB8AC3E}">
        <p14:creationId xmlns:p14="http://schemas.microsoft.com/office/powerpoint/2010/main" val="25733172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4630400" cy="8228796"/>
          </a:xfrm>
          <a:prstGeom prst="rect">
            <a:avLst/>
          </a:prstGeom>
          <a:noFill/>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tx1">
                    <a:lumMod val="50000"/>
                    <a:lumOff val="50000"/>
                  </a:schemeClr>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tx1">
                    <a:lumMod val="50000"/>
                    <a:lumOff val="50000"/>
                  </a:schemeClr>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tx1">
                    <a:lumMod val="50000"/>
                    <a:lumOff val="50000"/>
                  </a:schemeClr>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tx1">
                    <a:lumMod val="50000"/>
                    <a:lumOff val="50000"/>
                  </a:schemeClr>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 (Two Columns)</a:t>
            </a:r>
          </a:p>
        </p:txBody>
      </p:sp>
      <p:sp>
        <p:nvSpPr>
          <p:cNvPr id="14"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pPr defTabSz="1097280"/>
            <a:fld id="{45A3C14A-F937-4231-B6F1-40B429FAFB2F}" type="slidenum">
              <a:rPr lang="en-NZ" smtClean="0">
                <a:solidFill>
                  <a:srgbClr val="000000"/>
                </a:solidFill>
              </a:rPr>
              <a:pPr defTabSz="1097280"/>
              <a:t>‹#›</a:t>
            </a:fld>
            <a:endParaRPr lang="en-NZ" dirty="0">
              <a:solidFill>
                <a:srgbClr val="000000"/>
              </a:solidFill>
            </a:endParaRPr>
          </a:p>
        </p:txBody>
      </p:sp>
    </p:spTree>
    <p:extLst>
      <p:ext uri="{BB962C8B-B14F-4D97-AF65-F5344CB8AC3E}">
        <p14:creationId xmlns:p14="http://schemas.microsoft.com/office/powerpoint/2010/main" val="2333113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hank You White">
    <p:bg bwMode="gray">
      <p:bgPr>
        <a:solidFill>
          <a:schemeClr val="bg1"/>
        </a:solidFill>
        <a:effectLst/>
      </p:bgPr>
    </p:bg>
    <p:spTree>
      <p:nvGrpSpPr>
        <p:cNvPr id="1" name=""/>
        <p:cNvGrpSpPr/>
        <p:nvPr/>
      </p:nvGrpSpPr>
      <p:grpSpPr>
        <a:xfrm>
          <a:off x="0" y="0"/>
          <a:ext cx="0" cy="0"/>
          <a:chOff x="0" y="0"/>
          <a:chExt cx="0" cy="0"/>
        </a:xfrm>
      </p:grpSpPr>
      <p:pic>
        <p:nvPicPr>
          <p:cNvPr id="14338"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4631829" cy="82296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91436" tIns="45718" rIns="91436" bIns="45718" anchor="ctr"/>
          <a:lstStyle>
            <a:lvl1pPr algn="ctr">
              <a:defRPr sz="936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14339"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2608729" y="7179869"/>
            <a:ext cx="11978640" cy="958291"/>
          </a:xfrm>
          <a:prstGeom prst="rect">
            <a:avLst/>
          </a:prstGeom>
          <a:noFill/>
        </p:spPr>
      </p:pic>
    </p:spTree>
    <p:extLst>
      <p:ext uri="{BB962C8B-B14F-4D97-AF65-F5344CB8AC3E}">
        <p14:creationId xmlns:p14="http://schemas.microsoft.com/office/powerpoint/2010/main" val="10658331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over White">
    <p:spTree>
      <p:nvGrpSpPr>
        <p:cNvPr id="1" name=""/>
        <p:cNvGrpSpPr/>
        <p:nvPr/>
      </p:nvGrpSpPr>
      <p:grpSpPr>
        <a:xfrm>
          <a:off x="0" y="0"/>
          <a:ext cx="0" cy="0"/>
          <a:chOff x="0" y="0"/>
          <a:chExt cx="0" cy="0"/>
        </a:xfrm>
      </p:grpSpPr>
      <p:pic>
        <p:nvPicPr>
          <p:cNvPr id="10"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1" y="0"/>
            <a:ext cx="14631829" cy="8229600"/>
          </a:xfrm>
          <a:prstGeom prst="rect">
            <a:avLst/>
          </a:prstGeom>
          <a:noFill/>
        </p:spPr>
      </p:pic>
      <p:sp>
        <p:nvSpPr>
          <p:cNvPr id="11" name="Rectangle 10"/>
          <p:cNvSpPr/>
          <p:nvPr userDrawn="1"/>
        </p:nvSpPr>
        <p:spPr>
          <a:xfrm>
            <a:off x="822960" y="7056120"/>
            <a:ext cx="4107180" cy="117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12" name="Rectangle 11"/>
          <p:cNvSpPr/>
          <p:nvPr userDrawn="1"/>
        </p:nvSpPr>
        <p:spPr>
          <a:xfrm>
            <a:off x="10523220" y="6583680"/>
            <a:ext cx="4107180" cy="117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grpSp>
        <p:nvGrpSpPr>
          <p:cNvPr id="13" name="Group 12">
            <a:extLst>
              <a:ext uri="{FF2B5EF4-FFF2-40B4-BE49-F238E27FC236}">
                <a16:creationId xmlns:a16="http://schemas.microsoft.com/office/drawing/2014/main" id="{5AFE99A1-F019-42EF-A6DD-FBA9CE0E5FB1}"/>
              </a:ext>
            </a:extLst>
          </p:cNvPr>
          <p:cNvGrpSpPr/>
          <p:nvPr userDrawn="1"/>
        </p:nvGrpSpPr>
        <p:grpSpPr>
          <a:xfrm>
            <a:off x="11064240" y="6492240"/>
            <a:ext cx="3121804" cy="1299290"/>
            <a:chOff x="10616154" y="97913"/>
            <a:chExt cx="3619726" cy="1349912"/>
          </a:xfrm>
        </p:grpSpPr>
        <p:pic>
          <p:nvPicPr>
            <p:cNvPr id="14"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270264" y="3749041"/>
            <a:ext cx="10106188" cy="2100114"/>
          </a:xfrm>
          <a:prstGeom prst="rect">
            <a:avLst/>
          </a:prstGeom>
        </p:spPr>
        <p:txBody>
          <a:bodyPr anchor="ctr"/>
          <a:lstStyle>
            <a:lvl1pPr>
              <a:defRPr sz="48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255887" y="6155746"/>
            <a:ext cx="8106859" cy="489584"/>
          </a:xfrm>
          <a:prstGeom prst="rect">
            <a:avLst/>
          </a:prstGeom>
        </p:spPr>
        <p:txBody>
          <a:bodyPr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50674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0"/>
            <a:ext cx="14635823" cy="8255808"/>
          </a:xfrm>
          <a:prstGeom prst="rect">
            <a:avLst/>
          </a:prstGeom>
          <a:ln w="38100">
            <a:solidFill>
              <a:srgbClr val="FFC000"/>
            </a:solidFill>
          </a:ln>
        </p:spPr>
      </p:pic>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4.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5.xml"/><Relationship Id="rId4"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6.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51"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069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Ls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0.xml"/><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0.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3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30.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35.png"/><Relationship Id="rId9"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0.xml"/><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0.xml"/><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490.png"/><Relationship Id="rId7" Type="http://schemas.openxmlformats.org/officeDocument/2006/relationships/image" Target="../media/image530.png"/><Relationship Id="rId2" Type="http://schemas.openxmlformats.org/officeDocument/2006/relationships/image" Target="../media/image61.png"/><Relationship Id="rId1" Type="http://schemas.openxmlformats.org/officeDocument/2006/relationships/slideLayout" Target="../slideLayouts/slideLayout30.xml"/><Relationship Id="rId6" Type="http://schemas.openxmlformats.org/officeDocument/2006/relationships/image" Target="../media/image520.png"/><Relationship Id="rId5" Type="http://schemas.openxmlformats.org/officeDocument/2006/relationships/image" Target="../media/image510.png"/><Relationship Id="rId4" Type="http://schemas.openxmlformats.org/officeDocument/2006/relationships/image" Target="../media/image50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image" Target="../media/image47.png"/><Relationship Id="rId1" Type="http://schemas.openxmlformats.org/officeDocument/2006/relationships/slideLayout" Target="../slideLayouts/slideLayout3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3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0.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0.xml"/><Relationship Id="rId5" Type="http://schemas.openxmlformats.org/officeDocument/2006/relationships/image" Target="../media/image85.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6136" y="3733800"/>
            <a:ext cx="13995664" cy="1737359"/>
          </a:xfrm>
        </p:spPr>
        <p:txBody>
          <a:bodyPr/>
          <a:lstStyle/>
          <a:p>
            <a:pPr algn="l"/>
            <a:r>
              <a:rPr lang="en-US" sz="4400" b="1" dirty="0"/>
              <a:t>Mathematics for Computer Applications</a:t>
            </a:r>
            <a:r>
              <a:rPr lang="en-US" sz="4400" dirty="0"/>
              <a:t> – Unit </a:t>
            </a:r>
            <a:r>
              <a:rPr lang="en-US" sz="4400" dirty="0" smtClean="0"/>
              <a:t>1 </a:t>
            </a:r>
            <a:r>
              <a:rPr lang="en-US" sz="2800" dirty="0" smtClean="0"/>
              <a:t>Course Code: M23DE0101 – Academic year 2024-2025, I Semester MCA (Odd Semester)</a:t>
            </a:r>
            <a:endParaRPr lang="en-US" sz="2800" dirty="0"/>
          </a:p>
        </p:txBody>
      </p:sp>
      <p:sp>
        <p:nvSpPr>
          <p:cNvPr id="7" name="Text Placeholder 2"/>
          <p:cNvSpPr>
            <a:spLocks noGrp="1"/>
          </p:cNvSpPr>
          <p:nvPr>
            <p:ph type="body" sz="quarter" idx="10"/>
          </p:nvPr>
        </p:nvSpPr>
        <p:spPr>
          <a:xfrm>
            <a:off x="406136" y="5699759"/>
            <a:ext cx="10555113" cy="1295400"/>
          </a:xfrm>
        </p:spPr>
        <p:txBody>
          <a:bodyPr/>
          <a:lstStyle/>
          <a:p>
            <a:r>
              <a:rPr lang="en-US" dirty="0"/>
              <a:t>School of </a:t>
            </a:r>
            <a:r>
              <a:rPr lang="en-US" dirty="0">
                <a:solidFill>
                  <a:srgbClr val="FF3300"/>
                </a:solidFill>
              </a:rPr>
              <a:t>Computer Science and Applications</a:t>
            </a:r>
          </a:p>
          <a:p>
            <a:r>
              <a:rPr lang="en-US" sz="2800" spc="0" dirty="0" err="1">
                <a:solidFill>
                  <a:srgbClr val="0000FF"/>
                </a:solidFill>
              </a:rPr>
              <a:t>Dr</a:t>
            </a:r>
            <a:r>
              <a:rPr lang="en-US" sz="2800" spc="0" dirty="0">
                <a:solidFill>
                  <a:srgbClr val="0000FF"/>
                </a:solidFill>
              </a:rPr>
              <a:t> M Vinayaka </a:t>
            </a:r>
            <a:r>
              <a:rPr lang="en-US" sz="2800" spc="0" dirty="0" smtClean="0">
                <a:solidFill>
                  <a:srgbClr val="0000FF"/>
                </a:solidFill>
              </a:rPr>
              <a:t>Murthy</a:t>
            </a:r>
          </a:p>
          <a:p>
            <a:r>
              <a:rPr lang="en-US" sz="2800" spc="0" dirty="0" smtClean="0">
                <a:solidFill>
                  <a:srgbClr val="0000FF"/>
                </a:solidFill>
              </a:rPr>
              <a:t>Professor</a:t>
            </a:r>
            <a:endParaRPr lang="en-US" sz="2800" spc="0" dirty="0">
              <a:solidFill>
                <a:srgbClr val="0000FF"/>
              </a:solidFill>
            </a:endParaRPr>
          </a:p>
        </p:txBody>
      </p:sp>
    </p:spTree>
    <p:extLst>
      <p:ext uri="{BB962C8B-B14F-4D97-AF65-F5344CB8AC3E}">
        <p14:creationId xmlns:p14="http://schemas.microsoft.com/office/powerpoint/2010/main" val="3733957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
            </a:r>
            <a:br>
              <a:rPr lang="en-US" b="1" dirty="0"/>
            </a:br>
            <a:r>
              <a:rPr lang="en-US" b="1" dirty="0"/>
              <a:t>Reference Books</a:t>
            </a:r>
            <a:br>
              <a:rPr lang="en-US" b="1" dirty="0"/>
            </a:br>
            <a:r>
              <a:rPr lang="en-US" b="1" dirty="0"/>
              <a:t/>
            </a:r>
            <a:br>
              <a:rPr lang="en-US" b="1" dirty="0"/>
            </a:br>
            <a:endParaRPr lang="en-US" b="1" dirty="0"/>
          </a:p>
        </p:txBody>
      </p:sp>
      <p:sp>
        <p:nvSpPr>
          <p:cNvPr id="6" name="Text Placeholder 5"/>
          <p:cNvSpPr>
            <a:spLocks noGrp="1"/>
          </p:cNvSpPr>
          <p:nvPr>
            <p:ph type="body" sz="quarter" idx="17"/>
          </p:nvPr>
        </p:nvSpPr>
        <p:spPr>
          <a:xfrm>
            <a:off x="834481" y="1600200"/>
            <a:ext cx="12961441" cy="5486400"/>
          </a:xfrm>
        </p:spPr>
        <p:txBody>
          <a:bodyPr/>
          <a:lstStyle/>
          <a:p>
            <a:pPr lvl="0" algn="just"/>
            <a:r>
              <a:rPr lang="x-none" dirty="0">
                <a:solidFill>
                  <a:srgbClr val="00B0F0"/>
                </a:solidFill>
              </a:rPr>
              <a:t>Berenson and Levine</a:t>
            </a:r>
            <a:r>
              <a:rPr lang="x-none" dirty="0"/>
              <a:t>, Basic Business Statistics, Prentice- Hall India (1996, 6</a:t>
            </a:r>
            <a:r>
              <a:rPr lang="x-none" baseline="30000" dirty="0"/>
              <a:t>th</a:t>
            </a:r>
            <a:r>
              <a:rPr lang="x-none" dirty="0"/>
              <a:t>edition)</a:t>
            </a:r>
            <a:endParaRPr lang="en-US" dirty="0"/>
          </a:p>
          <a:p>
            <a:pPr lvl="0" algn="just"/>
            <a:r>
              <a:rPr lang="x-none" dirty="0">
                <a:solidFill>
                  <a:srgbClr val="FF3399"/>
                </a:solidFill>
              </a:rPr>
              <a:t>P K Srimani and M Vinayaka Murthy</a:t>
            </a:r>
            <a:r>
              <a:rPr lang="x-none" dirty="0"/>
              <a:t>, “Probability and Statistics”, Subhas Stores, 2000</a:t>
            </a:r>
            <a:endParaRPr lang="en-US" dirty="0"/>
          </a:p>
          <a:p>
            <a:pPr lvl="0" algn="just"/>
            <a:r>
              <a:rPr lang="x-none" dirty="0"/>
              <a:t>Medhi. J, “Statistical methods - An introductory text”, new age publications, 2009 edition.</a:t>
            </a:r>
            <a:endParaRPr lang="en-US" dirty="0"/>
          </a:p>
          <a:p>
            <a:pPr lvl="0" algn="just"/>
            <a:r>
              <a:rPr lang="x-none" dirty="0">
                <a:solidFill>
                  <a:srgbClr val="7030A0"/>
                </a:solidFill>
              </a:rPr>
              <a:t>D.C. Montogomery and G.C. Runger</a:t>
            </a:r>
            <a:r>
              <a:rPr lang="x-none" dirty="0"/>
              <a:t>, “Applied Statistics and Probability for engineers”, New Jersey,John Wiley and Sons, 3rd edition, 2003.</a:t>
            </a:r>
            <a:endParaRPr lang="en-US" dirty="0"/>
          </a:p>
          <a:p>
            <a:pPr lvl="0" algn="just"/>
            <a:r>
              <a:rPr lang="x-none" dirty="0">
                <a:solidFill>
                  <a:srgbClr val="3333CC"/>
                </a:solidFill>
              </a:rPr>
              <a:t>Ross Sheldon</a:t>
            </a:r>
            <a:r>
              <a:rPr lang="x-none" dirty="0"/>
              <a:t>, A First Course in Probability, Macmillan , (6th edition)</a:t>
            </a:r>
            <a:endParaRPr lang="en-US" dirty="0"/>
          </a:p>
          <a:p>
            <a:pPr lvl="0" algn="just"/>
            <a:r>
              <a:rPr lang="x-none" dirty="0">
                <a:solidFill>
                  <a:srgbClr val="92D050"/>
                </a:solidFill>
              </a:rPr>
              <a:t>S M Ross</a:t>
            </a:r>
            <a:r>
              <a:rPr lang="x-none" dirty="0"/>
              <a:t>, “Introduction to Probability and Statistics for Engineers and Scientists”, Academic Foundation, 2011</a:t>
            </a:r>
            <a:endParaRPr lang="en-US" altLang="ja-JP" dirty="0"/>
          </a:p>
          <a:p>
            <a:pPr marL="0" indent="0">
              <a:lnSpc>
                <a:spcPct val="150000"/>
              </a:lnSpc>
              <a:buNone/>
            </a:pP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a:t>
            </a:fld>
            <a:endParaRPr lang="en-NZ" dirty="0">
              <a:solidFill>
                <a:srgbClr val="000000"/>
              </a:solidFill>
            </a:endParaRPr>
          </a:p>
        </p:txBody>
      </p:sp>
    </p:spTree>
    <p:extLst>
      <p:ext uri="{BB962C8B-B14F-4D97-AF65-F5344CB8AC3E}">
        <p14:creationId xmlns:p14="http://schemas.microsoft.com/office/powerpoint/2010/main" val="310396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barn(inVertical)">
                                      <p:cBhvr>
                                        <p:cTn id="14" dur="500"/>
                                        <p:tgtEl>
                                          <p:spTgt spid="6">
                                            <p:txEl>
                                              <p:pRg st="2" end="2"/>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arn(inVertical)">
                                      <p:cBhvr>
                                        <p:cTn id="17" dur="500"/>
                                        <p:tgtEl>
                                          <p:spTgt spid="6">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arn(inVertical)">
                                      <p:cBhvr>
                                        <p:cTn id="20" dur="500"/>
                                        <p:tgtEl>
                                          <p:spTgt spid="6">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arn(inVertical)">
                                      <p:cBhvr>
                                        <p:cTn id="2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Problems for practice</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100</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1981200" y="1494232"/>
            <a:ext cx="10864478" cy="3161620"/>
          </a:xfrm>
          <a:prstGeom prst="rect">
            <a:avLst/>
          </a:prstGeom>
        </p:spPr>
      </p:pic>
      <p:pic>
        <p:nvPicPr>
          <p:cNvPr id="4" name="Picture 3"/>
          <p:cNvPicPr>
            <a:picLocks noChangeAspect="1"/>
          </p:cNvPicPr>
          <p:nvPr/>
        </p:nvPicPr>
        <p:blipFill>
          <a:blip r:embed="rId3"/>
          <a:stretch>
            <a:fillRect/>
          </a:stretch>
        </p:blipFill>
        <p:spPr>
          <a:xfrm>
            <a:off x="1981200" y="4800600"/>
            <a:ext cx="11111196" cy="1828923"/>
          </a:xfrm>
          <a:prstGeom prst="rect">
            <a:avLst/>
          </a:prstGeom>
        </p:spPr>
      </p:pic>
    </p:spTree>
    <p:extLst>
      <p:ext uri="{BB962C8B-B14F-4D97-AF65-F5344CB8AC3E}">
        <p14:creationId xmlns:p14="http://schemas.microsoft.com/office/powerpoint/2010/main" val="32269310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3521600" cy="1005842"/>
          </a:xfrm>
        </p:spPr>
        <p:txBody>
          <a:bodyPr/>
          <a:lstStyle/>
          <a:p>
            <a:r>
              <a:rPr lang="en-US" b="1" dirty="0"/>
              <a:t>Lecture -7, Relation matrix and its application </a:t>
            </a:r>
            <a:r>
              <a:rPr lang="en-US" b="1" dirty="0" smtClean="0"/>
              <a:t>problems</a:t>
            </a:r>
            <a:endParaRPr lang="en-US" b="1" dirty="0"/>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128722"/>
            <a:ext cx="1289019" cy="7286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31242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2" name="Rectangle 1"/>
          <p:cNvSpPr/>
          <p:nvPr/>
        </p:nvSpPr>
        <p:spPr>
          <a:xfrm>
            <a:off x="8104682" y="3272851"/>
            <a:ext cx="4773117" cy="1202893"/>
          </a:xfrm>
          <a:prstGeom prst="rect">
            <a:avLst/>
          </a:prstGeom>
        </p:spPr>
        <p:txBody>
          <a:bodyPr wrap="square">
            <a:spAutoFit/>
          </a:bodyPr>
          <a:lstStyle/>
          <a:p>
            <a:pPr marL="457200" indent="-457200" defTabSz="914400">
              <a:spcAft>
                <a:spcPts val="1680"/>
              </a:spcAft>
              <a:buFont typeface="Wingdings" panose="05000000000000000000" pitchFamily="2" charset="2"/>
              <a:buChar char="Ø"/>
            </a:pPr>
            <a:r>
              <a:rPr lang="en-US" sz="2900" dirty="0" smtClean="0">
                <a:latin typeface="Roboto Medium" pitchFamily="2" charset="0"/>
                <a:ea typeface="Roboto Medium" pitchFamily="2" charset="0"/>
                <a:cs typeface="Roboto Medium" pitchFamily="2" charset="0"/>
              </a:rPr>
              <a:t>Relation Matrix</a:t>
            </a:r>
            <a:endParaRPr lang="en-US" sz="2900" dirty="0">
              <a:latin typeface="Roboto Medium" pitchFamily="2" charset="0"/>
              <a:ea typeface="Roboto Medium" pitchFamily="2" charset="0"/>
              <a:cs typeface="Roboto Medium" pitchFamily="2" charset="0"/>
            </a:endParaRPr>
          </a:p>
          <a:p>
            <a:pPr marL="457200" indent="-457200" defTabSz="914400">
              <a:spcAft>
                <a:spcPts val="1680"/>
              </a:spcAft>
              <a:buFont typeface="Wingdings" panose="05000000000000000000" pitchFamily="2" charset="2"/>
              <a:buChar char="Ø"/>
            </a:pPr>
            <a:r>
              <a:rPr lang="en-US" sz="2900" dirty="0" smtClean="0">
                <a:latin typeface="Roboto Medium" pitchFamily="2" charset="0"/>
              </a:rPr>
              <a:t>Relation Matrix Problems</a:t>
            </a:r>
            <a:endParaRPr lang="en-US" dirty="0"/>
          </a:p>
        </p:txBody>
      </p:sp>
      <p:sp>
        <p:nvSpPr>
          <p:cNvPr id="5" name="Slide Number Placeholder 4"/>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101</a:t>
            </a:fld>
            <a:endParaRPr lang="en-NZ" dirty="0">
              <a:solidFill>
                <a:srgbClr val="000000"/>
              </a:solidFill>
            </a:endParaRPr>
          </a:p>
        </p:txBody>
      </p:sp>
      <p:sp>
        <p:nvSpPr>
          <p:cNvPr id="9" name="Text Placeholder 8"/>
          <p:cNvSpPr txBox="1">
            <a:spLocks/>
          </p:cNvSpPr>
          <p:nvPr/>
        </p:nvSpPr>
        <p:spPr>
          <a:xfrm>
            <a:off x="1066800" y="3272851"/>
            <a:ext cx="6023548" cy="1510295"/>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Equivalence Relation</a:t>
            </a:r>
            <a:endParaRPr lang="en-US" dirty="0"/>
          </a:p>
          <a:p>
            <a:pPr marL="457200" indent="-457200">
              <a:buFont typeface="Wingdings" panose="05000000000000000000" pitchFamily="2" charset="2"/>
              <a:buChar char="Ø"/>
            </a:pPr>
            <a:r>
              <a:rPr lang="en-US" dirty="0" smtClean="0"/>
              <a:t>Composite of Relation</a:t>
            </a: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55765372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4423319" cy="1005842"/>
          </a:xfrm>
        </p:spPr>
        <p:txBody>
          <a:bodyPr/>
          <a:lstStyle/>
          <a:p>
            <a:r>
              <a:rPr lang="en-US" sz="3200" b="1" dirty="0"/>
              <a:t>Relation </a:t>
            </a:r>
            <a:r>
              <a:rPr lang="en-US" sz="3200" b="1" dirty="0" smtClean="0"/>
              <a:t>Matrix</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102</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514600" y="1219200"/>
            <a:ext cx="8610600" cy="3214026"/>
          </a:xfrm>
          <a:prstGeom prst="rect">
            <a:avLst/>
          </a:prstGeom>
        </p:spPr>
      </p:pic>
      <p:pic>
        <p:nvPicPr>
          <p:cNvPr id="5" name="Picture 4"/>
          <p:cNvPicPr>
            <a:picLocks noChangeAspect="1"/>
          </p:cNvPicPr>
          <p:nvPr/>
        </p:nvPicPr>
        <p:blipFill>
          <a:blip r:embed="rId3"/>
          <a:stretch>
            <a:fillRect/>
          </a:stretch>
        </p:blipFill>
        <p:spPr>
          <a:xfrm>
            <a:off x="2514600" y="4433226"/>
            <a:ext cx="6934200" cy="2688523"/>
          </a:xfrm>
          <a:prstGeom prst="rect">
            <a:avLst/>
          </a:prstGeom>
        </p:spPr>
      </p:pic>
      <p:pic>
        <p:nvPicPr>
          <p:cNvPr id="6" name="Picture 5"/>
          <p:cNvPicPr>
            <a:picLocks noChangeAspect="1"/>
          </p:cNvPicPr>
          <p:nvPr/>
        </p:nvPicPr>
        <p:blipFill>
          <a:blip r:embed="rId4"/>
          <a:stretch>
            <a:fillRect/>
          </a:stretch>
        </p:blipFill>
        <p:spPr>
          <a:xfrm>
            <a:off x="7086600" y="5777487"/>
            <a:ext cx="1524000" cy="1264919"/>
          </a:xfrm>
          <a:prstGeom prst="rect">
            <a:avLst/>
          </a:prstGeom>
        </p:spPr>
      </p:pic>
    </p:spTree>
    <p:extLst>
      <p:ext uri="{BB962C8B-B14F-4D97-AF65-F5344CB8AC3E}">
        <p14:creationId xmlns:p14="http://schemas.microsoft.com/office/powerpoint/2010/main" val="256990281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Relation Matrix </a:t>
            </a:r>
            <a:r>
              <a:rPr lang="en-US" sz="3600" b="1" dirty="0" smtClean="0"/>
              <a:t>problems</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103</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743200" y="1480785"/>
            <a:ext cx="8995804" cy="5453415"/>
          </a:xfrm>
          <a:prstGeom prst="rect">
            <a:avLst/>
          </a:prstGeom>
        </p:spPr>
      </p:pic>
    </p:spTree>
    <p:extLst>
      <p:ext uri="{BB962C8B-B14F-4D97-AF65-F5344CB8AC3E}">
        <p14:creationId xmlns:p14="http://schemas.microsoft.com/office/powerpoint/2010/main" val="335071048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538119" cy="1005842"/>
          </a:xfrm>
        </p:spPr>
        <p:txBody>
          <a:bodyPr/>
          <a:lstStyle/>
          <a:p>
            <a:r>
              <a:rPr lang="en-US" sz="3600" b="1" dirty="0"/>
              <a:t>Relation Matrix problems </a:t>
            </a:r>
            <a:r>
              <a:rPr lang="en-US" sz="3200" b="1" dirty="0"/>
              <a:t>contd.</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104</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1371600" y="1600200"/>
            <a:ext cx="6814375" cy="5410200"/>
          </a:xfrm>
          <a:prstGeom prst="rect">
            <a:avLst/>
          </a:prstGeom>
        </p:spPr>
      </p:pic>
      <p:pic>
        <p:nvPicPr>
          <p:cNvPr id="5" name="Picture 4"/>
          <p:cNvPicPr>
            <a:picLocks noChangeAspect="1"/>
          </p:cNvPicPr>
          <p:nvPr/>
        </p:nvPicPr>
        <p:blipFill>
          <a:blip r:embed="rId3"/>
          <a:stretch>
            <a:fillRect/>
          </a:stretch>
        </p:blipFill>
        <p:spPr>
          <a:xfrm>
            <a:off x="8185974" y="4945740"/>
            <a:ext cx="2482025" cy="2371360"/>
          </a:xfrm>
          <a:prstGeom prst="rect">
            <a:avLst/>
          </a:prstGeom>
        </p:spPr>
      </p:pic>
    </p:spTree>
    <p:extLst>
      <p:ext uri="{BB962C8B-B14F-4D97-AF65-F5344CB8AC3E}">
        <p14:creationId xmlns:p14="http://schemas.microsoft.com/office/powerpoint/2010/main" val="1714150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538119" cy="1005842"/>
          </a:xfrm>
        </p:spPr>
        <p:txBody>
          <a:bodyPr/>
          <a:lstStyle/>
          <a:p>
            <a:r>
              <a:rPr lang="en-US" sz="3600" b="1" dirty="0"/>
              <a:t>Relation Matrix problems </a:t>
            </a:r>
            <a:r>
              <a:rPr lang="en-US" sz="3200" b="1" dirty="0"/>
              <a:t>contd.</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105</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1295400" y="1676400"/>
            <a:ext cx="3923070" cy="4267200"/>
          </a:xfrm>
          <a:prstGeom prst="rect">
            <a:avLst/>
          </a:prstGeom>
        </p:spPr>
      </p:pic>
      <p:pic>
        <p:nvPicPr>
          <p:cNvPr id="5" name="Picture 4"/>
          <p:cNvPicPr>
            <a:picLocks noChangeAspect="1"/>
          </p:cNvPicPr>
          <p:nvPr/>
        </p:nvPicPr>
        <p:blipFill>
          <a:blip r:embed="rId3"/>
          <a:stretch>
            <a:fillRect/>
          </a:stretch>
        </p:blipFill>
        <p:spPr>
          <a:xfrm>
            <a:off x="5715000" y="1480785"/>
            <a:ext cx="7620000" cy="5136637"/>
          </a:xfrm>
          <a:prstGeom prst="rect">
            <a:avLst/>
          </a:prstGeom>
        </p:spPr>
      </p:pic>
    </p:spTree>
    <p:extLst>
      <p:ext uri="{BB962C8B-B14F-4D97-AF65-F5344CB8AC3E}">
        <p14:creationId xmlns:p14="http://schemas.microsoft.com/office/powerpoint/2010/main" val="40865195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106</a:t>
            </a:fld>
            <a:endParaRPr lang="en-NZ" dirty="0">
              <a:solidFill>
                <a:srgbClr val="000000"/>
              </a:solidFill>
            </a:endParaRPr>
          </a:p>
        </p:txBody>
      </p:sp>
      <p:sp>
        <p:nvSpPr>
          <p:cNvPr id="6" name="Rectangle 5"/>
          <p:cNvSpPr/>
          <p:nvPr/>
        </p:nvSpPr>
        <p:spPr>
          <a:xfrm>
            <a:off x="914400" y="2133600"/>
            <a:ext cx="4773117" cy="1202893"/>
          </a:xfrm>
          <a:prstGeom prst="rect">
            <a:avLst/>
          </a:prstGeom>
        </p:spPr>
        <p:txBody>
          <a:bodyPr wrap="square">
            <a:spAutoFit/>
          </a:bodyPr>
          <a:lstStyle/>
          <a:p>
            <a:pPr marL="457200" indent="-457200" defTabSz="914400">
              <a:spcAft>
                <a:spcPts val="1680"/>
              </a:spcAft>
              <a:buFont typeface="Wingdings" panose="05000000000000000000" pitchFamily="2" charset="2"/>
              <a:buChar char="Ø"/>
            </a:pPr>
            <a:r>
              <a:rPr lang="en-US" sz="2900" dirty="0" smtClean="0">
                <a:latin typeface="Roboto Medium" pitchFamily="2" charset="0"/>
                <a:ea typeface="Roboto Medium" pitchFamily="2" charset="0"/>
                <a:cs typeface="Roboto Medium" pitchFamily="2" charset="0"/>
              </a:rPr>
              <a:t>Relation Matrix</a:t>
            </a:r>
            <a:endParaRPr lang="en-US" sz="2900" dirty="0">
              <a:latin typeface="Roboto Medium" pitchFamily="2" charset="0"/>
              <a:ea typeface="Roboto Medium" pitchFamily="2" charset="0"/>
              <a:cs typeface="Roboto Medium" pitchFamily="2" charset="0"/>
            </a:endParaRPr>
          </a:p>
          <a:p>
            <a:pPr marL="457200" indent="-457200" defTabSz="914400">
              <a:spcAft>
                <a:spcPts val="1680"/>
              </a:spcAft>
              <a:buFont typeface="Wingdings" panose="05000000000000000000" pitchFamily="2" charset="2"/>
              <a:buChar char="Ø"/>
            </a:pPr>
            <a:r>
              <a:rPr lang="en-US" sz="2900" dirty="0" smtClean="0">
                <a:latin typeface="Roboto Medium" pitchFamily="2" charset="0"/>
              </a:rPr>
              <a:t>Relation Matrix Problems</a:t>
            </a:r>
            <a:endParaRPr lang="en-US" dirty="0"/>
          </a:p>
        </p:txBody>
      </p:sp>
    </p:spTree>
    <p:extLst>
      <p:ext uri="{BB962C8B-B14F-4D97-AF65-F5344CB8AC3E}">
        <p14:creationId xmlns:p14="http://schemas.microsoft.com/office/powerpoint/2010/main" val="60566729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Problems for practice</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107</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3886200" y="1480785"/>
            <a:ext cx="7001785" cy="5529615"/>
          </a:xfrm>
          <a:prstGeom prst="rect">
            <a:avLst/>
          </a:prstGeom>
        </p:spPr>
      </p:pic>
    </p:spTree>
    <p:extLst>
      <p:ext uri="{BB962C8B-B14F-4D97-AF65-F5344CB8AC3E}">
        <p14:creationId xmlns:p14="http://schemas.microsoft.com/office/powerpoint/2010/main" val="376108171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Tree>
    <p:extLst>
      <p:ext uri="{BB962C8B-B14F-4D97-AF65-F5344CB8AC3E}">
        <p14:creationId xmlns:p14="http://schemas.microsoft.com/office/powerpoint/2010/main" val="41055012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
            </a:r>
            <a:br>
              <a:rPr lang="en-US" b="1" dirty="0"/>
            </a:br>
            <a:r>
              <a:rPr lang="en-US" b="1" dirty="0"/>
              <a:t>Assessment for Course </a:t>
            </a:r>
            <a:br>
              <a:rPr lang="en-US" b="1" dirty="0"/>
            </a:br>
            <a:r>
              <a:rPr lang="en-US" b="1" dirty="0"/>
              <a:t/>
            </a:r>
            <a:br>
              <a:rPr lang="en-US" b="1" dirty="0"/>
            </a:br>
            <a:endParaRPr lang="en-US" b="1" dirty="0"/>
          </a:p>
        </p:txBody>
      </p:sp>
      <p:sp>
        <p:nvSpPr>
          <p:cNvPr id="6" name="Text Placeholder 5"/>
          <p:cNvSpPr>
            <a:spLocks noGrp="1"/>
          </p:cNvSpPr>
          <p:nvPr>
            <p:ph type="body" sz="quarter" idx="17"/>
          </p:nvPr>
        </p:nvSpPr>
        <p:spPr/>
        <p:txBody>
          <a:bodyPr/>
          <a:lstStyle/>
          <a:p>
            <a:pPr marL="0" indent="0" algn="just">
              <a:spcAft>
                <a:spcPts val="600"/>
              </a:spcAft>
              <a:buNone/>
            </a:pPr>
            <a:r>
              <a:rPr lang="en-US" dirty="0"/>
              <a:t>The Scheme of Assessment and Evaluation will have </a:t>
            </a:r>
            <a:r>
              <a:rPr lang="en-US" dirty="0">
                <a:solidFill>
                  <a:srgbClr val="FF3399"/>
                </a:solidFill>
              </a:rPr>
              <a:t>TWO PARTS</a:t>
            </a:r>
            <a:r>
              <a:rPr lang="en-US" dirty="0"/>
              <a:t>, namely;</a:t>
            </a:r>
          </a:p>
          <a:p>
            <a:pPr marL="0" indent="0" algn="ctr">
              <a:spcAft>
                <a:spcPts val="600"/>
              </a:spcAft>
              <a:buNone/>
            </a:pPr>
            <a:r>
              <a:rPr lang="en-US" dirty="0" err="1"/>
              <a:t>i</a:t>
            </a:r>
            <a:r>
              <a:rPr lang="en-US" dirty="0"/>
              <a:t>) </a:t>
            </a:r>
            <a:r>
              <a:rPr lang="en-US" dirty="0">
                <a:solidFill>
                  <a:srgbClr val="0070C0"/>
                </a:solidFill>
              </a:rPr>
              <a:t>Internal Assessment (IA);</a:t>
            </a:r>
            <a:r>
              <a:rPr lang="en-US" dirty="0"/>
              <a:t> and</a:t>
            </a:r>
          </a:p>
          <a:p>
            <a:pPr marL="0" indent="0" algn="ctr">
              <a:spcAft>
                <a:spcPts val="600"/>
              </a:spcAft>
              <a:buNone/>
            </a:pPr>
            <a:r>
              <a:rPr lang="en-US" dirty="0"/>
              <a:t>ii) </a:t>
            </a:r>
            <a:r>
              <a:rPr lang="en-US" dirty="0">
                <a:solidFill>
                  <a:srgbClr val="FF0000"/>
                </a:solidFill>
              </a:rPr>
              <a:t>Semester End Examination</a:t>
            </a:r>
            <a:r>
              <a:rPr lang="en-US" dirty="0"/>
              <a:t> (SEE)</a:t>
            </a:r>
          </a:p>
          <a:p>
            <a:pPr marL="0" indent="0" algn="just">
              <a:buNone/>
            </a:pPr>
            <a:r>
              <a:rPr lang="en-US" dirty="0"/>
              <a:t>Assessment and Evaluation of each Course shall be for 100 marks. The Internal Assessment (IA) and Semester End Examination (SEE) of PG programs shall carry 50 marks each (i.e., 50 marks internal assessment; 50 marks semester end examination).</a:t>
            </a:r>
          </a:p>
          <a:p>
            <a:pPr marL="0" indent="0">
              <a:spcAft>
                <a:spcPts val="600"/>
              </a:spcAft>
              <a:buNone/>
            </a:pPr>
            <a:r>
              <a:rPr lang="en-US" dirty="0"/>
              <a:t>The 50 marks of Internal Assessment (IA) shall comprise of: </a:t>
            </a:r>
          </a:p>
          <a:p>
            <a:pPr marL="0" indent="0" algn="ctr">
              <a:spcAft>
                <a:spcPts val="600"/>
              </a:spcAft>
              <a:buNone/>
            </a:pPr>
            <a:r>
              <a:rPr lang="en-US" dirty="0">
                <a:solidFill>
                  <a:srgbClr val="FF3399"/>
                </a:solidFill>
              </a:rPr>
              <a:t>Internal Test           = 30 marks</a:t>
            </a:r>
          </a:p>
          <a:p>
            <a:pPr marL="0" indent="0" algn="ctr">
              <a:spcAft>
                <a:spcPts val="600"/>
              </a:spcAft>
              <a:buNone/>
            </a:pPr>
            <a:r>
              <a:rPr lang="en-US" dirty="0">
                <a:solidFill>
                  <a:srgbClr val="00B050"/>
                </a:solidFill>
              </a:rPr>
              <a:t>Assignments          = 10 marks</a:t>
            </a:r>
          </a:p>
          <a:p>
            <a:pPr marL="0" indent="0" algn="ctr">
              <a:spcAft>
                <a:spcPts val="600"/>
              </a:spcAft>
              <a:buNone/>
            </a:pPr>
            <a:r>
              <a:rPr lang="en-US" dirty="0">
                <a:solidFill>
                  <a:srgbClr val="00B0F0"/>
                </a:solidFill>
              </a:rPr>
              <a:t>Seminars                = 10 marks</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a:t>
            </a:fld>
            <a:endParaRPr lang="en-NZ" dirty="0">
              <a:solidFill>
                <a:srgbClr val="000000"/>
              </a:solidFill>
            </a:endParaRPr>
          </a:p>
        </p:txBody>
      </p:sp>
    </p:spTree>
    <p:extLst>
      <p:ext uri="{BB962C8B-B14F-4D97-AF65-F5344CB8AC3E}">
        <p14:creationId xmlns:p14="http://schemas.microsoft.com/office/powerpoint/2010/main" val="123125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additive="base">
                                        <p:cTn id="24"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 calcmode="lin" valueType="num">
                                      <p:cBhvr additive="base">
                                        <p:cTn id="28"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1000"/>
                                        <p:tgtEl>
                                          <p:spTgt spid="6">
                                            <p:txEl>
                                              <p:pRg st="6" end="6"/>
                                            </p:txEl>
                                          </p:spTgt>
                                        </p:tgtEl>
                                      </p:cBhvr>
                                    </p:animEffect>
                                    <p:anim calcmode="lin" valueType="num">
                                      <p:cBhvr>
                                        <p:cTn id="3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1000"/>
                                        <p:tgtEl>
                                          <p:spTgt spid="6">
                                            <p:txEl>
                                              <p:pRg st="7" end="7"/>
                                            </p:txEl>
                                          </p:spTgt>
                                        </p:tgtEl>
                                      </p:cBhvr>
                                    </p:animEffect>
                                    <p:anim calcmode="lin" valueType="num">
                                      <p:cBhvr>
                                        <p:cTn id="40"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
            </a:r>
            <a:br>
              <a:rPr lang="en-US" b="1" dirty="0"/>
            </a:br>
            <a:r>
              <a:rPr lang="en-US" b="1" dirty="0"/>
              <a:t>Assessment for Course contd. </a:t>
            </a:r>
            <a:br>
              <a:rPr lang="en-US" b="1" dirty="0"/>
            </a:br>
            <a:r>
              <a:rPr lang="en-US" b="1" dirty="0"/>
              <a:t/>
            </a:r>
            <a:br>
              <a:rPr lang="en-US" b="1" dirty="0"/>
            </a:br>
            <a:endParaRPr lang="en-US" b="1" dirty="0"/>
          </a:p>
        </p:txBody>
      </p:sp>
      <p:sp>
        <p:nvSpPr>
          <p:cNvPr id="6" name="Text Placeholder 5"/>
          <p:cNvSpPr>
            <a:spLocks noGrp="1"/>
          </p:cNvSpPr>
          <p:nvPr>
            <p:ph type="body" sz="quarter" idx="17"/>
          </p:nvPr>
        </p:nvSpPr>
        <p:spPr>
          <a:xfrm>
            <a:off x="834481" y="1600200"/>
            <a:ext cx="12961441" cy="5184576"/>
          </a:xfrm>
        </p:spPr>
        <p:txBody>
          <a:bodyPr/>
          <a:lstStyle/>
          <a:p>
            <a:pPr marL="0" indent="0" algn="just">
              <a:spcAft>
                <a:spcPts val="1200"/>
              </a:spcAft>
              <a:buNone/>
            </a:pPr>
            <a:r>
              <a:rPr lang="en-US" dirty="0"/>
              <a:t>There shall be </a:t>
            </a:r>
            <a:r>
              <a:rPr lang="en-US" dirty="0">
                <a:solidFill>
                  <a:srgbClr val="0000FF"/>
                </a:solidFill>
              </a:rPr>
              <a:t>two internal tests</a:t>
            </a:r>
            <a:r>
              <a:rPr lang="en-US" b="1" dirty="0"/>
              <a:t> </a:t>
            </a:r>
            <a:r>
              <a:rPr lang="en-US" dirty="0"/>
              <a:t>conducted as per the schedule given below. The students have to attend all the two tests compulsorily.</a:t>
            </a:r>
          </a:p>
          <a:p>
            <a:pPr marL="0" indent="0" algn="just">
              <a:spcAft>
                <a:spcPts val="1200"/>
              </a:spcAft>
              <a:buNone/>
            </a:pPr>
            <a:r>
              <a:rPr lang="en-US" dirty="0">
                <a:solidFill>
                  <a:srgbClr val="C00000"/>
                </a:solidFill>
              </a:rPr>
              <a:t>1</a:t>
            </a:r>
            <a:r>
              <a:rPr lang="en-US" baseline="30000" dirty="0">
                <a:solidFill>
                  <a:srgbClr val="C00000"/>
                </a:solidFill>
              </a:rPr>
              <a:t>st</a:t>
            </a:r>
            <a:r>
              <a:rPr lang="en-US" dirty="0">
                <a:solidFill>
                  <a:srgbClr val="C00000"/>
                </a:solidFill>
              </a:rPr>
              <a:t>  test</a:t>
            </a:r>
            <a:r>
              <a:rPr lang="en-US" b="1" dirty="0"/>
              <a:t> </a:t>
            </a:r>
            <a:r>
              <a:rPr lang="en-US" dirty="0"/>
              <a:t>for 30 marks during </a:t>
            </a:r>
            <a:r>
              <a:rPr lang="en-US" dirty="0">
                <a:solidFill>
                  <a:srgbClr val="00B0F0"/>
                </a:solidFill>
              </a:rPr>
              <a:t>2</a:t>
            </a:r>
            <a:r>
              <a:rPr lang="en-US" baseline="30000" dirty="0">
                <a:solidFill>
                  <a:srgbClr val="00B0F0"/>
                </a:solidFill>
              </a:rPr>
              <a:t>nd</a:t>
            </a:r>
            <a:r>
              <a:rPr lang="en-US" dirty="0">
                <a:solidFill>
                  <a:srgbClr val="00B0F0"/>
                </a:solidFill>
              </a:rPr>
              <a:t> part of the 8</a:t>
            </a:r>
            <a:r>
              <a:rPr lang="en-US" baseline="30000" dirty="0">
                <a:solidFill>
                  <a:srgbClr val="00B0F0"/>
                </a:solidFill>
              </a:rPr>
              <a:t>th</a:t>
            </a:r>
            <a:r>
              <a:rPr lang="en-US" dirty="0">
                <a:solidFill>
                  <a:srgbClr val="00B0F0"/>
                </a:solidFill>
              </a:rPr>
              <a:t> week</a:t>
            </a:r>
            <a:r>
              <a:rPr lang="en-US" b="1" dirty="0"/>
              <a:t> </a:t>
            </a:r>
            <a:r>
              <a:rPr lang="en-US" dirty="0"/>
              <a:t>of the beginning of the semester; and</a:t>
            </a:r>
          </a:p>
          <a:p>
            <a:pPr marL="0" indent="0" algn="just">
              <a:spcAft>
                <a:spcPts val="1200"/>
              </a:spcAft>
              <a:buNone/>
            </a:pPr>
            <a:r>
              <a:rPr lang="en-US" dirty="0">
                <a:solidFill>
                  <a:srgbClr val="0000FF"/>
                </a:solidFill>
              </a:rPr>
              <a:t>2</a:t>
            </a:r>
            <a:r>
              <a:rPr lang="en-US" baseline="30000" dirty="0">
                <a:solidFill>
                  <a:srgbClr val="0000FF"/>
                </a:solidFill>
              </a:rPr>
              <a:t>nd</a:t>
            </a:r>
            <a:r>
              <a:rPr lang="en-US" dirty="0">
                <a:solidFill>
                  <a:srgbClr val="0000FF"/>
                </a:solidFill>
              </a:rPr>
              <a:t> test</a:t>
            </a:r>
            <a:r>
              <a:rPr lang="en-US" b="1" dirty="0"/>
              <a:t> </a:t>
            </a:r>
            <a:r>
              <a:rPr lang="en-US" dirty="0"/>
              <a:t>for 30 marks during </a:t>
            </a:r>
            <a:r>
              <a:rPr lang="en-US" dirty="0">
                <a:solidFill>
                  <a:srgbClr val="FF3399"/>
                </a:solidFill>
              </a:rPr>
              <a:t>2</a:t>
            </a:r>
            <a:r>
              <a:rPr lang="en-US" baseline="30000" dirty="0">
                <a:solidFill>
                  <a:srgbClr val="FF3399"/>
                </a:solidFill>
              </a:rPr>
              <a:t>nd</a:t>
            </a:r>
            <a:r>
              <a:rPr lang="en-US" dirty="0">
                <a:solidFill>
                  <a:srgbClr val="FF3399"/>
                </a:solidFill>
              </a:rPr>
              <a:t> part of the 16</a:t>
            </a:r>
            <a:r>
              <a:rPr lang="en-US" baseline="30000" dirty="0">
                <a:solidFill>
                  <a:srgbClr val="FF3399"/>
                </a:solidFill>
              </a:rPr>
              <a:t>th</a:t>
            </a:r>
            <a:r>
              <a:rPr lang="en-US" dirty="0">
                <a:solidFill>
                  <a:srgbClr val="FF3399"/>
                </a:solidFill>
              </a:rPr>
              <a:t> week</a:t>
            </a:r>
            <a:r>
              <a:rPr lang="en-US" b="1" dirty="0"/>
              <a:t> </a:t>
            </a:r>
            <a:r>
              <a:rPr lang="en-US" dirty="0"/>
              <a:t>of the beginning of the semester.</a:t>
            </a:r>
          </a:p>
          <a:p>
            <a:pPr marL="0" indent="0" algn="just">
              <a:spcAft>
                <a:spcPts val="1200"/>
              </a:spcAft>
              <a:buNone/>
            </a:pPr>
            <a:r>
              <a:rPr lang="en-US" dirty="0"/>
              <a:t>The coverage of syllabus for the said two tests shall be as under:</a:t>
            </a:r>
          </a:p>
          <a:p>
            <a:pPr marL="0" indent="0" algn="just">
              <a:spcAft>
                <a:spcPts val="1200"/>
              </a:spcAft>
              <a:buNone/>
            </a:pPr>
            <a:r>
              <a:rPr lang="en-US" dirty="0">
                <a:solidFill>
                  <a:srgbClr val="00B050"/>
                </a:solidFill>
              </a:rPr>
              <a:t>For the 1</a:t>
            </a:r>
            <a:r>
              <a:rPr lang="en-US" baseline="30000" dirty="0">
                <a:solidFill>
                  <a:srgbClr val="00B050"/>
                </a:solidFill>
              </a:rPr>
              <a:t>st</a:t>
            </a:r>
            <a:r>
              <a:rPr lang="en-US" dirty="0">
                <a:solidFill>
                  <a:srgbClr val="00B050"/>
                </a:solidFill>
              </a:rPr>
              <a:t> test the syllabus shall be First and Second Unit of the Course</a:t>
            </a:r>
            <a:r>
              <a:rPr lang="en-US" dirty="0"/>
              <a:t>;</a:t>
            </a:r>
          </a:p>
          <a:p>
            <a:pPr marL="0" indent="0" algn="just">
              <a:spcAft>
                <a:spcPts val="1200"/>
              </a:spcAft>
              <a:buNone/>
            </a:pPr>
            <a:r>
              <a:rPr lang="en-US" dirty="0">
                <a:solidFill>
                  <a:srgbClr val="7030A0"/>
                </a:solidFill>
              </a:rPr>
              <a:t>For the 2</a:t>
            </a:r>
            <a:r>
              <a:rPr lang="en-US" baseline="30000" dirty="0">
                <a:solidFill>
                  <a:srgbClr val="7030A0"/>
                </a:solidFill>
              </a:rPr>
              <a:t>nd</a:t>
            </a:r>
            <a:r>
              <a:rPr lang="en-US" dirty="0">
                <a:solidFill>
                  <a:srgbClr val="7030A0"/>
                </a:solidFill>
              </a:rPr>
              <a:t> test it shall be Third and Fourth Unit of the Course.</a:t>
            </a:r>
          </a:p>
          <a:p>
            <a:pPr marL="0" indent="0" algn="just">
              <a:spcAft>
                <a:spcPts val="1200"/>
              </a:spcAft>
              <a:buNone/>
            </a:pPr>
            <a:r>
              <a:rPr lang="en-US" dirty="0"/>
              <a:t> The </a:t>
            </a:r>
            <a:r>
              <a:rPr lang="en-US" dirty="0">
                <a:solidFill>
                  <a:srgbClr val="FF3399"/>
                </a:solidFill>
              </a:rPr>
              <a:t>average marks of the two test</a:t>
            </a:r>
            <a:r>
              <a:rPr lang="en-US" dirty="0"/>
              <a:t> secured is considered while assessing the performance of the students.</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12</a:t>
            </a:fld>
            <a:endParaRPr lang="en-NZ" dirty="0">
              <a:solidFill>
                <a:srgbClr val="000000"/>
              </a:solidFill>
            </a:endParaRPr>
          </a:p>
        </p:txBody>
      </p:sp>
    </p:spTree>
    <p:extLst>
      <p:ext uri="{BB962C8B-B14F-4D97-AF65-F5344CB8AC3E}">
        <p14:creationId xmlns:p14="http://schemas.microsoft.com/office/powerpoint/2010/main" val="82331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 calcmode="lin" valueType="num">
                                      <p:cBhvr additive="base">
                                        <p:cTn id="26"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Effect transition="in" filter="fade">
                                      <p:cBhvr>
                                        <p:cTn id="38" dur="1000"/>
                                        <p:tgtEl>
                                          <p:spTgt spid="6">
                                            <p:txEl>
                                              <p:pRg st="6" end="6"/>
                                            </p:txEl>
                                          </p:spTgt>
                                        </p:tgtEl>
                                      </p:cBhvr>
                                    </p:animEffect>
                                    <p:anim calcmode="lin" valueType="num">
                                      <p:cBhvr>
                                        <p:cTn id="3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
            </a:r>
            <a:br>
              <a:rPr lang="en-US" b="1" dirty="0"/>
            </a:br>
            <a:r>
              <a:rPr lang="en-US" b="1" dirty="0"/>
              <a:t>Assessment for Course contd. </a:t>
            </a:r>
            <a:br>
              <a:rPr lang="en-US" b="1" dirty="0"/>
            </a:br>
            <a:r>
              <a:rPr lang="en-US" b="1" dirty="0"/>
              <a:t/>
            </a:r>
            <a:br>
              <a:rPr lang="en-US" b="1" dirty="0"/>
            </a:br>
            <a:endParaRPr lang="en-US" b="1" dirty="0"/>
          </a:p>
        </p:txBody>
      </p:sp>
      <p:sp>
        <p:nvSpPr>
          <p:cNvPr id="6" name="Text Placeholder 5"/>
          <p:cNvSpPr>
            <a:spLocks noGrp="1"/>
          </p:cNvSpPr>
          <p:nvPr>
            <p:ph type="body" sz="quarter" idx="17"/>
          </p:nvPr>
        </p:nvSpPr>
        <p:spPr>
          <a:xfrm>
            <a:off x="834481" y="1828800"/>
            <a:ext cx="12961441" cy="5184576"/>
          </a:xfrm>
        </p:spPr>
        <p:txBody>
          <a:bodyPr/>
          <a:lstStyle/>
          <a:p>
            <a:pPr algn="just"/>
            <a:r>
              <a:rPr lang="en-US" dirty="0"/>
              <a:t>There shall be </a:t>
            </a:r>
            <a:r>
              <a:rPr lang="en-US" dirty="0">
                <a:solidFill>
                  <a:srgbClr val="00B050"/>
                </a:solidFill>
              </a:rPr>
              <a:t>two (or more) Assignments </a:t>
            </a:r>
            <a:r>
              <a:rPr lang="en-US" dirty="0"/>
              <a:t>and </a:t>
            </a:r>
            <a:r>
              <a:rPr lang="en-US" dirty="0">
                <a:solidFill>
                  <a:srgbClr val="0000FF"/>
                </a:solidFill>
              </a:rPr>
              <a:t>two (or more) Seminars each carrying equal marks</a:t>
            </a:r>
            <a:r>
              <a:rPr lang="en-US" dirty="0"/>
              <a:t>.  Hence all the assignments carry total 10 marks and all the seminars carries 10 marks. In place of assignments and seminars, there shall be model designs or some task based activity wherein the number of designs/ activity the marks each design / activity carries shall be decided by the School Board.  </a:t>
            </a:r>
          </a:p>
          <a:p>
            <a:pPr algn="just"/>
            <a:r>
              <a:rPr lang="en-US" dirty="0"/>
              <a:t>The </a:t>
            </a:r>
            <a:r>
              <a:rPr lang="en-US" dirty="0">
                <a:solidFill>
                  <a:srgbClr val="C00000"/>
                </a:solidFill>
              </a:rPr>
              <a:t>duration of the Internal Test shall be 75 minutes</a:t>
            </a:r>
            <a:r>
              <a:rPr lang="en-US" b="1" dirty="0"/>
              <a:t> </a:t>
            </a:r>
            <a:r>
              <a:rPr lang="en-US" dirty="0"/>
              <a:t>and for</a:t>
            </a:r>
            <a:r>
              <a:rPr lang="en-US" b="1" dirty="0"/>
              <a:t> </a:t>
            </a:r>
            <a:r>
              <a:rPr lang="en-US" dirty="0">
                <a:solidFill>
                  <a:srgbClr val="0070C0"/>
                </a:solidFill>
              </a:rPr>
              <a:t>Semester End Examination the duration shall be 3 hours</a:t>
            </a:r>
            <a:r>
              <a:rPr lang="en-US" b="1" dirty="0"/>
              <a:t>.</a:t>
            </a:r>
            <a:endParaRPr lang="en-US" dirty="0"/>
          </a:p>
          <a:p>
            <a:pPr algn="just"/>
            <a:r>
              <a:rPr lang="en-US" dirty="0">
                <a:solidFill>
                  <a:srgbClr val="00B050"/>
                </a:solidFill>
              </a:rPr>
              <a:t>The Semester End Examination for 100 marks (scale down by 50 marks) </a:t>
            </a:r>
            <a:r>
              <a:rPr lang="en-US" dirty="0"/>
              <a:t>shall be held during 19th  and 20th  week of the beginning of the semester and </a:t>
            </a:r>
            <a:r>
              <a:rPr lang="en-US" dirty="0">
                <a:solidFill>
                  <a:srgbClr val="FF3300"/>
                </a:solidFill>
              </a:rPr>
              <a:t>the syllabus for the semester end examination shall be entire 4 units</a:t>
            </a:r>
            <a:r>
              <a:rPr lang="en-US" dirty="0"/>
              <a:t>.</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13</a:t>
            </a:fld>
            <a:endParaRPr lang="en-NZ" dirty="0">
              <a:solidFill>
                <a:srgbClr val="000000"/>
              </a:solidFill>
            </a:endParaRPr>
          </a:p>
        </p:txBody>
      </p:sp>
    </p:spTree>
    <p:extLst>
      <p:ext uri="{BB962C8B-B14F-4D97-AF65-F5344CB8AC3E}">
        <p14:creationId xmlns:p14="http://schemas.microsoft.com/office/powerpoint/2010/main" val="112609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6937919" cy="1005842"/>
          </a:xfrm>
        </p:spPr>
        <p:txBody>
          <a:bodyPr/>
          <a:lstStyle/>
          <a:p>
            <a:r>
              <a:rPr lang="en-US" sz="3600" b="1" dirty="0" smtClean="0"/>
              <a:t>Introduction – set theory</a:t>
            </a:r>
            <a:endParaRPr lang="en-US" b="1" dirty="0"/>
          </a:p>
        </p:txBody>
      </p:sp>
      <p:sp>
        <p:nvSpPr>
          <p:cNvPr id="6" name="Text Placeholder 5"/>
          <p:cNvSpPr>
            <a:spLocks noGrp="1"/>
          </p:cNvSpPr>
          <p:nvPr>
            <p:ph type="body" sz="quarter" idx="17"/>
          </p:nvPr>
        </p:nvSpPr>
        <p:spPr>
          <a:xfrm>
            <a:off x="834481" y="1480785"/>
            <a:ext cx="12961441" cy="5184576"/>
          </a:xfrm>
        </p:spPr>
        <p:txBody>
          <a:bodyPr/>
          <a:lstStyle/>
          <a:p>
            <a:pPr marL="0" indent="0" algn="just">
              <a:buNone/>
            </a:pPr>
            <a:r>
              <a:rPr lang="en-US" sz="3200" dirty="0"/>
              <a:t>The concept of set serves as a fundamental part of the present day mathematics. Today this concept </a:t>
            </a:r>
            <a:r>
              <a:rPr lang="en-US" sz="3200" dirty="0" smtClean="0"/>
              <a:t>is </a:t>
            </a:r>
            <a:r>
              <a:rPr lang="en-US" sz="3200" dirty="0"/>
              <a:t>being used in almost every branch of mathematics. </a:t>
            </a:r>
            <a:r>
              <a:rPr lang="en-US" sz="3200" dirty="0">
                <a:solidFill>
                  <a:srgbClr val="3F7FFF"/>
                </a:solidFill>
              </a:rPr>
              <a:t>Sets</a:t>
            </a:r>
            <a:r>
              <a:rPr lang="en-US" sz="3200" dirty="0"/>
              <a:t> are used to define the </a:t>
            </a:r>
            <a:r>
              <a:rPr lang="en-US" sz="3200" dirty="0">
                <a:solidFill>
                  <a:srgbClr val="FF3300"/>
                </a:solidFill>
              </a:rPr>
              <a:t>concepts of </a:t>
            </a:r>
            <a:r>
              <a:rPr lang="en-US" sz="3200" dirty="0" smtClean="0">
                <a:solidFill>
                  <a:srgbClr val="FF3300"/>
                </a:solidFill>
              </a:rPr>
              <a:t>relations</a:t>
            </a:r>
            <a:r>
              <a:rPr lang="en-US" sz="3200" dirty="0" smtClean="0"/>
              <a:t> </a:t>
            </a:r>
            <a:r>
              <a:rPr lang="en-US" sz="3200" dirty="0"/>
              <a:t>and </a:t>
            </a:r>
            <a:r>
              <a:rPr lang="en-US" sz="3200" dirty="0">
                <a:solidFill>
                  <a:srgbClr val="7030A0"/>
                </a:solidFill>
              </a:rPr>
              <a:t>functions</a:t>
            </a:r>
            <a:r>
              <a:rPr lang="en-US" sz="3200" dirty="0"/>
              <a:t>. The study of geometry, sequences, probability, etc. requires the knowledge </a:t>
            </a:r>
            <a:r>
              <a:rPr lang="en-US" sz="3200" dirty="0" smtClean="0"/>
              <a:t>of </a:t>
            </a:r>
            <a:r>
              <a:rPr lang="en-US" sz="3200" dirty="0"/>
              <a:t>sets. The </a:t>
            </a:r>
            <a:r>
              <a:rPr lang="en-US" sz="3200" dirty="0">
                <a:solidFill>
                  <a:srgbClr val="0000FF"/>
                </a:solidFill>
              </a:rPr>
              <a:t>theory of sets</a:t>
            </a:r>
            <a:r>
              <a:rPr lang="en-US" sz="3200" dirty="0"/>
              <a:t> was developed by German mathematician </a:t>
            </a:r>
            <a:r>
              <a:rPr lang="en-US" sz="3200" dirty="0">
                <a:solidFill>
                  <a:srgbClr val="FF3399"/>
                </a:solidFill>
              </a:rPr>
              <a:t>Georg Cantor (1845-1918)</a:t>
            </a:r>
            <a:r>
              <a:rPr lang="en-US" sz="3200" dirty="0"/>
              <a:t>. </a:t>
            </a:r>
            <a:r>
              <a:rPr lang="en-US" sz="3200" dirty="0" smtClean="0"/>
              <a:t>In </a:t>
            </a:r>
            <a:r>
              <a:rPr lang="en-US" sz="3200" dirty="0"/>
              <a:t>this Unit, we discuss some basic definitions and operations involving </a:t>
            </a:r>
            <a:r>
              <a:rPr lang="en-US" sz="3200" dirty="0" smtClean="0"/>
              <a:t>set.</a:t>
            </a:r>
          </a:p>
          <a:p>
            <a:pPr marL="0" indent="0" algn="just">
              <a:buNone/>
            </a:pPr>
            <a:r>
              <a:rPr lang="en-US" sz="3200" dirty="0">
                <a:solidFill>
                  <a:srgbClr val="FF3399"/>
                </a:solidFill>
              </a:rPr>
              <a:t>Set</a:t>
            </a:r>
            <a:r>
              <a:rPr lang="en-US" sz="3200" dirty="0"/>
              <a:t>: A well-defined number of collection of objects is known as a set. Its denoted by capital </a:t>
            </a:r>
            <a:r>
              <a:rPr lang="en-US" sz="3200" dirty="0" smtClean="0"/>
              <a:t>letters </a:t>
            </a:r>
            <a:r>
              <a:rPr lang="en-US" sz="3200" dirty="0"/>
              <a:t>of </a:t>
            </a:r>
            <a:r>
              <a:rPr lang="en-US" sz="3200" dirty="0">
                <a:solidFill>
                  <a:srgbClr val="FF3399"/>
                </a:solidFill>
              </a:rPr>
              <a:t>A, B, C</a:t>
            </a:r>
            <a:r>
              <a:rPr lang="en-US" sz="3200" dirty="0"/>
              <a:t>, etc., </a:t>
            </a:r>
          </a:p>
          <a:p>
            <a:pPr marL="0" indent="0" algn="just">
              <a:buNone/>
            </a:pPr>
            <a:r>
              <a:rPr lang="en-US" sz="3200" dirty="0"/>
              <a:t>Example: </a:t>
            </a:r>
            <a:r>
              <a:rPr lang="en-US" sz="2800" dirty="0">
                <a:solidFill>
                  <a:schemeClr val="tx1"/>
                </a:solidFill>
                <a:latin typeface="+mn-lt"/>
                <a:ea typeface="+mn-ea"/>
                <a:cs typeface="+mn-cs"/>
              </a:rPr>
              <a:t>1) A = {1, 2, 3, 4, 5}</a:t>
            </a:r>
            <a:r>
              <a:rPr lang="en-US" sz="3200" dirty="0" smtClean="0"/>
              <a:t> </a:t>
            </a:r>
            <a:endParaRPr lang="en-US" sz="3200" dirty="0"/>
          </a:p>
        </p:txBody>
      </p:sp>
      <p:sp>
        <p:nvSpPr>
          <p:cNvPr id="4" name="Slide Number Placeholder 3"/>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14</a:t>
            </a:fld>
            <a:endParaRPr lang="en-NZ" dirty="0">
              <a:solidFill>
                <a:srgbClr val="000000"/>
              </a:solidFill>
            </a:endParaRPr>
          </a:p>
        </p:txBody>
      </p:sp>
      <p:sp>
        <p:nvSpPr>
          <p:cNvPr id="2" name="Rectangle 1"/>
          <p:cNvSpPr/>
          <p:nvPr/>
        </p:nvSpPr>
        <p:spPr>
          <a:xfrm>
            <a:off x="5867400" y="5867400"/>
            <a:ext cx="2669320" cy="523220"/>
          </a:xfrm>
          <a:prstGeom prst="rect">
            <a:avLst/>
          </a:prstGeom>
        </p:spPr>
        <p:txBody>
          <a:bodyPr wrap="none">
            <a:spAutoFit/>
          </a:bodyPr>
          <a:lstStyle/>
          <a:p>
            <a:r>
              <a:rPr lang="en-US" sz="2800" dirty="0"/>
              <a:t>2) B = {a, b, c</a:t>
            </a:r>
            <a:r>
              <a:rPr lang="en-US" sz="2800" dirty="0" smtClean="0"/>
              <a:t>},</a:t>
            </a:r>
            <a:endParaRPr lang="en-IN" dirty="0"/>
          </a:p>
        </p:txBody>
      </p:sp>
      <p:sp>
        <p:nvSpPr>
          <p:cNvPr id="7" name="Rectangle 6"/>
          <p:cNvSpPr/>
          <p:nvPr/>
        </p:nvSpPr>
        <p:spPr>
          <a:xfrm>
            <a:off x="2546341" y="6467061"/>
            <a:ext cx="3289683" cy="523220"/>
          </a:xfrm>
          <a:prstGeom prst="rect">
            <a:avLst/>
          </a:prstGeom>
        </p:spPr>
        <p:txBody>
          <a:bodyPr wrap="none">
            <a:spAutoFit/>
          </a:bodyPr>
          <a:lstStyle/>
          <a:p>
            <a:r>
              <a:rPr lang="pt-BR" sz="2800" dirty="0" smtClean="0"/>
              <a:t>3</a:t>
            </a:r>
            <a:r>
              <a:rPr lang="pt-BR" sz="2800" dirty="0"/>
              <a:t>) C = {1, 5, a, b, z}</a:t>
            </a:r>
            <a:endParaRPr lang="en-IN" dirty="0"/>
          </a:p>
        </p:txBody>
      </p:sp>
    </p:spTree>
    <p:extLst>
      <p:ext uri="{BB962C8B-B14F-4D97-AF65-F5344CB8AC3E}">
        <p14:creationId xmlns:p14="http://schemas.microsoft.com/office/powerpoint/2010/main" val="71717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947320" cy="1005842"/>
          </a:xfrm>
        </p:spPr>
        <p:txBody>
          <a:bodyPr/>
          <a:lstStyle/>
          <a:p>
            <a:r>
              <a:rPr lang="en-US" sz="3600" b="1" dirty="0"/>
              <a:t>Basic concepts of </a:t>
            </a:r>
            <a:r>
              <a:rPr lang="en-US" sz="3600" b="1" dirty="0" smtClean="0"/>
              <a:t>sets</a:t>
            </a:r>
            <a:endParaRPr lang="en-US" b="1" dirty="0"/>
          </a:p>
        </p:txBody>
      </p:sp>
      <p:sp>
        <p:nvSpPr>
          <p:cNvPr id="4" name="Text Placeholder 5"/>
          <p:cNvSpPr txBox="1">
            <a:spLocks/>
          </p:cNvSpPr>
          <p:nvPr/>
        </p:nvSpPr>
        <p:spPr>
          <a:xfrm>
            <a:off x="834481" y="1600200"/>
            <a:ext cx="12961441" cy="55626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mj-lt"/>
              <a:buNone/>
            </a:pP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15</a:t>
            </a:fld>
            <a:endParaRPr lang="en-NZ" dirty="0">
              <a:solidFill>
                <a:srgbClr val="000000"/>
              </a:solidFill>
            </a:endParaRPr>
          </a:p>
        </p:txBody>
      </p:sp>
      <p:sp>
        <p:nvSpPr>
          <p:cNvPr id="3" name="Text Placeholder 2"/>
          <p:cNvSpPr>
            <a:spLocks noGrp="1"/>
          </p:cNvSpPr>
          <p:nvPr>
            <p:ph type="body" sz="quarter" idx="17"/>
          </p:nvPr>
        </p:nvSpPr>
        <p:spPr>
          <a:xfrm>
            <a:off x="834481" y="1447799"/>
            <a:ext cx="12961441" cy="5404108"/>
          </a:xfrm>
        </p:spPr>
        <p:txBody>
          <a:bodyPr/>
          <a:lstStyle/>
          <a:p>
            <a:pPr marL="0" indent="0">
              <a:buNone/>
            </a:pPr>
            <a:r>
              <a:rPr lang="en-US" dirty="0"/>
              <a:t>There are two methods of representing a set. i.e.,</a:t>
            </a:r>
          </a:p>
          <a:p>
            <a:pPr marL="0" indent="0">
              <a:buNone/>
            </a:pPr>
            <a:r>
              <a:rPr lang="en-US" dirty="0">
                <a:solidFill>
                  <a:srgbClr val="0070C0"/>
                </a:solidFill>
              </a:rPr>
              <a:t>1) Roaster method</a:t>
            </a:r>
          </a:p>
          <a:p>
            <a:pPr marL="0" indent="0">
              <a:buNone/>
            </a:pPr>
            <a:r>
              <a:rPr lang="en-US" dirty="0" err="1"/>
              <a:t>Eg</a:t>
            </a:r>
            <a:r>
              <a:rPr lang="en-US" dirty="0"/>
              <a:t>: A = {1, 2, 3,... 10} </a:t>
            </a:r>
          </a:p>
          <a:p>
            <a:pPr marL="0" indent="0">
              <a:buNone/>
            </a:pPr>
            <a:r>
              <a:rPr lang="en-US" dirty="0"/>
              <a:t>The set of all vowels in the English alphabet is {a, e, </a:t>
            </a:r>
            <a:r>
              <a:rPr lang="en-US" dirty="0" err="1"/>
              <a:t>i</a:t>
            </a:r>
            <a:r>
              <a:rPr lang="en-US" dirty="0"/>
              <a:t>, o u}</a:t>
            </a:r>
          </a:p>
          <a:p>
            <a:pPr marL="0" indent="0">
              <a:buNone/>
            </a:pPr>
            <a:r>
              <a:rPr lang="en-US" dirty="0"/>
              <a:t>The set of odd natural numbers is represented by {1, 3, 5 ......}</a:t>
            </a:r>
          </a:p>
          <a:p>
            <a:pPr marL="0" indent="0">
              <a:buNone/>
            </a:pPr>
            <a:r>
              <a:rPr lang="en-US" dirty="0">
                <a:solidFill>
                  <a:srgbClr val="FF3300"/>
                </a:solidFill>
              </a:rPr>
              <a:t>2) Set builder method</a:t>
            </a:r>
          </a:p>
          <a:p>
            <a:pPr marL="0" indent="0">
              <a:buNone/>
            </a:pPr>
            <a:r>
              <a:rPr lang="en-US" dirty="0" err="1" smtClean="0"/>
              <a:t>Eg</a:t>
            </a:r>
            <a:r>
              <a:rPr lang="en-US" dirty="0" smtClean="0"/>
              <a:t>: A </a:t>
            </a:r>
            <a:r>
              <a:rPr lang="en-US" dirty="0"/>
              <a:t>= {</a:t>
            </a:r>
            <a:r>
              <a:rPr lang="en-US" dirty="0" smtClean="0"/>
              <a:t>x / 1 </a:t>
            </a:r>
            <a:r>
              <a:rPr lang="en-US" dirty="0"/>
              <a:t>≤ x ≤ 10, x ∈ N}</a:t>
            </a:r>
          </a:p>
          <a:p>
            <a:pPr marL="0" indent="0">
              <a:buNone/>
            </a:pPr>
            <a:r>
              <a:rPr lang="en-US" dirty="0" smtClean="0"/>
              <a:t>B </a:t>
            </a:r>
            <a:r>
              <a:rPr lang="en-US" dirty="0"/>
              <a:t>= {y : y is a vowel in the English alphabet}</a:t>
            </a:r>
          </a:p>
          <a:p>
            <a:pPr marL="0" indent="0">
              <a:buNone/>
            </a:pPr>
            <a:r>
              <a:rPr lang="en-US" dirty="0"/>
              <a:t>C = {z </a:t>
            </a:r>
            <a:r>
              <a:rPr lang="en-US" dirty="0" smtClean="0"/>
              <a:t>/ </a:t>
            </a:r>
            <a:r>
              <a:rPr lang="en-US" dirty="0"/>
              <a:t>z is an odd natural number}</a:t>
            </a:r>
            <a:endParaRPr lang="en-IN" dirty="0"/>
          </a:p>
        </p:txBody>
      </p:sp>
    </p:spTree>
    <p:extLst>
      <p:ext uri="{BB962C8B-B14F-4D97-AF65-F5344CB8AC3E}">
        <p14:creationId xmlns:p14="http://schemas.microsoft.com/office/powerpoint/2010/main" val="380602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additive="base">
                                        <p:cTn id="4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 calcmode="lin" valueType="num">
                                      <p:cBhvr additive="base">
                                        <p:cTn id="4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0" y="474943"/>
            <a:ext cx="8538119" cy="1005842"/>
          </a:xfrm>
        </p:spPr>
        <p:txBody>
          <a:bodyPr/>
          <a:lstStyle/>
          <a:p>
            <a:r>
              <a:rPr lang="en-US" sz="3600" b="1" dirty="0"/>
              <a:t>Basic concepts of sets </a:t>
            </a:r>
            <a:r>
              <a:rPr lang="en-US" sz="3600" b="1" dirty="0" smtClean="0"/>
              <a:t>- element</a:t>
            </a:r>
            <a:endParaRPr lang="en-US" dirty="0"/>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16</a:t>
            </a:fld>
            <a:endParaRPr lang="en-NZ" dirty="0">
              <a:solidFill>
                <a:srgbClr val="000000"/>
              </a:solidFill>
            </a:endParaRPr>
          </a:p>
        </p:txBody>
      </p:sp>
      <p:sp>
        <p:nvSpPr>
          <p:cNvPr id="8" name="Text Placeholder 7"/>
          <p:cNvSpPr>
            <a:spLocks noGrp="1"/>
          </p:cNvSpPr>
          <p:nvPr>
            <p:ph type="body" sz="quarter" idx="17"/>
          </p:nvPr>
        </p:nvSpPr>
        <p:spPr>
          <a:xfrm>
            <a:off x="834480" y="1480784"/>
            <a:ext cx="12961441" cy="5605815"/>
          </a:xfrm>
        </p:spPr>
        <p:txBody>
          <a:bodyPr/>
          <a:lstStyle/>
          <a:p>
            <a:pPr marL="0" indent="0">
              <a:buNone/>
            </a:pPr>
            <a:r>
              <a:rPr lang="en-US" dirty="0" smtClean="0">
                <a:solidFill>
                  <a:srgbClr val="FF3399"/>
                </a:solidFill>
              </a:rPr>
              <a:t>Element: </a:t>
            </a:r>
            <a:r>
              <a:rPr lang="en-US" dirty="0"/>
              <a:t>Every member (object) of the set is called as an element of a set </a:t>
            </a:r>
          </a:p>
          <a:p>
            <a:pPr marL="0" indent="0">
              <a:buNone/>
            </a:pPr>
            <a:r>
              <a:rPr lang="en-US" dirty="0" err="1"/>
              <a:t>Eg</a:t>
            </a:r>
            <a:r>
              <a:rPr lang="en-US" dirty="0"/>
              <a:t>: </a:t>
            </a:r>
            <a:r>
              <a:rPr lang="en-US" dirty="0" smtClean="0"/>
              <a:t>A </a:t>
            </a:r>
            <a:r>
              <a:rPr lang="en-US" dirty="0"/>
              <a:t>= </a:t>
            </a:r>
            <a:r>
              <a:rPr lang="en-US" dirty="0" smtClean="0"/>
              <a:t>{1, </a:t>
            </a:r>
            <a:r>
              <a:rPr lang="en-US" dirty="0"/>
              <a:t>2</a:t>
            </a:r>
            <a:r>
              <a:rPr lang="en-US" dirty="0" smtClean="0"/>
              <a:t>, </a:t>
            </a:r>
            <a:r>
              <a:rPr lang="en-US" dirty="0"/>
              <a:t>3</a:t>
            </a:r>
            <a:r>
              <a:rPr lang="en-US" dirty="0" smtClean="0"/>
              <a:t>}</a:t>
            </a:r>
            <a:endParaRPr lang="en-US" dirty="0"/>
          </a:p>
          <a:p>
            <a:pPr marL="0" indent="0">
              <a:buNone/>
            </a:pPr>
            <a:r>
              <a:rPr lang="en-US" dirty="0"/>
              <a:t> Here </a:t>
            </a:r>
            <a:r>
              <a:rPr lang="en-US" dirty="0" smtClean="0">
                <a:solidFill>
                  <a:srgbClr val="0000FF"/>
                </a:solidFill>
              </a:rPr>
              <a:t>1 </a:t>
            </a:r>
            <a:r>
              <a:rPr lang="en-US" dirty="0">
                <a:solidFill>
                  <a:srgbClr val="0000FF"/>
                </a:solidFill>
              </a:rPr>
              <a:t>∈ </a:t>
            </a:r>
            <a:r>
              <a:rPr lang="en-US" dirty="0" smtClean="0">
                <a:solidFill>
                  <a:srgbClr val="0000FF"/>
                </a:solidFill>
              </a:rPr>
              <a:t>A</a:t>
            </a:r>
            <a:r>
              <a:rPr lang="en-US" dirty="0" smtClean="0"/>
              <a:t>, </a:t>
            </a:r>
          </a:p>
          <a:p>
            <a:pPr marL="0" indent="0">
              <a:buNone/>
            </a:pPr>
            <a:r>
              <a:rPr lang="en-US" dirty="0" smtClean="0"/>
              <a:t>If </a:t>
            </a:r>
            <a:r>
              <a:rPr lang="en-US" dirty="0" smtClean="0">
                <a:solidFill>
                  <a:srgbClr val="7030A0"/>
                </a:solidFill>
              </a:rPr>
              <a:t>‘1’ </a:t>
            </a:r>
            <a:r>
              <a:rPr lang="en-US" dirty="0">
                <a:solidFill>
                  <a:srgbClr val="7030A0"/>
                </a:solidFill>
              </a:rPr>
              <a:t>is an element of a set </a:t>
            </a:r>
            <a:r>
              <a:rPr lang="en-US" dirty="0" smtClean="0">
                <a:solidFill>
                  <a:srgbClr val="7030A0"/>
                </a:solidFill>
              </a:rPr>
              <a:t>A</a:t>
            </a:r>
            <a:r>
              <a:rPr lang="en-US" dirty="0" smtClean="0"/>
              <a:t>, </a:t>
            </a:r>
            <a:r>
              <a:rPr lang="en-US" dirty="0"/>
              <a:t>we say that </a:t>
            </a:r>
            <a:r>
              <a:rPr lang="en-US" dirty="0" smtClean="0"/>
              <a:t>“</a:t>
            </a:r>
            <a:r>
              <a:rPr lang="en-US" dirty="0">
                <a:solidFill>
                  <a:srgbClr val="FF0000"/>
                </a:solidFill>
              </a:rPr>
              <a:t>1</a:t>
            </a:r>
            <a:r>
              <a:rPr lang="en-US" dirty="0" smtClean="0">
                <a:solidFill>
                  <a:srgbClr val="FF0000"/>
                </a:solidFill>
              </a:rPr>
              <a:t> </a:t>
            </a:r>
            <a:r>
              <a:rPr lang="en-US" dirty="0">
                <a:solidFill>
                  <a:srgbClr val="FF0000"/>
                </a:solidFill>
              </a:rPr>
              <a:t>belongs to </a:t>
            </a:r>
            <a:r>
              <a:rPr lang="en-US" dirty="0" smtClean="0">
                <a:solidFill>
                  <a:srgbClr val="FF0000"/>
                </a:solidFill>
              </a:rPr>
              <a:t>A</a:t>
            </a:r>
            <a:r>
              <a:rPr lang="en-US" dirty="0" smtClean="0"/>
              <a:t>” </a:t>
            </a:r>
            <a:r>
              <a:rPr lang="en-US" dirty="0"/>
              <a:t>the Greek symbol </a:t>
            </a:r>
            <a:r>
              <a:rPr lang="en-US" dirty="0">
                <a:solidFill>
                  <a:srgbClr val="00B0F0"/>
                </a:solidFill>
              </a:rPr>
              <a:t>∈ (epsilon)</a:t>
            </a:r>
            <a:r>
              <a:rPr lang="en-US" dirty="0"/>
              <a:t> is </a:t>
            </a:r>
            <a:r>
              <a:rPr lang="en-US" dirty="0" smtClean="0"/>
              <a:t>used </a:t>
            </a:r>
            <a:r>
              <a:rPr lang="en-US" dirty="0"/>
              <a:t>to denote the phrase ‘belongs to’. Thus, </a:t>
            </a:r>
            <a:r>
              <a:rPr lang="en-US" dirty="0">
                <a:solidFill>
                  <a:srgbClr val="0000FF"/>
                </a:solidFill>
              </a:rPr>
              <a:t>we write </a:t>
            </a:r>
            <a:r>
              <a:rPr lang="en-US" dirty="0" smtClean="0">
                <a:solidFill>
                  <a:srgbClr val="0000FF"/>
                </a:solidFill>
              </a:rPr>
              <a:t>1 </a:t>
            </a:r>
            <a:r>
              <a:rPr lang="en-US" dirty="0">
                <a:solidFill>
                  <a:srgbClr val="0000FF"/>
                </a:solidFill>
              </a:rPr>
              <a:t>∈ </a:t>
            </a:r>
            <a:r>
              <a:rPr lang="en-US" dirty="0" smtClean="0">
                <a:solidFill>
                  <a:srgbClr val="0000FF"/>
                </a:solidFill>
              </a:rPr>
              <a:t>A. </a:t>
            </a:r>
          </a:p>
          <a:p>
            <a:pPr marL="0" indent="0" algn="just">
              <a:buNone/>
            </a:pPr>
            <a:r>
              <a:rPr lang="en-US" dirty="0" smtClean="0"/>
              <a:t>If ‘4’ </a:t>
            </a:r>
            <a:r>
              <a:rPr lang="en-US" dirty="0"/>
              <a:t>is not an element of a </a:t>
            </a:r>
            <a:r>
              <a:rPr lang="en-US" dirty="0" smtClean="0"/>
              <a:t>set </a:t>
            </a:r>
            <a:r>
              <a:rPr lang="en-US" dirty="0"/>
              <a:t>A</a:t>
            </a:r>
            <a:r>
              <a:rPr lang="en-US" dirty="0" smtClean="0"/>
              <a:t>, </a:t>
            </a:r>
            <a:r>
              <a:rPr lang="en-US" dirty="0"/>
              <a:t>we write </a:t>
            </a:r>
            <a:r>
              <a:rPr lang="en-US" dirty="0">
                <a:solidFill>
                  <a:srgbClr val="C00000"/>
                </a:solidFill>
              </a:rPr>
              <a:t>4</a:t>
            </a:r>
            <a:r>
              <a:rPr lang="en-US" dirty="0" smtClean="0">
                <a:solidFill>
                  <a:srgbClr val="C00000"/>
                </a:solidFill>
              </a:rPr>
              <a:t> </a:t>
            </a:r>
            <a:r>
              <a:rPr lang="en-US" dirty="0">
                <a:solidFill>
                  <a:srgbClr val="C00000"/>
                </a:solidFill>
              </a:rPr>
              <a:t>∉ </a:t>
            </a:r>
            <a:r>
              <a:rPr lang="en-US" dirty="0" smtClean="0">
                <a:solidFill>
                  <a:srgbClr val="C00000"/>
                </a:solidFill>
              </a:rPr>
              <a:t>A </a:t>
            </a:r>
            <a:r>
              <a:rPr lang="en-US" dirty="0">
                <a:solidFill>
                  <a:srgbClr val="C00000"/>
                </a:solidFill>
              </a:rPr>
              <a:t>and read </a:t>
            </a:r>
            <a:r>
              <a:rPr lang="en-US" dirty="0" smtClean="0">
                <a:solidFill>
                  <a:srgbClr val="C00000"/>
                </a:solidFill>
              </a:rPr>
              <a:t>“4 </a:t>
            </a:r>
            <a:r>
              <a:rPr lang="en-US" dirty="0">
                <a:solidFill>
                  <a:srgbClr val="C00000"/>
                </a:solidFill>
              </a:rPr>
              <a:t>does not </a:t>
            </a:r>
            <a:r>
              <a:rPr lang="en-US" dirty="0" smtClean="0">
                <a:solidFill>
                  <a:srgbClr val="C00000"/>
                </a:solidFill>
              </a:rPr>
              <a:t>belong </a:t>
            </a:r>
            <a:r>
              <a:rPr lang="en-US" dirty="0">
                <a:solidFill>
                  <a:srgbClr val="C00000"/>
                </a:solidFill>
              </a:rPr>
              <a:t>to </a:t>
            </a:r>
            <a:r>
              <a:rPr lang="en-US" dirty="0" smtClean="0">
                <a:solidFill>
                  <a:srgbClr val="C00000"/>
                </a:solidFill>
              </a:rPr>
              <a:t>A”.</a:t>
            </a:r>
            <a:endParaRPr lang="en-US" dirty="0">
              <a:solidFill>
                <a:srgbClr val="C00000"/>
              </a:solidFill>
            </a:endParaRPr>
          </a:p>
          <a:p>
            <a:pPr marL="0" indent="0" algn="just">
              <a:buNone/>
            </a:pPr>
            <a:r>
              <a:rPr lang="en-US" dirty="0"/>
              <a:t>Thus, in the set V of vowels in the English </a:t>
            </a:r>
            <a:r>
              <a:rPr lang="en-US" dirty="0" smtClean="0"/>
              <a:t>alphabet = </a:t>
            </a:r>
            <a:r>
              <a:rPr lang="en-US" dirty="0"/>
              <a:t>{a, e, </a:t>
            </a:r>
            <a:r>
              <a:rPr lang="en-US" dirty="0" err="1"/>
              <a:t>i</a:t>
            </a:r>
            <a:r>
              <a:rPr lang="en-US" dirty="0"/>
              <a:t>, o u}</a:t>
            </a:r>
            <a:r>
              <a:rPr lang="en-US" dirty="0" smtClean="0"/>
              <a:t>, </a:t>
            </a:r>
          </a:p>
          <a:p>
            <a:pPr marL="0" indent="0">
              <a:buNone/>
            </a:pPr>
            <a:r>
              <a:rPr lang="en-US" dirty="0"/>
              <a:t>	</a:t>
            </a:r>
            <a:r>
              <a:rPr lang="en-US" dirty="0" smtClean="0"/>
              <a:t>	</a:t>
            </a:r>
            <a:r>
              <a:rPr lang="en-US" dirty="0" smtClean="0">
                <a:solidFill>
                  <a:srgbClr val="00B0F0"/>
                </a:solidFill>
              </a:rPr>
              <a:t>a </a:t>
            </a:r>
            <a:r>
              <a:rPr lang="en-US" dirty="0">
                <a:solidFill>
                  <a:srgbClr val="00B0F0"/>
                </a:solidFill>
              </a:rPr>
              <a:t>∈ </a:t>
            </a:r>
            <a:r>
              <a:rPr lang="en-US" dirty="0" smtClean="0">
                <a:solidFill>
                  <a:srgbClr val="00B0F0"/>
                </a:solidFill>
              </a:rPr>
              <a:t>V</a:t>
            </a:r>
            <a:r>
              <a:rPr lang="en-US" dirty="0" smtClean="0"/>
              <a:t>,</a:t>
            </a:r>
            <a:endParaRPr lang="en-US" dirty="0"/>
          </a:p>
          <a:p>
            <a:pPr marL="0" indent="0">
              <a:buNone/>
            </a:pPr>
            <a:r>
              <a:rPr lang="en-US" dirty="0"/>
              <a:t>In the set P of prime factors of </a:t>
            </a:r>
            <a:r>
              <a:rPr lang="en-US" dirty="0" smtClean="0"/>
              <a:t>30 = {2, 3, 5}, </a:t>
            </a:r>
            <a:r>
              <a:rPr lang="en-US" dirty="0"/>
              <a:t>3 ∈ </a:t>
            </a:r>
            <a:r>
              <a:rPr lang="en-US" dirty="0" smtClean="0"/>
              <a:t>P</a:t>
            </a:r>
            <a:endParaRPr lang="en-IN" dirty="0"/>
          </a:p>
        </p:txBody>
      </p:sp>
      <p:sp>
        <p:nvSpPr>
          <p:cNvPr id="2" name="Rectangle 1"/>
          <p:cNvSpPr/>
          <p:nvPr/>
        </p:nvSpPr>
        <p:spPr>
          <a:xfrm>
            <a:off x="2971800" y="2707957"/>
            <a:ext cx="2665410" cy="492443"/>
          </a:xfrm>
          <a:prstGeom prst="rect">
            <a:avLst/>
          </a:prstGeom>
        </p:spPr>
        <p:txBody>
          <a:bodyPr wrap="none">
            <a:spAutoFit/>
          </a:bodyPr>
          <a:lstStyle/>
          <a:p>
            <a:r>
              <a:rPr lang="en-US" dirty="0">
                <a:solidFill>
                  <a:srgbClr val="00B050"/>
                </a:solidFill>
              </a:rPr>
              <a:t>2 ∈ A and 3 ∈ A,</a:t>
            </a:r>
            <a:r>
              <a:rPr lang="en-US" dirty="0"/>
              <a:t> </a:t>
            </a:r>
          </a:p>
        </p:txBody>
      </p:sp>
      <p:sp>
        <p:nvSpPr>
          <p:cNvPr id="3" name="Rectangle 2"/>
          <p:cNvSpPr/>
          <p:nvPr/>
        </p:nvSpPr>
        <p:spPr>
          <a:xfrm>
            <a:off x="5408465" y="2707956"/>
            <a:ext cx="4732129" cy="492443"/>
          </a:xfrm>
          <a:prstGeom prst="rect">
            <a:avLst/>
          </a:prstGeom>
        </p:spPr>
        <p:txBody>
          <a:bodyPr wrap="none">
            <a:spAutoFit/>
          </a:bodyPr>
          <a:lstStyle/>
          <a:p>
            <a:r>
              <a:rPr lang="en-US" dirty="0">
                <a:solidFill>
                  <a:srgbClr val="FF3399"/>
                </a:solidFill>
              </a:rPr>
              <a:t>4 ∉ A</a:t>
            </a:r>
            <a:r>
              <a:rPr lang="en-US" dirty="0"/>
              <a:t> </a:t>
            </a:r>
            <a:r>
              <a:rPr lang="en-US" dirty="0">
                <a:solidFill>
                  <a:srgbClr val="00B0F0"/>
                </a:solidFill>
              </a:rPr>
              <a:t>(‘4’ does not belong to A)</a:t>
            </a:r>
          </a:p>
        </p:txBody>
      </p:sp>
      <p:sp>
        <p:nvSpPr>
          <p:cNvPr id="4" name="Rectangle 3"/>
          <p:cNvSpPr/>
          <p:nvPr/>
        </p:nvSpPr>
        <p:spPr>
          <a:xfrm>
            <a:off x="4114800" y="5943600"/>
            <a:ext cx="1612814" cy="492443"/>
          </a:xfrm>
          <a:prstGeom prst="rect">
            <a:avLst/>
          </a:prstGeom>
        </p:spPr>
        <p:txBody>
          <a:bodyPr wrap="none">
            <a:spAutoFit/>
          </a:bodyPr>
          <a:lstStyle/>
          <a:p>
            <a:r>
              <a:rPr lang="en-US" dirty="0">
                <a:solidFill>
                  <a:srgbClr val="FF3300"/>
                </a:solidFill>
              </a:rPr>
              <a:t>but b ∉ V.</a:t>
            </a:r>
            <a:endParaRPr lang="en-IN" dirty="0">
              <a:solidFill>
                <a:srgbClr val="FF3300"/>
              </a:solidFill>
            </a:endParaRPr>
          </a:p>
        </p:txBody>
      </p:sp>
      <p:sp>
        <p:nvSpPr>
          <p:cNvPr id="6" name="Rectangle 5"/>
          <p:cNvSpPr/>
          <p:nvPr/>
        </p:nvSpPr>
        <p:spPr>
          <a:xfrm>
            <a:off x="8991600" y="6544851"/>
            <a:ext cx="1786386" cy="492443"/>
          </a:xfrm>
          <a:prstGeom prst="rect">
            <a:avLst/>
          </a:prstGeom>
        </p:spPr>
        <p:txBody>
          <a:bodyPr wrap="none">
            <a:spAutoFit/>
          </a:bodyPr>
          <a:lstStyle/>
          <a:p>
            <a:r>
              <a:rPr lang="en-US" dirty="0">
                <a:solidFill>
                  <a:srgbClr val="FF3300"/>
                </a:solidFill>
              </a:rPr>
              <a:t>but 15 ∉ P</a:t>
            </a:r>
            <a:r>
              <a:rPr lang="en-US" dirty="0"/>
              <a:t>.</a:t>
            </a:r>
            <a:endParaRPr lang="en-IN" dirty="0"/>
          </a:p>
        </p:txBody>
      </p:sp>
    </p:spTree>
    <p:extLst>
      <p:ext uri="{BB962C8B-B14F-4D97-AF65-F5344CB8AC3E}">
        <p14:creationId xmlns:p14="http://schemas.microsoft.com/office/powerpoint/2010/main" val="135680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 calcmode="lin" valueType="num">
                                      <p:cBhvr additive="base">
                                        <p:cTn id="2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 calcmode="lin" valueType="num">
                                      <p:cBhvr additive="base">
                                        <p:cTn id="3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 calcmode="lin" valueType="num">
                                      <p:cBhvr additive="base">
                                        <p:cTn id="4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4">
                                            <p:txEl>
                                              <p:pRg st="0" end="0"/>
                                            </p:txEl>
                                          </p:spTgt>
                                        </p:tgtEl>
                                        <p:attrNameLst>
                                          <p:attrName>style.visibility</p:attrName>
                                        </p:attrNameLst>
                                      </p:cBhvr>
                                      <p:to>
                                        <p:strVal val="visible"/>
                                      </p:to>
                                    </p:set>
                                    <p:anim calcmode="lin" valueType="num">
                                      <p:cBhvr additive="base">
                                        <p:cTn id="5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8">
                                            <p:txEl>
                                              <p:pRg st="7" end="7"/>
                                            </p:txEl>
                                          </p:spTgt>
                                        </p:tgtEl>
                                        <p:attrNameLst>
                                          <p:attrName>style.visibility</p:attrName>
                                        </p:attrNameLst>
                                      </p:cBhvr>
                                      <p:to>
                                        <p:strVal val="visible"/>
                                      </p:to>
                                    </p:set>
                                    <p:anim calcmode="lin" valueType="num">
                                      <p:cBhvr additive="base">
                                        <p:cTn id="62"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3508919" cy="1005842"/>
          </a:xfrm>
        </p:spPr>
        <p:txBody>
          <a:bodyPr/>
          <a:lstStyle/>
          <a:p>
            <a:r>
              <a:rPr lang="en-US" sz="3600" b="1" dirty="0" smtClean="0"/>
              <a:t>Type of sets</a:t>
            </a:r>
            <a:endParaRPr lang="en-US" sz="3600" b="1" dirty="0"/>
          </a:p>
        </p:txBody>
      </p:sp>
      <p:sp>
        <p:nvSpPr>
          <p:cNvPr id="6" name="Text Placeholder 5"/>
          <p:cNvSpPr>
            <a:spLocks noGrp="1"/>
          </p:cNvSpPr>
          <p:nvPr>
            <p:ph type="body" sz="quarter" idx="17"/>
          </p:nvPr>
        </p:nvSpPr>
        <p:spPr>
          <a:xfrm>
            <a:off x="834481" y="1371600"/>
            <a:ext cx="12961441" cy="5659603"/>
          </a:xfrm>
        </p:spPr>
        <p:txBody>
          <a:bodyPr/>
          <a:lstStyle/>
          <a:p>
            <a:pPr marL="0" indent="0">
              <a:buNone/>
            </a:pPr>
            <a:r>
              <a:rPr lang="en-US" sz="3200" dirty="0">
                <a:solidFill>
                  <a:srgbClr val="FF3399"/>
                </a:solidFill>
              </a:rPr>
              <a:t>Null set</a:t>
            </a:r>
            <a:r>
              <a:rPr lang="en-US" sz="3200" dirty="0"/>
              <a:t>: A set does not contain any elements such set is called as null set or empty set and it is </a:t>
            </a:r>
            <a:r>
              <a:rPr lang="en-US" sz="3200" dirty="0" smtClean="0"/>
              <a:t>denoted </a:t>
            </a:r>
            <a:r>
              <a:rPr lang="en-US" sz="3200" dirty="0"/>
              <a:t>by </a:t>
            </a:r>
            <a:r>
              <a:rPr lang="en-US" sz="3200" dirty="0">
                <a:latin typeface="Symbol" panose="05050102010706020507" pitchFamily="18" charset="2"/>
              </a:rPr>
              <a:t>f</a:t>
            </a:r>
          </a:p>
          <a:p>
            <a:pPr marL="0" indent="0">
              <a:buNone/>
            </a:pPr>
            <a:r>
              <a:rPr lang="en-US" sz="3200" dirty="0" err="1"/>
              <a:t>Eg</a:t>
            </a:r>
            <a:r>
              <a:rPr lang="en-US" sz="3200" dirty="0"/>
              <a:t>: </a:t>
            </a:r>
            <a:r>
              <a:rPr lang="en-US" sz="3200" dirty="0">
                <a:latin typeface="Symbol" panose="05050102010706020507" pitchFamily="18" charset="2"/>
              </a:rPr>
              <a:t>f</a:t>
            </a:r>
            <a:r>
              <a:rPr lang="en-US" sz="3200" dirty="0"/>
              <a:t> = </a:t>
            </a:r>
            <a:r>
              <a:rPr lang="en-US" sz="3200" dirty="0" smtClean="0"/>
              <a:t>{  }</a:t>
            </a:r>
            <a:endParaRPr lang="en-US" sz="3200" dirty="0"/>
          </a:p>
          <a:p>
            <a:pPr marL="0" indent="0">
              <a:buNone/>
            </a:pPr>
            <a:r>
              <a:rPr lang="en-US" sz="3200" dirty="0">
                <a:solidFill>
                  <a:srgbClr val="0000FF"/>
                </a:solidFill>
              </a:rPr>
              <a:t>Finite set: </a:t>
            </a:r>
            <a:r>
              <a:rPr lang="en-US" sz="3200" dirty="0"/>
              <a:t>A set which contain a countable number of elements then the set is called finite set.</a:t>
            </a:r>
          </a:p>
          <a:p>
            <a:pPr marL="0" indent="0">
              <a:buNone/>
            </a:pPr>
            <a:r>
              <a:rPr lang="en-US" sz="3200" dirty="0" err="1"/>
              <a:t>Eg</a:t>
            </a:r>
            <a:r>
              <a:rPr lang="en-US" sz="3200" dirty="0"/>
              <a:t>: A = {1, 2, 3, ......100} ⇒ n(A) = 100</a:t>
            </a:r>
          </a:p>
          <a:p>
            <a:pPr marL="0" indent="0">
              <a:buNone/>
            </a:pPr>
            <a:r>
              <a:rPr lang="en-US" sz="3200" dirty="0"/>
              <a:t> </a:t>
            </a:r>
            <a:r>
              <a:rPr lang="en-US" sz="3200" dirty="0" smtClean="0"/>
              <a:t>     B </a:t>
            </a:r>
            <a:r>
              <a:rPr lang="en-US" sz="3200" dirty="0"/>
              <a:t>= {a</a:t>
            </a:r>
            <a:r>
              <a:rPr lang="en-US" sz="3200" dirty="0" smtClean="0"/>
              <a:t>, </a:t>
            </a:r>
            <a:r>
              <a:rPr lang="en-US" sz="3200" dirty="0"/>
              <a:t>b, c, ......z} </a:t>
            </a:r>
            <a:r>
              <a:rPr lang="en-US" sz="3200" dirty="0" smtClean="0"/>
              <a:t>     ⇒ </a:t>
            </a:r>
            <a:r>
              <a:rPr lang="en-US" sz="3200" dirty="0"/>
              <a:t>n(B) = </a:t>
            </a:r>
            <a:r>
              <a:rPr lang="en-US" sz="3200" dirty="0" smtClean="0"/>
              <a:t>26</a:t>
            </a:r>
          </a:p>
          <a:p>
            <a:pPr marL="0" indent="0">
              <a:buNone/>
            </a:pPr>
            <a:r>
              <a:rPr lang="en-US" sz="3200" dirty="0">
                <a:solidFill>
                  <a:srgbClr val="FF3300"/>
                </a:solidFill>
              </a:rPr>
              <a:t>Infinite set: </a:t>
            </a:r>
            <a:r>
              <a:rPr lang="en-US" sz="3200" dirty="0"/>
              <a:t>A set having uncountable number of elements then the set is called infinite set.</a:t>
            </a:r>
          </a:p>
          <a:p>
            <a:pPr marL="0" indent="0">
              <a:buNone/>
            </a:pPr>
            <a:r>
              <a:rPr lang="en-US" sz="3200" dirty="0" err="1"/>
              <a:t>Eg</a:t>
            </a:r>
            <a:r>
              <a:rPr lang="en-US" sz="3200" dirty="0"/>
              <a:t>: A = {1, 2, 3, 4 ......∞}</a:t>
            </a:r>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17</a:t>
            </a:fld>
            <a:endParaRPr lang="en-NZ" dirty="0">
              <a:solidFill>
                <a:srgbClr val="000000"/>
              </a:solidFill>
            </a:endParaRPr>
          </a:p>
        </p:txBody>
      </p:sp>
    </p:spTree>
    <p:extLst>
      <p:ext uri="{BB962C8B-B14F-4D97-AF65-F5344CB8AC3E}">
        <p14:creationId xmlns:p14="http://schemas.microsoft.com/office/powerpoint/2010/main" val="425957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 calcmode="lin" valueType="num">
                                      <p:cBhvr additive="base">
                                        <p:cTn id="2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additive="base">
                                        <p:cTn id="24"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 calcmode="lin" valueType="num">
                                      <p:cBhvr additive="base">
                                        <p:cTn id="30"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additive="base">
                                        <p:cTn id="36"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413920" cy="1005842"/>
          </a:xfrm>
        </p:spPr>
        <p:txBody>
          <a:bodyPr/>
          <a:lstStyle/>
          <a:p>
            <a:r>
              <a:rPr lang="en-US" sz="3600" b="1" dirty="0" smtClean="0"/>
              <a:t>Type of sets contd</a:t>
            </a:r>
            <a:r>
              <a:rPr lang="en-US" sz="3600" b="1" dirty="0"/>
              <a:t>.  </a:t>
            </a:r>
          </a:p>
        </p:txBody>
      </p:sp>
      <p:sp>
        <p:nvSpPr>
          <p:cNvPr id="6" name="Text Placeholder 5"/>
          <p:cNvSpPr>
            <a:spLocks noGrp="1"/>
          </p:cNvSpPr>
          <p:nvPr>
            <p:ph type="body" sz="quarter" idx="17"/>
          </p:nvPr>
        </p:nvSpPr>
        <p:spPr>
          <a:xfrm>
            <a:off x="834481" y="1371600"/>
            <a:ext cx="12961441" cy="5588280"/>
          </a:xfrm>
        </p:spPr>
        <p:txBody>
          <a:bodyPr/>
          <a:lstStyle/>
          <a:p>
            <a:pPr marL="0" indent="0" algn="just">
              <a:buNone/>
            </a:pPr>
            <a:r>
              <a:rPr lang="en-US" sz="3200" dirty="0">
                <a:solidFill>
                  <a:srgbClr val="FF3300"/>
                </a:solidFill>
              </a:rPr>
              <a:t>Sub set : </a:t>
            </a:r>
            <a:r>
              <a:rPr lang="en-US" sz="3200" dirty="0"/>
              <a:t>If every element of A is also an element of B then the set A is said to be subset of B and </a:t>
            </a:r>
            <a:r>
              <a:rPr lang="en-US" sz="3200" dirty="0" smtClean="0"/>
              <a:t>is </a:t>
            </a:r>
            <a:r>
              <a:rPr lang="en-US" sz="3200" dirty="0"/>
              <a:t>denoted by “⊆” </a:t>
            </a:r>
          </a:p>
          <a:p>
            <a:pPr marL="0" indent="0">
              <a:buNone/>
            </a:pPr>
            <a:r>
              <a:rPr lang="en-US" sz="3200" dirty="0"/>
              <a:t>i.e., A ⊆ B = {</a:t>
            </a:r>
            <a:r>
              <a:rPr lang="en-US" sz="3200" dirty="0" smtClean="0"/>
              <a:t>x / x </a:t>
            </a:r>
            <a:r>
              <a:rPr lang="en-US" sz="3200" dirty="0"/>
              <a:t>∈ A → x ∈ B, ∀ x} </a:t>
            </a:r>
          </a:p>
          <a:p>
            <a:pPr marL="0" indent="0">
              <a:buNone/>
            </a:pPr>
            <a:r>
              <a:rPr lang="en-US" sz="3200" dirty="0"/>
              <a:t> </a:t>
            </a:r>
            <a:r>
              <a:rPr lang="en-US" sz="3200" dirty="0" err="1" smtClean="0"/>
              <a:t>Eg</a:t>
            </a:r>
            <a:r>
              <a:rPr lang="en-US" sz="3200" dirty="0" smtClean="0"/>
              <a:t>. </a:t>
            </a:r>
            <a:r>
              <a:rPr lang="en-US" sz="3200" dirty="0" smtClean="0">
                <a:solidFill>
                  <a:srgbClr val="FF3399"/>
                </a:solidFill>
              </a:rPr>
              <a:t>A</a:t>
            </a:r>
            <a:r>
              <a:rPr lang="en-US" sz="3200" dirty="0" smtClean="0"/>
              <a:t> </a:t>
            </a:r>
            <a:r>
              <a:rPr lang="en-US" sz="3200" dirty="0"/>
              <a:t>= {1, 2}, </a:t>
            </a:r>
            <a:r>
              <a:rPr lang="en-US" sz="3200" dirty="0">
                <a:solidFill>
                  <a:srgbClr val="0000FF"/>
                </a:solidFill>
              </a:rPr>
              <a:t>B</a:t>
            </a:r>
            <a:r>
              <a:rPr lang="en-US" sz="3200" dirty="0"/>
              <a:t> = {1, 2, 3}, </a:t>
            </a:r>
            <a:endParaRPr lang="en-US" sz="3200" dirty="0" smtClean="0"/>
          </a:p>
          <a:p>
            <a:pPr marL="0" indent="0">
              <a:buNone/>
            </a:pPr>
            <a:r>
              <a:rPr lang="en-US" sz="3200" dirty="0"/>
              <a:t> </a:t>
            </a:r>
            <a:r>
              <a:rPr lang="en-US" sz="3200" dirty="0" smtClean="0"/>
              <a:t>Here </a:t>
            </a:r>
            <a:r>
              <a:rPr lang="en-US" sz="3200" dirty="0">
                <a:solidFill>
                  <a:srgbClr val="FF3399"/>
                </a:solidFill>
              </a:rPr>
              <a:t>1 ∈ </a:t>
            </a:r>
            <a:r>
              <a:rPr lang="en-US" sz="3200" dirty="0" smtClean="0">
                <a:solidFill>
                  <a:srgbClr val="FF3399"/>
                </a:solidFill>
              </a:rPr>
              <a:t>A</a:t>
            </a:r>
            <a:r>
              <a:rPr lang="en-US" sz="3200" dirty="0" smtClean="0"/>
              <a:t>  </a:t>
            </a:r>
          </a:p>
          <a:p>
            <a:pPr marL="0" indent="0">
              <a:buNone/>
            </a:pPr>
            <a:r>
              <a:rPr lang="en-US" sz="3200" dirty="0" smtClean="0"/>
              <a:t>	</a:t>
            </a:r>
            <a:r>
              <a:rPr lang="en-US" sz="3200" dirty="0" smtClean="0">
                <a:solidFill>
                  <a:srgbClr val="FF3399"/>
                </a:solidFill>
              </a:rPr>
              <a:t>2 </a:t>
            </a:r>
            <a:r>
              <a:rPr lang="en-US" sz="3200" dirty="0">
                <a:solidFill>
                  <a:srgbClr val="FF3399"/>
                </a:solidFill>
              </a:rPr>
              <a:t>∈ A  </a:t>
            </a:r>
            <a:endParaRPr lang="en-US" sz="3200" dirty="0" smtClean="0">
              <a:solidFill>
                <a:srgbClr val="FF3399"/>
              </a:solidFill>
            </a:endParaRPr>
          </a:p>
          <a:p>
            <a:pPr marL="0" indent="0">
              <a:buNone/>
            </a:pPr>
            <a:r>
              <a:rPr lang="en-US" sz="3200" dirty="0" smtClean="0"/>
              <a:t>Here </a:t>
            </a:r>
            <a:r>
              <a:rPr lang="en-US" sz="3200" dirty="0" smtClean="0">
                <a:solidFill>
                  <a:srgbClr val="FF3399"/>
                </a:solidFill>
              </a:rPr>
              <a:t>Every element of ‘A’</a:t>
            </a:r>
            <a:r>
              <a:rPr lang="en-US" sz="3200" dirty="0" smtClean="0"/>
              <a:t> is </a:t>
            </a:r>
            <a:r>
              <a:rPr lang="en-US" sz="3200" dirty="0" smtClean="0">
                <a:solidFill>
                  <a:srgbClr val="0000FF"/>
                </a:solidFill>
              </a:rPr>
              <a:t>also Element of ‘B</a:t>
            </a:r>
            <a:r>
              <a:rPr lang="en-US" sz="3200" dirty="0" smtClean="0"/>
              <a:t>’</a:t>
            </a:r>
          </a:p>
          <a:p>
            <a:pPr marL="0" indent="0">
              <a:buNone/>
            </a:pPr>
            <a:r>
              <a:rPr lang="en-US" sz="3200" dirty="0" smtClean="0"/>
              <a:t>So </a:t>
            </a:r>
            <a:r>
              <a:rPr lang="en-US" sz="3200" dirty="0" smtClean="0">
                <a:solidFill>
                  <a:srgbClr val="00B050"/>
                </a:solidFill>
              </a:rPr>
              <a:t>‘A’ is called a Subset of ‘B’</a:t>
            </a:r>
            <a:r>
              <a:rPr lang="en-US" sz="3200" dirty="0" smtClean="0"/>
              <a:t> </a:t>
            </a:r>
          </a:p>
          <a:p>
            <a:pPr marL="0" indent="0">
              <a:buNone/>
            </a:pPr>
            <a:r>
              <a:rPr lang="en-US" sz="3200" dirty="0" smtClean="0"/>
              <a:t>Its notated by </a:t>
            </a:r>
            <a:r>
              <a:rPr lang="en-US" sz="3200" dirty="0" smtClean="0">
                <a:solidFill>
                  <a:srgbClr val="FF3399"/>
                </a:solidFill>
              </a:rPr>
              <a:t>A</a:t>
            </a:r>
            <a:r>
              <a:rPr lang="en-US" sz="3200" dirty="0" smtClean="0"/>
              <a:t> </a:t>
            </a:r>
            <a:r>
              <a:rPr lang="en-US" sz="3200" dirty="0"/>
              <a:t>⊆ </a:t>
            </a:r>
            <a:r>
              <a:rPr lang="en-US" sz="3200" dirty="0" smtClean="0">
                <a:solidFill>
                  <a:srgbClr val="0000FF"/>
                </a:solidFill>
              </a:rPr>
              <a:t>B</a:t>
            </a:r>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18</a:t>
            </a:fld>
            <a:endParaRPr lang="en-NZ" dirty="0">
              <a:solidFill>
                <a:srgbClr val="000000"/>
              </a:solidFill>
            </a:endParaRPr>
          </a:p>
        </p:txBody>
      </p:sp>
      <p:sp>
        <p:nvSpPr>
          <p:cNvPr id="2" name="Rectangle 1"/>
          <p:cNvSpPr/>
          <p:nvPr/>
        </p:nvSpPr>
        <p:spPr>
          <a:xfrm>
            <a:off x="3200400" y="3723692"/>
            <a:ext cx="1640193"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a:solidFill>
                  <a:srgbClr val="0000FF"/>
                </a:solidFill>
                <a:latin typeface="Roboto Medium" pitchFamily="2" charset="0"/>
                <a:ea typeface="Roboto Medium" pitchFamily="2" charset="0"/>
                <a:cs typeface="Roboto Medium" pitchFamily="2" charset="0"/>
              </a:rPr>
              <a:t>1 ∈ B</a:t>
            </a:r>
          </a:p>
        </p:txBody>
      </p:sp>
      <p:sp>
        <p:nvSpPr>
          <p:cNvPr id="8" name="Rectangle 7"/>
          <p:cNvSpPr/>
          <p:nvPr/>
        </p:nvSpPr>
        <p:spPr>
          <a:xfrm>
            <a:off x="3222812" y="4337078"/>
            <a:ext cx="1640193"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a:solidFill>
                  <a:srgbClr val="0000FF"/>
                </a:solidFill>
                <a:latin typeface="Roboto Medium" pitchFamily="2" charset="0"/>
                <a:ea typeface="Roboto Medium" pitchFamily="2" charset="0"/>
                <a:cs typeface="Roboto Medium" pitchFamily="2" charset="0"/>
                <a:sym typeface="Symbol" panose="05050102010706020507" pitchFamily="18" charset="2"/>
              </a:rPr>
              <a:t>2</a:t>
            </a:r>
            <a:r>
              <a:rPr lang="en-US" sz="3200" dirty="0" smtClean="0">
                <a:solidFill>
                  <a:srgbClr val="0000FF"/>
                </a:solidFill>
                <a:latin typeface="Roboto Medium" pitchFamily="2" charset="0"/>
                <a:ea typeface="Roboto Medium" pitchFamily="2" charset="0"/>
                <a:cs typeface="Roboto Medium" pitchFamily="2" charset="0"/>
              </a:rPr>
              <a:t> </a:t>
            </a:r>
            <a:r>
              <a:rPr lang="en-US" sz="3200" dirty="0">
                <a:solidFill>
                  <a:srgbClr val="0000FF"/>
                </a:solidFill>
                <a:latin typeface="Roboto Medium" pitchFamily="2" charset="0"/>
                <a:ea typeface="Roboto Medium" pitchFamily="2" charset="0"/>
                <a:cs typeface="Roboto Medium" pitchFamily="2" charset="0"/>
              </a:rPr>
              <a:t>∈ B</a:t>
            </a:r>
          </a:p>
        </p:txBody>
      </p:sp>
    </p:spTree>
    <p:extLst>
      <p:ext uri="{BB962C8B-B14F-4D97-AF65-F5344CB8AC3E}">
        <p14:creationId xmlns:p14="http://schemas.microsoft.com/office/powerpoint/2010/main" val="244999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wipe(down)">
                                      <p:cBhvr>
                                        <p:cTn id="19" dur="580">
                                          <p:stCondLst>
                                            <p:cond delay="0"/>
                                          </p:stCondLst>
                                        </p:cTn>
                                        <p:tgtEl>
                                          <p:spTgt spid="2">
                                            <p:txEl>
                                              <p:pRg st="0" end="0"/>
                                            </p:txEl>
                                          </p:spTgt>
                                        </p:tgtEl>
                                      </p:cBhvr>
                                    </p:animEffect>
                                    <p:anim calcmode="lin" valueType="num">
                                      <p:cBhvr>
                                        <p:cTn id="20"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2">
                                            <p:txEl>
                                              <p:pRg st="0" end="0"/>
                                            </p:txEl>
                                          </p:spTgt>
                                        </p:tgtEl>
                                      </p:cBhvr>
                                      <p:to x="100000" y="60000"/>
                                    </p:animScale>
                                    <p:animScale>
                                      <p:cBhvr>
                                        <p:cTn id="26" dur="166" decel="50000">
                                          <p:stCondLst>
                                            <p:cond delay="676"/>
                                          </p:stCondLst>
                                        </p:cTn>
                                        <p:tgtEl>
                                          <p:spTgt spid="2">
                                            <p:txEl>
                                              <p:pRg st="0" end="0"/>
                                            </p:txEl>
                                          </p:spTgt>
                                        </p:tgtEl>
                                      </p:cBhvr>
                                      <p:to x="100000" y="100000"/>
                                    </p:animScale>
                                    <p:animScale>
                                      <p:cBhvr>
                                        <p:cTn id="27" dur="26">
                                          <p:stCondLst>
                                            <p:cond delay="1312"/>
                                          </p:stCondLst>
                                        </p:cTn>
                                        <p:tgtEl>
                                          <p:spTgt spid="2">
                                            <p:txEl>
                                              <p:pRg st="0" end="0"/>
                                            </p:txEl>
                                          </p:spTgt>
                                        </p:tgtEl>
                                      </p:cBhvr>
                                      <p:to x="100000" y="80000"/>
                                    </p:animScale>
                                    <p:animScale>
                                      <p:cBhvr>
                                        <p:cTn id="28" dur="166" decel="50000">
                                          <p:stCondLst>
                                            <p:cond delay="1338"/>
                                          </p:stCondLst>
                                        </p:cTn>
                                        <p:tgtEl>
                                          <p:spTgt spid="2">
                                            <p:txEl>
                                              <p:pRg st="0" end="0"/>
                                            </p:txEl>
                                          </p:spTgt>
                                        </p:tgtEl>
                                      </p:cBhvr>
                                      <p:to x="100000" y="100000"/>
                                    </p:animScale>
                                    <p:animScale>
                                      <p:cBhvr>
                                        <p:cTn id="29" dur="26">
                                          <p:stCondLst>
                                            <p:cond delay="1642"/>
                                          </p:stCondLst>
                                        </p:cTn>
                                        <p:tgtEl>
                                          <p:spTgt spid="2">
                                            <p:txEl>
                                              <p:pRg st="0" end="0"/>
                                            </p:txEl>
                                          </p:spTgt>
                                        </p:tgtEl>
                                      </p:cBhvr>
                                      <p:to x="100000" y="90000"/>
                                    </p:animScale>
                                    <p:animScale>
                                      <p:cBhvr>
                                        <p:cTn id="30" dur="166" decel="50000">
                                          <p:stCondLst>
                                            <p:cond delay="1668"/>
                                          </p:stCondLst>
                                        </p:cTn>
                                        <p:tgtEl>
                                          <p:spTgt spid="2">
                                            <p:txEl>
                                              <p:pRg st="0" end="0"/>
                                            </p:txEl>
                                          </p:spTgt>
                                        </p:tgtEl>
                                      </p:cBhvr>
                                      <p:to x="100000" y="100000"/>
                                    </p:animScale>
                                    <p:animScale>
                                      <p:cBhvr>
                                        <p:cTn id="31" dur="26">
                                          <p:stCondLst>
                                            <p:cond delay="1808"/>
                                          </p:stCondLst>
                                        </p:cTn>
                                        <p:tgtEl>
                                          <p:spTgt spid="2">
                                            <p:txEl>
                                              <p:pRg st="0" end="0"/>
                                            </p:txEl>
                                          </p:spTgt>
                                        </p:tgtEl>
                                      </p:cBhvr>
                                      <p:to x="100000" y="95000"/>
                                    </p:animScale>
                                    <p:animScale>
                                      <p:cBhvr>
                                        <p:cTn id="32" dur="166" decel="50000">
                                          <p:stCondLst>
                                            <p:cond delay="1834"/>
                                          </p:stCondLst>
                                        </p:cTn>
                                        <p:tgtEl>
                                          <p:spTgt spid="2">
                                            <p:txEl>
                                              <p:pRg st="0" end="0"/>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wipe(down)">
                                      <p:cBhvr>
                                        <p:cTn id="43" dur="580">
                                          <p:stCondLst>
                                            <p:cond delay="0"/>
                                          </p:stCondLst>
                                        </p:cTn>
                                        <p:tgtEl>
                                          <p:spTgt spid="8">
                                            <p:txEl>
                                              <p:pRg st="0" end="0"/>
                                            </p:txEl>
                                          </p:spTgt>
                                        </p:tgtEl>
                                      </p:cBhvr>
                                    </p:animEffect>
                                    <p:anim calcmode="lin" valueType="num">
                                      <p:cBhvr>
                                        <p:cTn id="44"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8">
                                            <p:txEl>
                                              <p:pRg st="0" end="0"/>
                                            </p:txEl>
                                          </p:spTgt>
                                        </p:tgtEl>
                                      </p:cBhvr>
                                      <p:to x="100000" y="60000"/>
                                    </p:animScale>
                                    <p:animScale>
                                      <p:cBhvr>
                                        <p:cTn id="50" dur="166" decel="50000">
                                          <p:stCondLst>
                                            <p:cond delay="676"/>
                                          </p:stCondLst>
                                        </p:cTn>
                                        <p:tgtEl>
                                          <p:spTgt spid="8">
                                            <p:txEl>
                                              <p:pRg st="0" end="0"/>
                                            </p:txEl>
                                          </p:spTgt>
                                        </p:tgtEl>
                                      </p:cBhvr>
                                      <p:to x="100000" y="100000"/>
                                    </p:animScale>
                                    <p:animScale>
                                      <p:cBhvr>
                                        <p:cTn id="51" dur="26">
                                          <p:stCondLst>
                                            <p:cond delay="1312"/>
                                          </p:stCondLst>
                                        </p:cTn>
                                        <p:tgtEl>
                                          <p:spTgt spid="8">
                                            <p:txEl>
                                              <p:pRg st="0" end="0"/>
                                            </p:txEl>
                                          </p:spTgt>
                                        </p:tgtEl>
                                      </p:cBhvr>
                                      <p:to x="100000" y="80000"/>
                                    </p:animScale>
                                    <p:animScale>
                                      <p:cBhvr>
                                        <p:cTn id="52" dur="166" decel="50000">
                                          <p:stCondLst>
                                            <p:cond delay="1338"/>
                                          </p:stCondLst>
                                        </p:cTn>
                                        <p:tgtEl>
                                          <p:spTgt spid="8">
                                            <p:txEl>
                                              <p:pRg st="0" end="0"/>
                                            </p:txEl>
                                          </p:spTgt>
                                        </p:tgtEl>
                                      </p:cBhvr>
                                      <p:to x="100000" y="100000"/>
                                    </p:animScale>
                                    <p:animScale>
                                      <p:cBhvr>
                                        <p:cTn id="53" dur="26">
                                          <p:stCondLst>
                                            <p:cond delay="1642"/>
                                          </p:stCondLst>
                                        </p:cTn>
                                        <p:tgtEl>
                                          <p:spTgt spid="8">
                                            <p:txEl>
                                              <p:pRg st="0" end="0"/>
                                            </p:txEl>
                                          </p:spTgt>
                                        </p:tgtEl>
                                      </p:cBhvr>
                                      <p:to x="100000" y="90000"/>
                                    </p:animScale>
                                    <p:animScale>
                                      <p:cBhvr>
                                        <p:cTn id="54" dur="166" decel="50000">
                                          <p:stCondLst>
                                            <p:cond delay="1668"/>
                                          </p:stCondLst>
                                        </p:cTn>
                                        <p:tgtEl>
                                          <p:spTgt spid="8">
                                            <p:txEl>
                                              <p:pRg st="0" end="0"/>
                                            </p:txEl>
                                          </p:spTgt>
                                        </p:tgtEl>
                                      </p:cBhvr>
                                      <p:to x="100000" y="100000"/>
                                    </p:animScale>
                                    <p:animScale>
                                      <p:cBhvr>
                                        <p:cTn id="55" dur="26">
                                          <p:stCondLst>
                                            <p:cond delay="1808"/>
                                          </p:stCondLst>
                                        </p:cTn>
                                        <p:tgtEl>
                                          <p:spTgt spid="8">
                                            <p:txEl>
                                              <p:pRg st="0" end="0"/>
                                            </p:txEl>
                                          </p:spTgt>
                                        </p:tgtEl>
                                      </p:cBhvr>
                                      <p:to x="100000" y="95000"/>
                                    </p:animScale>
                                    <p:animScale>
                                      <p:cBhvr>
                                        <p:cTn id="56" dur="166" decel="50000">
                                          <p:stCondLst>
                                            <p:cond delay="1834"/>
                                          </p:stCondLst>
                                        </p:cTn>
                                        <p:tgtEl>
                                          <p:spTgt spid="8">
                                            <p:txEl>
                                              <p:pRg st="0" end="0"/>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5" end="5"/>
                                            </p:txEl>
                                          </p:spTgt>
                                        </p:tgtEl>
                                        <p:attrNameLst>
                                          <p:attrName>style.visibility</p:attrName>
                                        </p:attrNameLst>
                                      </p:cBhvr>
                                      <p:to>
                                        <p:strVal val="visible"/>
                                      </p:to>
                                    </p:set>
                                    <p:anim calcmode="lin" valueType="num">
                                      <p:cBhvr additive="base">
                                        <p:cTn id="6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6" end="6"/>
                                            </p:txEl>
                                          </p:spTgt>
                                        </p:tgtEl>
                                        <p:attrNameLst>
                                          <p:attrName>style.visibility</p:attrName>
                                        </p:attrNameLst>
                                      </p:cBhvr>
                                      <p:to>
                                        <p:strVal val="visible"/>
                                      </p:to>
                                    </p:set>
                                    <p:anim calcmode="lin" valueType="num">
                                      <p:cBhvr additive="base">
                                        <p:cTn id="6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6">
                                            <p:txEl>
                                              <p:pRg st="7" end="7"/>
                                            </p:txEl>
                                          </p:spTgt>
                                        </p:tgtEl>
                                        <p:attrNameLst>
                                          <p:attrName>style.visibility</p:attrName>
                                        </p:attrNameLst>
                                      </p:cBhvr>
                                      <p:to>
                                        <p:strVal val="visible"/>
                                      </p:to>
                                    </p:set>
                                    <p:animEffect transition="in" filter="wipe(down)">
                                      <p:cBhvr>
                                        <p:cTn id="73" dur="580">
                                          <p:stCondLst>
                                            <p:cond delay="0"/>
                                          </p:stCondLst>
                                        </p:cTn>
                                        <p:tgtEl>
                                          <p:spTgt spid="6">
                                            <p:txEl>
                                              <p:pRg st="7" end="7"/>
                                            </p:txEl>
                                          </p:spTgt>
                                        </p:tgtEl>
                                      </p:cBhvr>
                                    </p:animEffect>
                                    <p:anim calcmode="lin" valueType="num">
                                      <p:cBhvr>
                                        <p:cTn id="74" dur="1822" tmFilter="0,0; 0.14,0.36; 0.43,0.73; 0.71,0.91; 1.0,1.0">
                                          <p:stCondLst>
                                            <p:cond delay="0"/>
                                          </p:stCondLst>
                                        </p:cTn>
                                        <p:tgtEl>
                                          <p:spTgt spid="6">
                                            <p:txEl>
                                              <p:pRg st="7" end="7"/>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6">
                                            <p:txEl>
                                              <p:pRg st="7" end="7"/>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6">
                                            <p:txEl>
                                              <p:pRg st="7" end="7"/>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6">
                                            <p:txEl>
                                              <p:pRg st="7" end="7"/>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6">
                                            <p:txEl>
                                              <p:pRg st="7" end="7"/>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6">
                                            <p:txEl>
                                              <p:pRg st="7" end="7"/>
                                            </p:txEl>
                                          </p:spTgt>
                                        </p:tgtEl>
                                      </p:cBhvr>
                                      <p:to x="100000" y="60000"/>
                                    </p:animScale>
                                    <p:animScale>
                                      <p:cBhvr>
                                        <p:cTn id="80" dur="166" decel="50000">
                                          <p:stCondLst>
                                            <p:cond delay="676"/>
                                          </p:stCondLst>
                                        </p:cTn>
                                        <p:tgtEl>
                                          <p:spTgt spid="6">
                                            <p:txEl>
                                              <p:pRg st="7" end="7"/>
                                            </p:txEl>
                                          </p:spTgt>
                                        </p:tgtEl>
                                      </p:cBhvr>
                                      <p:to x="100000" y="100000"/>
                                    </p:animScale>
                                    <p:animScale>
                                      <p:cBhvr>
                                        <p:cTn id="81" dur="26">
                                          <p:stCondLst>
                                            <p:cond delay="1312"/>
                                          </p:stCondLst>
                                        </p:cTn>
                                        <p:tgtEl>
                                          <p:spTgt spid="6">
                                            <p:txEl>
                                              <p:pRg st="7" end="7"/>
                                            </p:txEl>
                                          </p:spTgt>
                                        </p:tgtEl>
                                      </p:cBhvr>
                                      <p:to x="100000" y="80000"/>
                                    </p:animScale>
                                    <p:animScale>
                                      <p:cBhvr>
                                        <p:cTn id="82" dur="166" decel="50000">
                                          <p:stCondLst>
                                            <p:cond delay="1338"/>
                                          </p:stCondLst>
                                        </p:cTn>
                                        <p:tgtEl>
                                          <p:spTgt spid="6">
                                            <p:txEl>
                                              <p:pRg st="7" end="7"/>
                                            </p:txEl>
                                          </p:spTgt>
                                        </p:tgtEl>
                                      </p:cBhvr>
                                      <p:to x="100000" y="100000"/>
                                    </p:animScale>
                                    <p:animScale>
                                      <p:cBhvr>
                                        <p:cTn id="83" dur="26">
                                          <p:stCondLst>
                                            <p:cond delay="1642"/>
                                          </p:stCondLst>
                                        </p:cTn>
                                        <p:tgtEl>
                                          <p:spTgt spid="6">
                                            <p:txEl>
                                              <p:pRg st="7" end="7"/>
                                            </p:txEl>
                                          </p:spTgt>
                                        </p:tgtEl>
                                      </p:cBhvr>
                                      <p:to x="100000" y="90000"/>
                                    </p:animScale>
                                    <p:animScale>
                                      <p:cBhvr>
                                        <p:cTn id="84" dur="166" decel="50000">
                                          <p:stCondLst>
                                            <p:cond delay="1668"/>
                                          </p:stCondLst>
                                        </p:cTn>
                                        <p:tgtEl>
                                          <p:spTgt spid="6">
                                            <p:txEl>
                                              <p:pRg st="7" end="7"/>
                                            </p:txEl>
                                          </p:spTgt>
                                        </p:tgtEl>
                                      </p:cBhvr>
                                      <p:to x="100000" y="100000"/>
                                    </p:animScale>
                                    <p:animScale>
                                      <p:cBhvr>
                                        <p:cTn id="85" dur="26">
                                          <p:stCondLst>
                                            <p:cond delay="1808"/>
                                          </p:stCondLst>
                                        </p:cTn>
                                        <p:tgtEl>
                                          <p:spTgt spid="6">
                                            <p:txEl>
                                              <p:pRg st="7" end="7"/>
                                            </p:txEl>
                                          </p:spTgt>
                                        </p:tgtEl>
                                      </p:cBhvr>
                                      <p:to x="100000" y="95000"/>
                                    </p:animScale>
                                    <p:animScale>
                                      <p:cBhvr>
                                        <p:cTn id="86" dur="166" decel="50000">
                                          <p:stCondLst>
                                            <p:cond delay="1834"/>
                                          </p:stCondLst>
                                        </p:cTn>
                                        <p:tgtEl>
                                          <p:spTgt spid="6">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413920" cy="1005842"/>
          </a:xfrm>
        </p:spPr>
        <p:txBody>
          <a:bodyPr/>
          <a:lstStyle/>
          <a:p>
            <a:r>
              <a:rPr lang="en-US" sz="3600" b="1" dirty="0" smtClean="0"/>
              <a:t>Type of sets contd</a:t>
            </a:r>
            <a:r>
              <a:rPr lang="en-US" sz="3600" b="1" dirty="0"/>
              <a:t>.  </a:t>
            </a:r>
          </a:p>
        </p:txBody>
      </p:sp>
      <p:sp>
        <p:nvSpPr>
          <p:cNvPr id="6" name="Text Placeholder 5"/>
          <p:cNvSpPr>
            <a:spLocks noGrp="1"/>
          </p:cNvSpPr>
          <p:nvPr>
            <p:ph type="body" sz="quarter" idx="17"/>
          </p:nvPr>
        </p:nvSpPr>
        <p:spPr>
          <a:xfrm>
            <a:off x="3120481" y="1295400"/>
            <a:ext cx="9604919" cy="5588280"/>
          </a:xfrm>
        </p:spPr>
        <p:txBody>
          <a:bodyPr/>
          <a:lstStyle/>
          <a:p>
            <a:pPr marL="0" indent="0" algn="just">
              <a:buNone/>
            </a:pPr>
            <a:r>
              <a:rPr lang="en-US" sz="3200" dirty="0" err="1" smtClean="0"/>
              <a:t>Eg</a:t>
            </a:r>
            <a:r>
              <a:rPr lang="en-US" sz="3200" dirty="0" smtClean="0"/>
              <a:t>. </a:t>
            </a:r>
            <a:r>
              <a:rPr lang="en-US" sz="3200" dirty="0">
                <a:solidFill>
                  <a:srgbClr val="FF3399"/>
                </a:solidFill>
              </a:rPr>
              <a:t>C</a:t>
            </a:r>
            <a:r>
              <a:rPr lang="en-US" sz="3200" dirty="0" smtClean="0"/>
              <a:t> </a:t>
            </a:r>
            <a:r>
              <a:rPr lang="en-US" sz="3200" dirty="0"/>
              <a:t>= </a:t>
            </a:r>
            <a:r>
              <a:rPr lang="en-US" sz="3200" dirty="0" smtClean="0"/>
              <a:t>{ 3 }, </a:t>
            </a:r>
            <a:r>
              <a:rPr lang="en-US" sz="3200" dirty="0">
                <a:solidFill>
                  <a:srgbClr val="0000FF"/>
                </a:solidFill>
              </a:rPr>
              <a:t>B</a:t>
            </a:r>
            <a:r>
              <a:rPr lang="en-US" sz="3200" dirty="0"/>
              <a:t> = {1, 2, 3}, </a:t>
            </a:r>
            <a:endParaRPr lang="en-US" sz="3200" dirty="0" smtClean="0"/>
          </a:p>
          <a:p>
            <a:pPr marL="0" indent="0">
              <a:buNone/>
            </a:pPr>
            <a:r>
              <a:rPr lang="en-US" sz="3200" dirty="0"/>
              <a:t> </a:t>
            </a:r>
            <a:r>
              <a:rPr lang="en-US" sz="3200" dirty="0" smtClean="0"/>
              <a:t>Here </a:t>
            </a:r>
            <a:r>
              <a:rPr lang="en-US" sz="3200" dirty="0" smtClean="0">
                <a:solidFill>
                  <a:srgbClr val="FF3399"/>
                </a:solidFill>
              </a:rPr>
              <a:t>3 </a:t>
            </a:r>
            <a:r>
              <a:rPr lang="en-US" sz="3200" dirty="0">
                <a:solidFill>
                  <a:srgbClr val="FF3399"/>
                </a:solidFill>
              </a:rPr>
              <a:t>∈ C</a:t>
            </a:r>
            <a:r>
              <a:rPr lang="en-US" sz="3200" dirty="0" smtClean="0"/>
              <a:t>  </a:t>
            </a:r>
          </a:p>
          <a:p>
            <a:pPr marL="0" indent="0">
              <a:buNone/>
            </a:pPr>
            <a:r>
              <a:rPr lang="en-US" sz="3200" dirty="0" smtClean="0"/>
              <a:t>Here </a:t>
            </a:r>
            <a:r>
              <a:rPr lang="en-US" sz="3200" dirty="0" smtClean="0">
                <a:solidFill>
                  <a:srgbClr val="FF3399"/>
                </a:solidFill>
              </a:rPr>
              <a:t>Every element of ‘C’</a:t>
            </a:r>
            <a:r>
              <a:rPr lang="en-US" sz="3200" dirty="0" smtClean="0"/>
              <a:t> is </a:t>
            </a:r>
            <a:r>
              <a:rPr lang="en-US" sz="3200" dirty="0" smtClean="0">
                <a:solidFill>
                  <a:srgbClr val="0000FF"/>
                </a:solidFill>
              </a:rPr>
              <a:t>also Element of ‘B</a:t>
            </a:r>
            <a:r>
              <a:rPr lang="en-US" sz="3200" dirty="0" smtClean="0"/>
              <a:t>’</a:t>
            </a:r>
          </a:p>
          <a:p>
            <a:pPr marL="0" indent="0">
              <a:buNone/>
            </a:pPr>
            <a:r>
              <a:rPr lang="en-US" sz="3200" dirty="0" smtClean="0"/>
              <a:t>So </a:t>
            </a:r>
            <a:r>
              <a:rPr lang="en-US" sz="3200" dirty="0" smtClean="0">
                <a:solidFill>
                  <a:srgbClr val="00B050"/>
                </a:solidFill>
              </a:rPr>
              <a:t>‘C’ is called a Subset of ‘B’</a:t>
            </a:r>
            <a:r>
              <a:rPr lang="en-US" sz="3200" dirty="0" smtClean="0"/>
              <a:t> </a:t>
            </a:r>
          </a:p>
          <a:p>
            <a:pPr marL="0" indent="0">
              <a:buNone/>
            </a:pPr>
            <a:r>
              <a:rPr lang="en-US" sz="3200" dirty="0" smtClean="0"/>
              <a:t>Its notated by </a:t>
            </a:r>
            <a:r>
              <a:rPr lang="en-US" sz="3200" dirty="0">
                <a:solidFill>
                  <a:srgbClr val="FF3399"/>
                </a:solidFill>
              </a:rPr>
              <a:t>C</a:t>
            </a:r>
            <a:r>
              <a:rPr lang="en-US" sz="3200" dirty="0" smtClean="0"/>
              <a:t> ⊆ </a:t>
            </a:r>
            <a:r>
              <a:rPr lang="en-US" sz="3200" dirty="0" smtClean="0">
                <a:solidFill>
                  <a:srgbClr val="0000FF"/>
                </a:solidFill>
              </a:rPr>
              <a:t>B</a:t>
            </a:r>
          </a:p>
          <a:p>
            <a:pPr marL="0" indent="0" algn="just">
              <a:buNone/>
            </a:pPr>
            <a:r>
              <a:rPr lang="en-US" sz="3200" dirty="0" err="1"/>
              <a:t>Eg</a:t>
            </a:r>
            <a:r>
              <a:rPr lang="en-US" sz="3200" dirty="0"/>
              <a:t>. </a:t>
            </a:r>
            <a:r>
              <a:rPr lang="en-US" sz="3200" dirty="0">
                <a:solidFill>
                  <a:srgbClr val="FF3399"/>
                </a:solidFill>
              </a:rPr>
              <a:t>C</a:t>
            </a:r>
            <a:r>
              <a:rPr lang="en-US" sz="3200" dirty="0"/>
              <a:t> = { 3 }, </a:t>
            </a:r>
            <a:r>
              <a:rPr lang="en-US" sz="3200" dirty="0">
                <a:solidFill>
                  <a:srgbClr val="0000FF"/>
                </a:solidFill>
              </a:rPr>
              <a:t>D</a:t>
            </a:r>
            <a:r>
              <a:rPr lang="en-US" sz="3200" dirty="0" smtClean="0"/>
              <a:t> </a:t>
            </a:r>
            <a:r>
              <a:rPr lang="en-US" sz="3200" dirty="0"/>
              <a:t>= </a:t>
            </a:r>
            <a:r>
              <a:rPr lang="en-US" sz="3200" dirty="0" smtClean="0"/>
              <a:t>{2</a:t>
            </a:r>
            <a:r>
              <a:rPr lang="en-US" sz="3200" dirty="0"/>
              <a:t>, 3}, </a:t>
            </a:r>
          </a:p>
          <a:p>
            <a:pPr marL="0" indent="0">
              <a:buNone/>
            </a:pPr>
            <a:r>
              <a:rPr lang="en-US" sz="3200" dirty="0"/>
              <a:t> Here </a:t>
            </a:r>
            <a:r>
              <a:rPr lang="en-US" sz="3200" dirty="0">
                <a:solidFill>
                  <a:srgbClr val="FF3399"/>
                </a:solidFill>
              </a:rPr>
              <a:t>3 ∈ </a:t>
            </a:r>
            <a:r>
              <a:rPr lang="en-US" sz="3200" dirty="0" smtClean="0">
                <a:solidFill>
                  <a:srgbClr val="FF3399"/>
                </a:solidFill>
              </a:rPr>
              <a:t>C</a:t>
            </a:r>
            <a:r>
              <a:rPr lang="en-US" sz="3200" dirty="0" smtClean="0"/>
              <a:t>  </a:t>
            </a:r>
            <a:endParaRPr lang="en-US" sz="3200" dirty="0"/>
          </a:p>
          <a:p>
            <a:pPr marL="0" indent="0">
              <a:buNone/>
            </a:pPr>
            <a:r>
              <a:rPr lang="en-US" sz="3200" dirty="0"/>
              <a:t>Here </a:t>
            </a:r>
            <a:r>
              <a:rPr lang="en-US" sz="3200" dirty="0">
                <a:solidFill>
                  <a:srgbClr val="FF3399"/>
                </a:solidFill>
              </a:rPr>
              <a:t>Every element of ‘C’</a:t>
            </a:r>
            <a:r>
              <a:rPr lang="en-US" sz="3200" dirty="0"/>
              <a:t> is </a:t>
            </a:r>
            <a:r>
              <a:rPr lang="en-US" sz="3200" dirty="0">
                <a:solidFill>
                  <a:srgbClr val="0000FF"/>
                </a:solidFill>
              </a:rPr>
              <a:t>also Element of </a:t>
            </a:r>
            <a:r>
              <a:rPr lang="en-US" sz="3200" dirty="0" smtClean="0">
                <a:solidFill>
                  <a:srgbClr val="0000FF"/>
                </a:solidFill>
              </a:rPr>
              <a:t>‘D</a:t>
            </a:r>
            <a:r>
              <a:rPr lang="en-US" sz="3200" dirty="0" smtClean="0"/>
              <a:t>’</a:t>
            </a:r>
            <a:endParaRPr lang="en-US" sz="3200" dirty="0"/>
          </a:p>
          <a:p>
            <a:pPr marL="0" indent="0">
              <a:buNone/>
            </a:pPr>
            <a:r>
              <a:rPr lang="en-US" sz="3200" dirty="0"/>
              <a:t>So </a:t>
            </a:r>
            <a:r>
              <a:rPr lang="en-US" sz="3200" dirty="0" smtClean="0">
                <a:solidFill>
                  <a:srgbClr val="00B050"/>
                </a:solidFill>
              </a:rPr>
              <a:t>‘C’ </a:t>
            </a:r>
            <a:r>
              <a:rPr lang="en-US" sz="3200" dirty="0">
                <a:solidFill>
                  <a:srgbClr val="00B050"/>
                </a:solidFill>
              </a:rPr>
              <a:t>is called a Subset of </a:t>
            </a:r>
            <a:r>
              <a:rPr lang="en-US" sz="3200" dirty="0" smtClean="0">
                <a:solidFill>
                  <a:srgbClr val="00B050"/>
                </a:solidFill>
              </a:rPr>
              <a:t>‘D’</a:t>
            </a:r>
            <a:r>
              <a:rPr lang="en-US" sz="3200" dirty="0" smtClean="0"/>
              <a:t> </a:t>
            </a:r>
            <a:endParaRPr lang="en-US" sz="3200" dirty="0"/>
          </a:p>
          <a:p>
            <a:pPr marL="0" indent="0">
              <a:buNone/>
            </a:pPr>
            <a:endParaRPr lang="en-US" sz="3200" dirty="0" smtClean="0">
              <a:solidFill>
                <a:srgbClr val="0000FF"/>
              </a:solidFill>
            </a:endParaRPr>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19</a:t>
            </a:fld>
            <a:endParaRPr lang="en-NZ" dirty="0">
              <a:solidFill>
                <a:srgbClr val="000000"/>
              </a:solidFill>
            </a:endParaRPr>
          </a:p>
        </p:txBody>
      </p:sp>
      <p:sp>
        <p:nvSpPr>
          <p:cNvPr id="2" name="Rectangle 1"/>
          <p:cNvSpPr/>
          <p:nvPr/>
        </p:nvSpPr>
        <p:spPr>
          <a:xfrm>
            <a:off x="5486400" y="1981200"/>
            <a:ext cx="1640193"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a:solidFill>
                  <a:srgbClr val="0000FF"/>
                </a:solidFill>
                <a:latin typeface="Roboto Medium" pitchFamily="2" charset="0"/>
                <a:ea typeface="Roboto Medium" pitchFamily="2" charset="0"/>
                <a:cs typeface="Roboto Medium" pitchFamily="2" charset="0"/>
                <a:sym typeface="Symbol" panose="05050102010706020507" pitchFamily="18" charset="2"/>
              </a:rPr>
              <a:t>3</a:t>
            </a:r>
            <a:r>
              <a:rPr lang="en-US" sz="3200" dirty="0" smtClean="0">
                <a:solidFill>
                  <a:srgbClr val="0000FF"/>
                </a:solidFill>
                <a:latin typeface="Roboto Medium" pitchFamily="2" charset="0"/>
                <a:ea typeface="Roboto Medium" pitchFamily="2" charset="0"/>
                <a:cs typeface="Roboto Medium" pitchFamily="2" charset="0"/>
              </a:rPr>
              <a:t> </a:t>
            </a:r>
            <a:r>
              <a:rPr lang="en-US" sz="3200" dirty="0">
                <a:solidFill>
                  <a:srgbClr val="0000FF"/>
                </a:solidFill>
                <a:latin typeface="Roboto Medium" pitchFamily="2" charset="0"/>
                <a:ea typeface="Roboto Medium" pitchFamily="2" charset="0"/>
                <a:cs typeface="Roboto Medium" pitchFamily="2" charset="0"/>
              </a:rPr>
              <a:t>∈ B</a:t>
            </a:r>
          </a:p>
        </p:txBody>
      </p:sp>
      <p:sp>
        <p:nvSpPr>
          <p:cNvPr id="3" name="Rectangle 2"/>
          <p:cNvSpPr/>
          <p:nvPr/>
        </p:nvSpPr>
        <p:spPr>
          <a:xfrm>
            <a:off x="8915400" y="6477000"/>
            <a:ext cx="3788217"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rPr>
              <a:t>Its notated by </a:t>
            </a:r>
            <a:r>
              <a:rPr lang="en-US" sz="2800" dirty="0">
                <a:solidFill>
                  <a:srgbClr val="FF3399"/>
                </a:solidFill>
              </a:rPr>
              <a:t>C</a:t>
            </a:r>
            <a:r>
              <a:rPr lang="en-US" sz="2800" dirty="0"/>
              <a:t> ⊆ </a:t>
            </a:r>
            <a:r>
              <a:rPr lang="en-US" sz="2800" dirty="0" smtClean="0">
                <a:solidFill>
                  <a:srgbClr val="0000FF"/>
                </a:solidFill>
              </a:rPr>
              <a:t>D</a:t>
            </a:r>
            <a:endParaRPr lang="en-US" sz="2800" dirty="0">
              <a:solidFill>
                <a:srgbClr val="0000FF"/>
              </a:solidFill>
            </a:endParaRPr>
          </a:p>
        </p:txBody>
      </p:sp>
      <p:sp>
        <p:nvSpPr>
          <p:cNvPr id="9" name="Rectangle 8"/>
          <p:cNvSpPr/>
          <p:nvPr/>
        </p:nvSpPr>
        <p:spPr>
          <a:xfrm>
            <a:off x="5486399" y="5181600"/>
            <a:ext cx="1693092"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a:solidFill>
                  <a:srgbClr val="0000FF"/>
                </a:solidFill>
                <a:latin typeface="Roboto Medium" pitchFamily="2" charset="0"/>
                <a:ea typeface="Roboto Medium" pitchFamily="2" charset="0"/>
                <a:cs typeface="Roboto Medium" pitchFamily="2" charset="0"/>
                <a:sym typeface="Symbol" panose="05050102010706020507" pitchFamily="18" charset="2"/>
              </a:rPr>
              <a:t>3</a:t>
            </a:r>
            <a:r>
              <a:rPr lang="en-US" sz="3200" dirty="0" smtClean="0">
                <a:solidFill>
                  <a:srgbClr val="0000FF"/>
                </a:solidFill>
                <a:latin typeface="Roboto Medium" pitchFamily="2" charset="0"/>
                <a:ea typeface="Roboto Medium" pitchFamily="2" charset="0"/>
                <a:cs typeface="Roboto Medium" pitchFamily="2" charset="0"/>
              </a:rPr>
              <a:t> </a:t>
            </a:r>
            <a:r>
              <a:rPr lang="en-US" sz="3200" dirty="0">
                <a:solidFill>
                  <a:srgbClr val="0000FF"/>
                </a:solidFill>
                <a:latin typeface="Roboto Medium" pitchFamily="2" charset="0"/>
                <a:ea typeface="Roboto Medium" pitchFamily="2" charset="0"/>
                <a:cs typeface="Roboto Medium" pitchFamily="2" charset="0"/>
              </a:rPr>
              <a:t>∈ </a:t>
            </a:r>
            <a:r>
              <a:rPr lang="en-US" sz="3200" dirty="0" smtClean="0">
                <a:solidFill>
                  <a:srgbClr val="0000FF"/>
                </a:solidFill>
                <a:latin typeface="Roboto Medium" pitchFamily="2" charset="0"/>
                <a:ea typeface="Roboto Medium" pitchFamily="2" charset="0"/>
                <a:cs typeface="Roboto Medium" pitchFamily="2" charset="0"/>
              </a:rPr>
              <a:t>D</a:t>
            </a:r>
            <a:endParaRPr lang="en-US" sz="3200" dirty="0">
              <a:solidFill>
                <a:srgbClr val="0000FF"/>
              </a:solidFill>
              <a:latin typeface="Roboto Medium" pitchFamily="2" charset="0"/>
              <a:ea typeface="Roboto Medium" pitchFamily="2" charset="0"/>
              <a:cs typeface="Roboto Medium" pitchFamily="2" charset="0"/>
            </a:endParaRPr>
          </a:p>
        </p:txBody>
      </p:sp>
    </p:spTree>
    <p:extLst>
      <p:ext uri="{BB962C8B-B14F-4D97-AF65-F5344CB8AC3E}">
        <p14:creationId xmlns:p14="http://schemas.microsoft.com/office/powerpoint/2010/main" val="5927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wipe(down)">
                                      <p:cBhvr>
                                        <p:cTn id="19" dur="580">
                                          <p:stCondLst>
                                            <p:cond delay="0"/>
                                          </p:stCondLst>
                                        </p:cTn>
                                        <p:tgtEl>
                                          <p:spTgt spid="2">
                                            <p:txEl>
                                              <p:pRg st="0" end="0"/>
                                            </p:txEl>
                                          </p:spTgt>
                                        </p:tgtEl>
                                      </p:cBhvr>
                                    </p:animEffect>
                                    <p:anim calcmode="lin" valueType="num">
                                      <p:cBhvr>
                                        <p:cTn id="20"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2">
                                            <p:txEl>
                                              <p:pRg st="0" end="0"/>
                                            </p:txEl>
                                          </p:spTgt>
                                        </p:tgtEl>
                                      </p:cBhvr>
                                      <p:to x="100000" y="60000"/>
                                    </p:animScale>
                                    <p:animScale>
                                      <p:cBhvr>
                                        <p:cTn id="26" dur="166" decel="50000">
                                          <p:stCondLst>
                                            <p:cond delay="676"/>
                                          </p:stCondLst>
                                        </p:cTn>
                                        <p:tgtEl>
                                          <p:spTgt spid="2">
                                            <p:txEl>
                                              <p:pRg st="0" end="0"/>
                                            </p:txEl>
                                          </p:spTgt>
                                        </p:tgtEl>
                                      </p:cBhvr>
                                      <p:to x="100000" y="100000"/>
                                    </p:animScale>
                                    <p:animScale>
                                      <p:cBhvr>
                                        <p:cTn id="27" dur="26">
                                          <p:stCondLst>
                                            <p:cond delay="1312"/>
                                          </p:stCondLst>
                                        </p:cTn>
                                        <p:tgtEl>
                                          <p:spTgt spid="2">
                                            <p:txEl>
                                              <p:pRg st="0" end="0"/>
                                            </p:txEl>
                                          </p:spTgt>
                                        </p:tgtEl>
                                      </p:cBhvr>
                                      <p:to x="100000" y="80000"/>
                                    </p:animScale>
                                    <p:animScale>
                                      <p:cBhvr>
                                        <p:cTn id="28" dur="166" decel="50000">
                                          <p:stCondLst>
                                            <p:cond delay="1338"/>
                                          </p:stCondLst>
                                        </p:cTn>
                                        <p:tgtEl>
                                          <p:spTgt spid="2">
                                            <p:txEl>
                                              <p:pRg st="0" end="0"/>
                                            </p:txEl>
                                          </p:spTgt>
                                        </p:tgtEl>
                                      </p:cBhvr>
                                      <p:to x="100000" y="100000"/>
                                    </p:animScale>
                                    <p:animScale>
                                      <p:cBhvr>
                                        <p:cTn id="29" dur="26">
                                          <p:stCondLst>
                                            <p:cond delay="1642"/>
                                          </p:stCondLst>
                                        </p:cTn>
                                        <p:tgtEl>
                                          <p:spTgt spid="2">
                                            <p:txEl>
                                              <p:pRg st="0" end="0"/>
                                            </p:txEl>
                                          </p:spTgt>
                                        </p:tgtEl>
                                      </p:cBhvr>
                                      <p:to x="100000" y="90000"/>
                                    </p:animScale>
                                    <p:animScale>
                                      <p:cBhvr>
                                        <p:cTn id="30" dur="166" decel="50000">
                                          <p:stCondLst>
                                            <p:cond delay="1668"/>
                                          </p:stCondLst>
                                        </p:cTn>
                                        <p:tgtEl>
                                          <p:spTgt spid="2">
                                            <p:txEl>
                                              <p:pRg st="0" end="0"/>
                                            </p:txEl>
                                          </p:spTgt>
                                        </p:tgtEl>
                                      </p:cBhvr>
                                      <p:to x="100000" y="100000"/>
                                    </p:animScale>
                                    <p:animScale>
                                      <p:cBhvr>
                                        <p:cTn id="31" dur="26">
                                          <p:stCondLst>
                                            <p:cond delay="1808"/>
                                          </p:stCondLst>
                                        </p:cTn>
                                        <p:tgtEl>
                                          <p:spTgt spid="2">
                                            <p:txEl>
                                              <p:pRg st="0" end="0"/>
                                            </p:txEl>
                                          </p:spTgt>
                                        </p:tgtEl>
                                      </p:cBhvr>
                                      <p:to x="100000" y="95000"/>
                                    </p:animScale>
                                    <p:animScale>
                                      <p:cBhvr>
                                        <p:cTn id="32" dur="166" decel="50000">
                                          <p:stCondLst>
                                            <p:cond delay="1834"/>
                                          </p:stCondLst>
                                        </p:cTn>
                                        <p:tgtEl>
                                          <p:spTgt spid="2">
                                            <p:txEl>
                                              <p:pRg st="0" end="0"/>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 calcmode="lin" valueType="num">
                                      <p:cBhvr additive="base">
                                        <p:cTn id="3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 calcmode="lin" valueType="num">
                                      <p:cBhvr additive="base">
                                        <p:cTn id="4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6">
                                            <p:txEl>
                                              <p:pRg st="4" end="4"/>
                                            </p:txEl>
                                          </p:spTgt>
                                        </p:tgtEl>
                                        <p:attrNameLst>
                                          <p:attrName>style.visibility</p:attrName>
                                        </p:attrNameLst>
                                      </p:cBhvr>
                                      <p:to>
                                        <p:strVal val="visible"/>
                                      </p:to>
                                    </p:set>
                                    <p:animEffect transition="in" filter="wipe(down)">
                                      <p:cBhvr>
                                        <p:cTn id="49" dur="580">
                                          <p:stCondLst>
                                            <p:cond delay="0"/>
                                          </p:stCondLst>
                                        </p:cTn>
                                        <p:tgtEl>
                                          <p:spTgt spid="6">
                                            <p:txEl>
                                              <p:pRg st="4" end="4"/>
                                            </p:txEl>
                                          </p:spTgt>
                                        </p:tgtEl>
                                      </p:cBhvr>
                                    </p:animEffect>
                                    <p:anim calcmode="lin" valueType="num">
                                      <p:cBhvr>
                                        <p:cTn id="50"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6">
                                            <p:txEl>
                                              <p:pRg st="4" end="4"/>
                                            </p:txEl>
                                          </p:spTgt>
                                        </p:tgtEl>
                                      </p:cBhvr>
                                      <p:to x="100000" y="60000"/>
                                    </p:animScale>
                                    <p:animScale>
                                      <p:cBhvr>
                                        <p:cTn id="56" dur="166" decel="50000">
                                          <p:stCondLst>
                                            <p:cond delay="676"/>
                                          </p:stCondLst>
                                        </p:cTn>
                                        <p:tgtEl>
                                          <p:spTgt spid="6">
                                            <p:txEl>
                                              <p:pRg st="4" end="4"/>
                                            </p:txEl>
                                          </p:spTgt>
                                        </p:tgtEl>
                                      </p:cBhvr>
                                      <p:to x="100000" y="100000"/>
                                    </p:animScale>
                                    <p:animScale>
                                      <p:cBhvr>
                                        <p:cTn id="57" dur="26">
                                          <p:stCondLst>
                                            <p:cond delay="1312"/>
                                          </p:stCondLst>
                                        </p:cTn>
                                        <p:tgtEl>
                                          <p:spTgt spid="6">
                                            <p:txEl>
                                              <p:pRg st="4" end="4"/>
                                            </p:txEl>
                                          </p:spTgt>
                                        </p:tgtEl>
                                      </p:cBhvr>
                                      <p:to x="100000" y="80000"/>
                                    </p:animScale>
                                    <p:animScale>
                                      <p:cBhvr>
                                        <p:cTn id="58" dur="166" decel="50000">
                                          <p:stCondLst>
                                            <p:cond delay="1338"/>
                                          </p:stCondLst>
                                        </p:cTn>
                                        <p:tgtEl>
                                          <p:spTgt spid="6">
                                            <p:txEl>
                                              <p:pRg st="4" end="4"/>
                                            </p:txEl>
                                          </p:spTgt>
                                        </p:tgtEl>
                                      </p:cBhvr>
                                      <p:to x="100000" y="100000"/>
                                    </p:animScale>
                                    <p:animScale>
                                      <p:cBhvr>
                                        <p:cTn id="59" dur="26">
                                          <p:stCondLst>
                                            <p:cond delay="1642"/>
                                          </p:stCondLst>
                                        </p:cTn>
                                        <p:tgtEl>
                                          <p:spTgt spid="6">
                                            <p:txEl>
                                              <p:pRg st="4" end="4"/>
                                            </p:txEl>
                                          </p:spTgt>
                                        </p:tgtEl>
                                      </p:cBhvr>
                                      <p:to x="100000" y="90000"/>
                                    </p:animScale>
                                    <p:animScale>
                                      <p:cBhvr>
                                        <p:cTn id="60" dur="166" decel="50000">
                                          <p:stCondLst>
                                            <p:cond delay="1668"/>
                                          </p:stCondLst>
                                        </p:cTn>
                                        <p:tgtEl>
                                          <p:spTgt spid="6">
                                            <p:txEl>
                                              <p:pRg st="4" end="4"/>
                                            </p:txEl>
                                          </p:spTgt>
                                        </p:tgtEl>
                                      </p:cBhvr>
                                      <p:to x="100000" y="100000"/>
                                    </p:animScale>
                                    <p:animScale>
                                      <p:cBhvr>
                                        <p:cTn id="61" dur="26">
                                          <p:stCondLst>
                                            <p:cond delay="1808"/>
                                          </p:stCondLst>
                                        </p:cTn>
                                        <p:tgtEl>
                                          <p:spTgt spid="6">
                                            <p:txEl>
                                              <p:pRg st="4" end="4"/>
                                            </p:txEl>
                                          </p:spTgt>
                                        </p:tgtEl>
                                      </p:cBhvr>
                                      <p:to x="100000" y="95000"/>
                                    </p:animScale>
                                    <p:animScale>
                                      <p:cBhvr>
                                        <p:cTn id="62" dur="166" decel="50000">
                                          <p:stCondLst>
                                            <p:cond delay="1834"/>
                                          </p:stCondLst>
                                        </p:cTn>
                                        <p:tgtEl>
                                          <p:spTgt spid="6">
                                            <p:txEl>
                                              <p:pRg st="4" end="4"/>
                                            </p:txEl>
                                          </p:spTgt>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animEffect transition="in" filter="wipe(down)">
                                      <p:cBhvr>
                                        <p:cTn id="67" dur="580">
                                          <p:stCondLst>
                                            <p:cond delay="0"/>
                                          </p:stCondLst>
                                        </p:cTn>
                                        <p:tgtEl>
                                          <p:spTgt spid="6">
                                            <p:txEl>
                                              <p:pRg st="5" end="5"/>
                                            </p:txEl>
                                          </p:spTgt>
                                        </p:tgtEl>
                                      </p:cBhvr>
                                    </p:animEffect>
                                    <p:anim calcmode="lin" valueType="num">
                                      <p:cBhvr>
                                        <p:cTn id="68" dur="1822" tmFilter="0,0; 0.14,0.36; 0.43,0.73; 0.71,0.91; 1.0,1.0">
                                          <p:stCondLst>
                                            <p:cond delay="0"/>
                                          </p:stCondLst>
                                        </p:cTn>
                                        <p:tgtEl>
                                          <p:spTgt spid="6">
                                            <p:txEl>
                                              <p:pRg st="5" end="5"/>
                                            </p:txEl>
                                          </p:spTgt>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6">
                                            <p:txEl>
                                              <p:pRg st="5" end="5"/>
                                            </p:txEl>
                                          </p:spTgt>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6">
                                            <p:txEl>
                                              <p:pRg st="5" end="5"/>
                                            </p:txEl>
                                          </p:spTgt>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6">
                                            <p:txEl>
                                              <p:pRg st="5" end="5"/>
                                            </p:txEl>
                                          </p:spTgt>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6">
                                            <p:txEl>
                                              <p:pRg st="5" end="5"/>
                                            </p:txEl>
                                          </p:spTgt>
                                        </p:tgtEl>
                                        <p:attrNameLst>
                                          <p:attrName>ppt_y</p:attrName>
                                        </p:attrNameLst>
                                      </p:cBhvr>
                                      <p:tavLst>
                                        <p:tav tm="0" fmla="#ppt_y-sin(pi*$)/81">
                                          <p:val>
                                            <p:fltVal val="0"/>
                                          </p:val>
                                        </p:tav>
                                        <p:tav tm="100000">
                                          <p:val>
                                            <p:fltVal val="1"/>
                                          </p:val>
                                        </p:tav>
                                      </p:tavLst>
                                    </p:anim>
                                    <p:animScale>
                                      <p:cBhvr>
                                        <p:cTn id="73" dur="26">
                                          <p:stCondLst>
                                            <p:cond delay="650"/>
                                          </p:stCondLst>
                                        </p:cTn>
                                        <p:tgtEl>
                                          <p:spTgt spid="6">
                                            <p:txEl>
                                              <p:pRg st="5" end="5"/>
                                            </p:txEl>
                                          </p:spTgt>
                                        </p:tgtEl>
                                      </p:cBhvr>
                                      <p:to x="100000" y="60000"/>
                                    </p:animScale>
                                    <p:animScale>
                                      <p:cBhvr>
                                        <p:cTn id="74" dur="166" decel="50000">
                                          <p:stCondLst>
                                            <p:cond delay="676"/>
                                          </p:stCondLst>
                                        </p:cTn>
                                        <p:tgtEl>
                                          <p:spTgt spid="6">
                                            <p:txEl>
                                              <p:pRg st="5" end="5"/>
                                            </p:txEl>
                                          </p:spTgt>
                                        </p:tgtEl>
                                      </p:cBhvr>
                                      <p:to x="100000" y="100000"/>
                                    </p:animScale>
                                    <p:animScale>
                                      <p:cBhvr>
                                        <p:cTn id="75" dur="26">
                                          <p:stCondLst>
                                            <p:cond delay="1312"/>
                                          </p:stCondLst>
                                        </p:cTn>
                                        <p:tgtEl>
                                          <p:spTgt spid="6">
                                            <p:txEl>
                                              <p:pRg st="5" end="5"/>
                                            </p:txEl>
                                          </p:spTgt>
                                        </p:tgtEl>
                                      </p:cBhvr>
                                      <p:to x="100000" y="80000"/>
                                    </p:animScale>
                                    <p:animScale>
                                      <p:cBhvr>
                                        <p:cTn id="76" dur="166" decel="50000">
                                          <p:stCondLst>
                                            <p:cond delay="1338"/>
                                          </p:stCondLst>
                                        </p:cTn>
                                        <p:tgtEl>
                                          <p:spTgt spid="6">
                                            <p:txEl>
                                              <p:pRg st="5" end="5"/>
                                            </p:txEl>
                                          </p:spTgt>
                                        </p:tgtEl>
                                      </p:cBhvr>
                                      <p:to x="100000" y="100000"/>
                                    </p:animScale>
                                    <p:animScale>
                                      <p:cBhvr>
                                        <p:cTn id="77" dur="26">
                                          <p:stCondLst>
                                            <p:cond delay="1642"/>
                                          </p:stCondLst>
                                        </p:cTn>
                                        <p:tgtEl>
                                          <p:spTgt spid="6">
                                            <p:txEl>
                                              <p:pRg st="5" end="5"/>
                                            </p:txEl>
                                          </p:spTgt>
                                        </p:tgtEl>
                                      </p:cBhvr>
                                      <p:to x="100000" y="90000"/>
                                    </p:animScale>
                                    <p:animScale>
                                      <p:cBhvr>
                                        <p:cTn id="78" dur="166" decel="50000">
                                          <p:stCondLst>
                                            <p:cond delay="1668"/>
                                          </p:stCondLst>
                                        </p:cTn>
                                        <p:tgtEl>
                                          <p:spTgt spid="6">
                                            <p:txEl>
                                              <p:pRg st="5" end="5"/>
                                            </p:txEl>
                                          </p:spTgt>
                                        </p:tgtEl>
                                      </p:cBhvr>
                                      <p:to x="100000" y="100000"/>
                                    </p:animScale>
                                    <p:animScale>
                                      <p:cBhvr>
                                        <p:cTn id="79" dur="26">
                                          <p:stCondLst>
                                            <p:cond delay="1808"/>
                                          </p:stCondLst>
                                        </p:cTn>
                                        <p:tgtEl>
                                          <p:spTgt spid="6">
                                            <p:txEl>
                                              <p:pRg st="5" end="5"/>
                                            </p:txEl>
                                          </p:spTgt>
                                        </p:tgtEl>
                                      </p:cBhvr>
                                      <p:to x="100000" y="95000"/>
                                    </p:animScale>
                                    <p:animScale>
                                      <p:cBhvr>
                                        <p:cTn id="80" dur="166" decel="50000">
                                          <p:stCondLst>
                                            <p:cond delay="1834"/>
                                          </p:stCondLst>
                                        </p:cTn>
                                        <p:tgtEl>
                                          <p:spTgt spid="6">
                                            <p:txEl>
                                              <p:pRg st="5" end="5"/>
                                            </p:txEl>
                                          </p:spTgt>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26" presetClass="entr" presetSubtype="0" fill="hold" nodeType="clickEffect">
                                  <p:stCondLst>
                                    <p:cond delay="0"/>
                                  </p:stCondLst>
                                  <p:childTnLst>
                                    <p:set>
                                      <p:cBhvr>
                                        <p:cTn id="84" dur="1" fill="hold">
                                          <p:stCondLst>
                                            <p:cond delay="0"/>
                                          </p:stCondLst>
                                        </p:cTn>
                                        <p:tgtEl>
                                          <p:spTgt spid="6">
                                            <p:txEl>
                                              <p:pRg st="6" end="6"/>
                                            </p:txEl>
                                          </p:spTgt>
                                        </p:tgtEl>
                                        <p:attrNameLst>
                                          <p:attrName>style.visibility</p:attrName>
                                        </p:attrNameLst>
                                      </p:cBhvr>
                                      <p:to>
                                        <p:strVal val="visible"/>
                                      </p:to>
                                    </p:set>
                                    <p:animEffect transition="in" filter="wipe(down)">
                                      <p:cBhvr>
                                        <p:cTn id="85" dur="580">
                                          <p:stCondLst>
                                            <p:cond delay="0"/>
                                          </p:stCondLst>
                                        </p:cTn>
                                        <p:tgtEl>
                                          <p:spTgt spid="6">
                                            <p:txEl>
                                              <p:pRg st="6" end="6"/>
                                            </p:txEl>
                                          </p:spTgt>
                                        </p:tgtEl>
                                      </p:cBhvr>
                                    </p:animEffect>
                                    <p:anim calcmode="lin" valueType="num">
                                      <p:cBhvr>
                                        <p:cTn id="86" dur="1822" tmFilter="0,0; 0.14,0.36; 0.43,0.73; 0.71,0.91; 1.0,1.0">
                                          <p:stCondLst>
                                            <p:cond delay="0"/>
                                          </p:stCondLst>
                                        </p:cTn>
                                        <p:tgtEl>
                                          <p:spTgt spid="6">
                                            <p:txEl>
                                              <p:pRg st="6" end="6"/>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6">
                                            <p:txEl>
                                              <p:pRg st="6" end="6"/>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6">
                                            <p:txEl>
                                              <p:pRg st="6" end="6"/>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6">
                                            <p:txEl>
                                              <p:pRg st="6" end="6"/>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6">
                                            <p:txEl>
                                              <p:pRg st="6" end="6"/>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6">
                                            <p:txEl>
                                              <p:pRg st="6" end="6"/>
                                            </p:txEl>
                                          </p:spTgt>
                                        </p:tgtEl>
                                      </p:cBhvr>
                                      <p:to x="100000" y="60000"/>
                                    </p:animScale>
                                    <p:animScale>
                                      <p:cBhvr>
                                        <p:cTn id="92" dur="166" decel="50000">
                                          <p:stCondLst>
                                            <p:cond delay="676"/>
                                          </p:stCondLst>
                                        </p:cTn>
                                        <p:tgtEl>
                                          <p:spTgt spid="6">
                                            <p:txEl>
                                              <p:pRg st="6" end="6"/>
                                            </p:txEl>
                                          </p:spTgt>
                                        </p:tgtEl>
                                      </p:cBhvr>
                                      <p:to x="100000" y="100000"/>
                                    </p:animScale>
                                    <p:animScale>
                                      <p:cBhvr>
                                        <p:cTn id="93" dur="26">
                                          <p:stCondLst>
                                            <p:cond delay="1312"/>
                                          </p:stCondLst>
                                        </p:cTn>
                                        <p:tgtEl>
                                          <p:spTgt spid="6">
                                            <p:txEl>
                                              <p:pRg st="6" end="6"/>
                                            </p:txEl>
                                          </p:spTgt>
                                        </p:tgtEl>
                                      </p:cBhvr>
                                      <p:to x="100000" y="80000"/>
                                    </p:animScale>
                                    <p:animScale>
                                      <p:cBhvr>
                                        <p:cTn id="94" dur="166" decel="50000">
                                          <p:stCondLst>
                                            <p:cond delay="1338"/>
                                          </p:stCondLst>
                                        </p:cTn>
                                        <p:tgtEl>
                                          <p:spTgt spid="6">
                                            <p:txEl>
                                              <p:pRg st="6" end="6"/>
                                            </p:txEl>
                                          </p:spTgt>
                                        </p:tgtEl>
                                      </p:cBhvr>
                                      <p:to x="100000" y="100000"/>
                                    </p:animScale>
                                    <p:animScale>
                                      <p:cBhvr>
                                        <p:cTn id="95" dur="26">
                                          <p:stCondLst>
                                            <p:cond delay="1642"/>
                                          </p:stCondLst>
                                        </p:cTn>
                                        <p:tgtEl>
                                          <p:spTgt spid="6">
                                            <p:txEl>
                                              <p:pRg st="6" end="6"/>
                                            </p:txEl>
                                          </p:spTgt>
                                        </p:tgtEl>
                                      </p:cBhvr>
                                      <p:to x="100000" y="90000"/>
                                    </p:animScale>
                                    <p:animScale>
                                      <p:cBhvr>
                                        <p:cTn id="96" dur="166" decel="50000">
                                          <p:stCondLst>
                                            <p:cond delay="1668"/>
                                          </p:stCondLst>
                                        </p:cTn>
                                        <p:tgtEl>
                                          <p:spTgt spid="6">
                                            <p:txEl>
                                              <p:pRg st="6" end="6"/>
                                            </p:txEl>
                                          </p:spTgt>
                                        </p:tgtEl>
                                      </p:cBhvr>
                                      <p:to x="100000" y="100000"/>
                                    </p:animScale>
                                    <p:animScale>
                                      <p:cBhvr>
                                        <p:cTn id="97" dur="26">
                                          <p:stCondLst>
                                            <p:cond delay="1808"/>
                                          </p:stCondLst>
                                        </p:cTn>
                                        <p:tgtEl>
                                          <p:spTgt spid="6">
                                            <p:txEl>
                                              <p:pRg st="6" end="6"/>
                                            </p:txEl>
                                          </p:spTgt>
                                        </p:tgtEl>
                                      </p:cBhvr>
                                      <p:to x="100000" y="95000"/>
                                    </p:animScale>
                                    <p:animScale>
                                      <p:cBhvr>
                                        <p:cTn id="98" dur="166" decel="50000">
                                          <p:stCondLst>
                                            <p:cond delay="1834"/>
                                          </p:stCondLst>
                                        </p:cTn>
                                        <p:tgtEl>
                                          <p:spTgt spid="6">
                                            <p:txEl>
                                              <p:pRg st="6" end="6"/>
                                            </p:txEl>
                                          </p:spTgt>
                                        </p:tgtEl>
                                      </p:cBhvr>
                                      <p:to x="100000" y="100000"/>
                                    </p:animScale>
                                  </p:childTnLst>
                                </p:cTn>
                              </p:par>
                            </p:childTnLst>
                          </p:cTn>
                        </p:par>
                      </p:childTnLst>
                    </p:cTn>
                  </p:par>
                  <p:par>
                    <p:cTn id="99" fill="hold">
                      <p:stCondLst>
                        <p:cond delay="indefinite"/>
                      </p:stCondLst>
                      <p:childTnLst>
                        <p:par>
                          <p:cTn id="100" fill="hold">
                            <p:stCondLst>
                              <p:cond delay="0"/>
                            </p:stCondLst>
                            <p:childTnLst>
                              <p:par>
                                <p:cTn id="101" presetID="26" presetClass="entr" presetSubtype="0" fill="hold" nodeType="clickEffect">
                                  <p:stCondLst>
                                    <p:cond delay="0"/>
                                  </p:stCondLst>
                                  <p:childTnLst>
                                    <p:set>
                                      <p:cBhvr>
                                        <p:cTn id="102" dur="1" fill="hold">
                                          <p:stCondLst>
                                            <p:cond delay="0"/>
                                          </p:stCondLst>
                                        </p:cTn>
                                        <p:tgtEl>
                                          <p:spTgt spid="9">
                                            <p:txEl>
                                              <p:pRg st="0" end="0"/>
                                            </p:txEl>
                                          </p:spTgt>
                                        </p:tgtEl>
                                        <p:attrNameLst>
                                          <p:attrName>style.visibility</p:attrName>
                                        </p:attrNameLst>
                                      </p:cBhvr>
                                      <p:to>
                                        <p:strVal val="visible"/>
                                      </p:to>
                                    </p:set>
                                    <p:animEffect transition="in" filter="wipe(down)">
                                      <p:cBhvr>
                                        <p:cTn id="103" dur="580">
                                          <p:stCondLst>
                                            <p:cond delay="0"/>
                                          </p:stCondLst>
                                        </p:cTn>
                                        <p:tgtEl>
                                          <p:spTgt spid="9">
                                            <p:txEl>
                                              <p:pRg st="0" end="0"/>
                                            </p:txEl>
                                          </p:spTgt>
                                        </p:tgtEl>
                                      </p:cBhvr>
                                    </p:animEffect>
                                    <p:anim calcmode="lin" valueType="num">
                                      <p:cBhvr>
                                        <p:cTn id="104"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9">
                                            <p:txEl>
                                              <p:pRg st="0" end="0"/>
                                            </p:txEl>
                                          </p:spTgt>
                                        </p:tgtEl>
                                      </p:cBhvr>
                                      <p:to x="100000" y="60000"/>
                                    </p:animScale>
                                    <p:animScale>
                                      <p:cBhvr>
                                        <p:cTn id="110" dur="166" decel="50000">
                                          <p:stCondLst>
                                            <p:cond delay="676"/>
                                          </p:stCondLst>
                                        </p:cTn>
                                        <p:tgtEl>
                                          <p:spTgt spid="9">
                                            <p:txEl>
                                              <p:pRg st="0" end="0"/>
                                            </p:txEl>
                                          </p:spTgt>
                                        </p:tgtEl>
                                      </p:cBhvr>
                                      <p:to x="100000" y="100000"/>
                                    </p:animScale>
                                    <p:animScale>
                                      <p:cBhvr>
                                        <p:cTn id="111" dur="26">
                                          <p:stCondLst>
                                            <p:cond delay="1312"/>
                                          </p:stCondLst>
                                        </p:cTn>
                                        <p:tgtEl>
                                          <p:spTgt spid="9">
                                            <p:txEl>
                                              <p:pRg st="0" end="0"/>
                                            </p:txEl>
                                          </p:spTgt>
                                        </p:tgtEl>
                                      </p:cBhvr>
                                      <p:to x="100000" y="80000"/>
                                    </p:animScale>
                                    <p:animScale>
                                      <p:cBhvr>
                                        <p:cTn id="112" dur="166" decel="50000">
                                          <p:stCondLst>
                                            <p:cond delay="1338"/>
                                          </p:stCondLst>
                                        </p:cTn>
                                        <p:tgtEl>
                                          <p:spTgt spid="9">
                                            <p:txEl>
                                              <p:pRg st="0" end="0"/>
                                            </p:txEl>
                                          </p:spTgt>
                                        </p:tgtEl>
                                      </p:cBhvr>
                                      <p:to x="100000" y="100000"/>
                                    </p:animScale>
                                    <p:animScale>
                                      <p:cBhvr>
                                        <p:cTn id="113" dur="26">
                                          <p:stCondLst>
                                            <p:cond delay="1642"/>
                                          </p:stCondLst>
                                        </p:cTn>
                                        <p:tgtEl>
                                          <p:spTgt spid="9">
                                            <p:txEl>
                                              <p:pRg st="0" end="0"/>
                                            </p:txEl>
                                          </p:spTgt>
                                        </p:tgtEl>
                                      </p:cBhvr>
                                      <p:to x="100000" y="90000"/>
                                    </p:animScale>
                                    <p:animScale>
                                      <p:cBhvr>
                                        <p:cTn id="114" dur="166" decel="50000">
                                          <p:stCondLst>
                                            <p:cond delay="1668"/>
                                          </p:stCondLst>
                                        </p:cTn>
                                        <p:tgtEl>
                                          <p:spTgt spid="9">
                                            <p:txEl>
                                              <p:pRg st="0" end="0"/>
                                            </p:txEl>
                                          </p:spTgt>
                                        </p:tgtEl>
                                      </p:cBhvr>
                                      <p:to x="100000" y="100000"/>
                                    </p:animScale>
                                    <p:animScale>
                                      <p:cBhvr>
                                        <p:cTn id="115" dur="26">
                                          <p:stCondLst>
                                            <p:cond delay="1808"/>
                                          </p:stCondLst>
                                        </p:cTn>
                                        <p:tgtEl>
                                          <p:spTgt spid="9">
                                            <p:txEl>
                                              <p:pRg st="0" end="0"/>
                                            </p:txEl>
                                          </p:spTgt>
                                        </p:tgtEl>
                                      </p:cBhvr>
                                      <p:to x="100000" y="95000"/>
                                    </p:animScale>
                                    <p:animScale>
                                      <p:cBhvr>
                                        <p:cTn id="116" dur="166" decel="50000">
                                          <p:stCondLst>
                                            <p:cond delay="1834"/>
                                          </p:stCondLst>
                                        </p:cTn>
                                        <p:tgtEl>
                                          <p:spTgt spid="9">
                                            <p:txEl>
                                              <p:pRg st="0" end="0"/>
                                            </p:txEl>
                                          </p:spTgt>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6">
                                            <p:txEl>
                                              <p:pRg st="7" end="7"/>
                                            </p:txEl>
                                          </p:spTgt>
                                        </p:tgtEl>
                                        <p:attrNameLst>
                                          <p:attrName>style.visibility</p:attrName>
                                        </p:attrNameLst>
                                      </p:cBhvr>
                                      <p:to>
                                        <p:strVal val="visible"/>
                                      </p:to>
                                    </p:set>
                                    <p:anim calcmode="lin" valueType="num">
                                      <p:cBhvr additive="base">
                                        <p:cTn id="12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6">
                                            <p:txEl>
                                              <p:pRg st="8" end="8"/>
                                            </p:txEl>
                                          </p:spTgt>
                                        </p:tgtEl>
                                        <p:attrNameLst>
                                          <p:attrName>style.visibility</p:attrName>
                                        </p:attrNameLst>
                                      </p:cBhvr>
                                      <p:to>
                                        <p:strVal val="visible"/>
                                      </p:to>
                                    </p:set>
                                    <p:anim calcmode="lin" valueType="num">
                                      <p:cBhvr additive="base">
                                        <p:cTn id="12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3">
                                            <p:txEl>
                                              <p:pRg st="0" end="0"/>
                                            </p:txEl>
                                          </p:spTgt>
                                        </p:tgtEl>
                                        <p:attrNameLst>
                                          <p:attrName>style.visibility</p:attrName>
                                        </p:attrNameLst>
                                      </p:cBhvr>
                                      <p:to>
                                        <p:strVal val="visible"/>
                                      </p:to>
                                    </p:set>
                                    <p:animEffect transition="in" filter="wipe(down)">
                                      <p:cBhvr>
                                        <p:cTn id="133" dur="580">
                                          <p:stCondLst>
                                            <p:cond delay="0"/>
                                          </p:stCondLst>
                                        </p:cTn>
                                        <p:tgtEl>
                                          <p:spTgt spid="3">
                                            <p:txEl>
                                              <p:pRg st="0" end="0"/>
                                            </p:txEl>
                                          </p:spTgt>
                                        </p:tgtEl>
                                      </p:cBhvr>
                                    </p:animEffect>
                                    <p:anim calcmode="lin" valueType="num">
                                      <p:cBhvr>
                                        <p:cTn id="13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0" end="0"/>
                                            </p:txEl>
                                          </p:spTgt>
                                        </p:tgtEl>
                                      </p:cBhvr>
                                      <p:to x="100000" y="60000"/>
                                    </p:animScale>
                                    <p:animScale>
                                      <p:cBhvr>
                                        <p:cTn id="140" dur="166" decel="50000">
                                          <p:stCondLst>
                                            <p:cond delay="676"/>
                                          </p:stCondLst>
                                        </p:cTn>
                                        <p:tgtEl>
                                          <p:spTgt spid="3">
                                            <p:txEl>
                                              <p:pRg st="0" end="0"/>
                                            </p:txEl>
                                          </p:spTgt>
                                        </p:tgtEl>
                                      </p:cBhvr>
                                      <p:to x="100000" y="100000"/>
                                    </p:animScale>
                                    <p:animScale>
                                      <p:cBhvr>
                                        <p:cTn id="141" dur="26">
                                          <p:stCondLst>
                                            <p:cond delay="1312"/>
                                          </p:stCondLst>
                                        </p:cTn>
                                        <p:tgtEl>
                                          <p:spTgt spid="3">
                                            <p:txEl>
                                              <p:pRg st="0" end="0"/>
                                            </p:txEl>
                                          </p:spTgt>
                                        </p:tgtEl>
                                      </p:cBhvr>
                                      <p:to x="100000" y="80000"/>
                                    </p:animScale>
                                    <p:animScale>
                                      <p:cBhvr>
                                        <p:cTn id="142" dur="166" decel="50000">
                                          <p:stCondLst>
                                            <p:cond delay="1338"/>
                                          </p:stCondLst>
                                        </p:cTn>
                                        <p:tgtEl>
                                          <p:spTgt spid="3">
                                            <p:txEl>
                                              <p:pRg st="0" end="0"/>
                                            </p:txEl>
                                          </p:spTgt>
                                        </p:tgtEl>
                                      </p:cBhvr>
                                      <p:to x="100000" y="100000"/>
                                    </p:animScale>
                                    <p:animScale>
                                      <p:cBhvr>
                                        <p:cTn id="143" dur="26">
                                          <p:stCondLst>
                                            <p:cond delay="1642"/>
                                          </p:stCondLst>
                                        </p:cTn>
                                        <p:tgtEl>
                                          <p:spTgt spid="3">
                                            <p:txEl>
                                              <p:pRg st="0" end="0"/>
                                            </p:txEl>
                                          </p:spTgt>
                                        </p:tgtEl>
                                      </p:cBhvr>
                                      <p:to x="100000" y="90000"/>
                                    </p:animScale>
                                    <p:animScale>
                                      <p:cBhvr>
                                        <p:cTn id="144" dur="166" decel="50000">
                                          <p:stCondLst>
                                            <p:cond delay="1668"/>
                                          </p:stCondLst>
                                        </p:cTn>
                                        <p:tgtEl>
                                          <p:spTgt spid="3">
                                            <p:txEl>
                                              <p:pRg st="0" end="0"/>
                                            </p:txEl>
                                          </p:spTgt>
                                        </p:tgtEl>
                                      </p:cBhvr>
                                      <p:to x="100000" y="100000"/>
                                    </p:animScale>
                                    <p:animScale>
                                      <p:cBhvr>
                                        <p:cTn id="145" dur="26">
                                          <p:stCondLst>
                                            <p:cond delay="1808"/>
                                          </p:stCondLst>
                                        </p:cTn>
                                        <p:tgtEl>
                                          <p:spTgt spid="3">
                                            <p:txEl>
                                              <p:pRg st="0" end="0"/>
                                            </p:txEl>
                                          </p:spTgt>
                                        </p:tgtEl>
                                      </p:cBhvr>
                                      <p:to x="100000" y="95000"/>
                                    </p:animScale>
                                    <p:animScale>
                                      <p:cBhvr>
                                        <p:cTn id="146"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3643520" cy="1005842"/>
          </a:xfrm>
        </p:spPr>
        <p:txBody>
          <a:bodyPr/>
          <a:lstStyle/>
          <a:p>
            <a:r>
              <a:rPr lang="en-US" b="1" dirty="0"/>
              <a:t>Lecture -</a:t>
            </a:r>
            <a:r>
              <a:rPr lang="en-US" b="1" dirty="0" smtClean="0"/>
              <a:t>1 </a:t>
            </a:r>
            <a:r>
              <a:rPr lang="en-US" b="1" dirty="0"/>
              <a:t>Introduction, Basic concepts of sets</a:t>
            </a:r>
            <a:r>
              <a:rPr lang="en-US" b="1" dirty="0" smtClean="0"/>
              <a:t>, </a:t>
            </a:r>
            <a:r>
              <a:rPr lang="en-US" b="1" dirty="0"/>
              <a:t>its types</a:t>
            </a:r>
          </a:p>
        </p:txBody>
      </p:sp>
      <p:sp>
        <p:nvSpPr>
          <p:cNvPr id="9" name="Text Placeholder 8"/>
          <p:cNvSpPr>
            <a:spLocks noGrp="1"/>
          </p:cNvSpPr>
          <p:nvPr>
            <p:ph type="body" sz="quarter" idx="17"/>
          </p:nvPr>
        </p:nvSpPr>
        <p:spPr/>
        <p:txBody>
          <a:bodyPr/>
          <a:lstStyle/>
          <a:p>
            <a:pPr marL="0" indent="0">
              <a:buNone/>
            </a:pPr>
            <a:r>
              <a:rPr lang="en-US" sz="3200" b="1" dirty="0"/>
              <a:t>Agenda</a:t>
            </a:r>
          </a:p>
          <a:p>
            <a:pPr marL="457200" indent="-457200">
              <a:buFont typeface="Wingdings" panose="05000000000000000000" pitchFamily="2" charset="2"/>
              <a:buChar char="Ø"/>
            </a:pPr>
            <a:r>
              <a:rPr lang="en-US" dirty="0">
                <a:solidFill>
                  <a:srgbClr val="7030A0"/>
                </a:solidFill>
              </a:rPr>
              <a:t>Importance of the Course</a:t>
            </a:r>
          </a:p>
          <a:p>
            <a:pPr marL="457200" indent="-457200">
              <a:buFont typeface="Wingdings" panose="05000000000000000000" pitchFamily="2" charset="2"/>
              <a:buChar char="Ø"/>
            </a:pPr>
            <a:r>
              <a:rPr lang="en-US" dirty="0"/>
              <a:t>Prerequisites for this Course</a:t>
            </a:r>
          </a:p>
          <a:p>
            <a:pPr marL="457200" indent="-457200">
              <a:buFont typeface="Wingdings" panose="05000000000000000000" pitchFamily="2" charset="2"/>
              <a:buChar char="Ø"/>
            </a:pPr>
            <a:r>
              <a:rPr lang="en-US" dirty="0"/>
              <a:t>Course Objectives</a:t>
            </a:r>
          </a:p>
          <a:p>
            <a:pPr marL="457200" indent="-457200">
              <a:buFont typeface="Wingdings" panose="05000000000000000000" pitchFamily="2" charset="2"/>
              <a:buChar char="Ø"/>
            </a:pPr>
            <a:r>
              <a:rPr lang="en-US" dirty="0">
                <a:solidFill>
                  <a:srgbClr val="00B0F0"/>
                </a:solidFill>
              </a:rPr>
              <a:t>Course Content</a:t>
            </a:r>
          </a:p>
          <a:p>
            <a:pPr marL="457200" indent="-457200">
              <a:buFont typeface="Wingdings" panose="05000000000000000000" pitchFamily="2" charset="2"/>
              <a:buChar char="Ø"/>
            </a:pPr>
            <a:r>
              <a:rPr lang="en-US" dirty="0"/>
              <a:t>Course Outcomes</a:t>
            </a:r>
          </a:p>
        </p:txBody>
      </p:sp>
      <p:sp>
        <p:nvSpPr>
          <p:cNvPr id="6" name="Text Placeholder 8"/>
          <p:cNvSpPr txBox="1">
            <a:spLocks/>
          </p:cNvSpPr>
          <p:nvPr/>
        </p:nvSpPr>
        <p:spPr>
          <a:xfrm>
            <a:off x="7467600" y="2587824"/>
            <a:ext cx="6019800" cy="3812976"/>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a:solidFill>
                  <a:srgbClr val="FF0000"/>
                </a:solidFill>
              </a:rPr>
              <a:t>Text Books</a:t>
            </a:r>
          </a:p>
          <a:p>
            <a:pPr>
              <a:buFont typeface="Wingdings" panose="05000000000000000000" pitchFamily="2" charset="2"/>
              <a:buChar char="Ø"/>
            </a:pPr>
            <a:r>
              <a:rPr lang="en-US" dirty="0"/>
              <a:t>Reference Books</a:t>
            </a:r>
          </a:p>
          <a:p>
            <a:pPr>
              <a:buFont typeface="Wingdings" panose="05000000000000000000" pitchFamily="2" charset="2"/>
              <a:buChar char="Ø"/>
            </a:pPr>
            <a:r>
              <a:rPr lang="en-US" dirty="0"/>
              <a:t>Assessment for Course</a:t>
            </a:r>
          </a:p>
          <a:p>
            <a:pPr>
              <a:buFont typeface="Wingdings" panose="05000000000000000000" pitchFamily="2" charset="2"/>
              <a:buChar char="Ø"/>
            </a:pPr>
            <a:r>
              <a:rPr lang="en-US" dirty="0">
                <a:solidFill>
                  <a:srgbClr val="FF3399"/>
                </a:solidFill>
              </a:rPr>
              <a:t>Introduction</a:t>
            </a:r>
            <a:endParaRPr lang="en-US" sz="3200" dirty="0">
              <a:solidFill>
                <a:srgbClr val="FF3399"/>
              </a:solidFill>
            </a:endParaRPr>
          </a:p>
          <a:p>
            <a:pPr>
              <a:buFont typeface="Wingdings" panose="05000000000000000000" pitchFamily="2" charset="2"/>
              <a:buChar char="Ø"/>
            </a:pPr>
            <a:r>
              <a:rPr lang="en-US" dirty="0">
                <a:solidFill>
                  <a:srgbClr val="3F7FFF"/>
                </a:solidFill>
              </a:rPr>
              <a:t>Basic concepts of sets, </a:t>
            </a:r>
            <a:endParaRPr lang="en-US" dirty="0" smtClean="0">
              <a:solidFill>
                <a:srgbClr val="3F7FFF"/>
              </a:solidFill>
            </a:endParaRPr>
          </a:p>
          <a:p>
            <a:pPr>
              <a:buFont typeface="Wingdings" panose="05000000000000000000" pitchFamily="2" charset="2"/>
              <a:buChar char="Ø"/>
            </a:pPr>
            <a:r>
              <a:rPr lang="en-US" dirty="0" smtClean="0">
                <a:solidFill>
                  <a:srgbClr val="FF3300"/>
                </a:solidFill>
              </a:rPr>
              <a:t>Types of Set</a:t>
            </a:r>
            <a:endParaRPr lang="en-US" dirty="0">
              <a:solidFill>
                <a:srgbClr val="FF3300"/>
              </a:solidFill>
            </a:endParaRP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a:t>
            </a:fld>
            <a:endParaRPr lang="en-NZ" dirty="0">
              <a:solidFill>
                <a:srgbClr val="000000"/>
              </a:solidFill>
            </a:endParaRPr>
          </a:p>
        </p:txBody>
      </p:sp>
    </p:spTree>
    <p:extLst>
      <p:ext uri="{BB962C8B-B14F-4D97-AF65-F5344CB8AC3E}">
        <p14:creationId xmlns:p14="http://schemas.microsoft.com/office/powerpoint/2010/main" val="33176920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413920" cy="1005842"/>
          </a:xfrm>
        </p:spPr>
        <p:txBody>
          <a:bodyPr/>
          <a:lstStyle/>
          <a:p>
            <a:r>
              <a:rPr lang="en-US" sz="3600" b="1" dirty="0" smtClean="0"/>
              <a:t>Type of sets contd</a:t>
            </a:r>
            <a:r>
              <a:rPr lang="en-US" sz="3600" b="1" dirty="0"/>
              <a:t>.  </a:t>
            </a:r>
          </a:p>
        </p:txBody>
      </p:sp>
      <p:sp>
        <p:nvSpPr>
          <p:cNvPr id="6" name="Text Placeholder 5"/>
          <p:cNvSpPr>
            <a:spLocks noGrp="1"/>
          </p:cNvSpPr>
          <p:nvPr>
            <p:ph type="body" sz="quarter" idx="17"/>
          </p:nvPr>
        </p:nvSpPr>
        <p:spPr>
          <a:xfrm>
            <a:off x="812069" y="1498320"/>
            <a:ext cx="12961441" cy="5588280"/>
          </a:xfrm>
        </p:spPr>
        <p:txBody>
          <a:bodyPr/>
          <a:lstStyle/>
          <a:p>
            <a:pPr marL="0" indent="0" algn="just">
              <a:buNone/>
            </a:pPr>
            <a:r>
              <a:rPr lang="en-US" sz="3200" dirty="0" smtClean="0">
                <a:solidFill>
                  <a:srgbClr val="0070C0"/>
                </a:solidFill>
              </a:rPr>
              <a:t>Equal </a:t>
            </a:r>
            <a:r>
              <a:rPr lang="en-US" sz="3200" dirty="0">
                <a:solidFill>
                  <a:srgbClr val="0070C0"/>
                </a:solidFill>
              </a:rPr>
              <a:t>sets:</a:t>
            </a:r>
            <a:r>
              <a:rPr lang="en-US" sz="3200" dirty="0"/>
              <a:t> If A and B be the two sets and A is the subset of B and also B is subset of A then A </a:t>
            </a:r>
            <a:r>
              <a:rPr lang="en-US" sz="3200" dirty="0" smtClean="0"/>
              <a:t>and </a:t>
            </a:r>
            <a:r>
              <a:rPr lang="en-US" sz="3200" dirty="0"/>
              <a:t>B are called equal sets i.e., A = B</a:t>
            </a:r>
          </a:p>
          <a:p>
            <a:pPr marL="0" indent="0">
              <a:buNone/>
            </a:pPr>
            <a:r>
              <a:rPr lang="en-US" sz="3200" dirty="0" err="1"/>
              <a:t>Eg</a:t>
            </a:r>
            <a:r>
              <a:rPr lang="en-US" sz="3200" dirty="0"/>
              <a:t>: A = {1, 2, 3}, </a:t>
            </a:r>
            <a:r>
              <a:rPr lang="en-US" sz="3200" dirty="0">
                <a:solidFill>
                  <a:srgbClr val="0000FF"/>
                </a:solidFill>
              </a:rPr>
              <a:t>B = {2, </a:t>
            </a:r>
            <a:r>
              <a:rPr lang="en-US" sz="3200" dirty="0" smtClean="0">
                <a:solidFill>
                  <a:srgbClr val="0000FF"/>
                </a:solidFill>
              </a:rPr>
              <a:t>3, </a:t>
            </a:r>
            <a:r>
              <a:rPr lang="en-US" sz="3200" dirty="0">
                <a:solidFill>
                  <a:srgbClr val="0000FF"/>
                </a:solidFill>
              </a:rPr>
              <a:t>1</a:t>
            </a:r>
            <a:r>
              <a:rPr lang="en-US" sz="3200" dirty="0" smtClean="0">
                <a:solidFill>
                  <a:srgbClr val="0000FF"/>
                </a:solidFill>
              </a:rPr>
              <a:t>}</a:t>
            </a:r>
          </a:p>
          <a:p>
            <a:pPr marL="0" indent="0">
              <a:buNone/>
            </a:pPr>
            <a:r>
              <a:rPr lang="en-US" sz="3200" dirty="0" smtClean="0"/>
              <a:t>	Here  </a:t>
            </a:r>
            <a:r>
              <a:rPr lang="en-US" sz="3200" dirty="0" smtClean="0">
                <a:solidFill>
                  <a:srgbClr val="FF3399"/>
                </a:solidFill>
              </a:rPr>
              <a:t>1 </a:t>
            </a:r>
            <a:r>
              <a:rPr lang="en-US" sz="3200" dirty="0">
                <a:solidFill>
                  <a:srgbClr val="FF3399"/>
                </a:solidFill>
              </a:rPr>
              <a:t>∈ A</a:t>
            </a:r>
            <a:endParaRPr lang="en-US" sz="3200" dirty="0"/>
          </a:p>
          <a:p>
            <a:pPr marL="0" indent="0">
              <a:buNone/>
            </a:pPr>
            <a:r>
              <a:rPr lang="en-US" sz="3200" dirty="0" smtClean="0"/>
              <a:t>		</a:t>
            </a:r>
            <a:r>
              <a:rPr lang="en-US" sz="3200" dirty="0">
                <a:solidFill>
                  <a:srgbClr val="FF3399"/>
                </a:solidFill>
              </a:rPr>
              <a:t>2</a:t>
            </a:r>
            <a:r>
              <a:rPr lang="en-US" sz="3200" dirty="0" smtClean="0">
                <a:solidFill>
                  <a:srgbClr val="FF3399"/>
                </a:solidFill>
              </a:rPr>
              <a:t> </a:t>
            </a:r>
            <a:r>
              <a:rPr lang="en-US" sz="3200" dirty="0">
                <a:solidFill>
                  <a:srgbClr val="FF3399"/>
                </a:solidFill>
              </a:rPr>
              <a:t>∈ A</a:t>
            </a:r>
            <a:endParaRPr lang="en-US" sz="3200" dirty="0"/>
          </a:p>
          <a:p>
            <a:pPr marL="0" indent="0">
              <a:buNone/>
            </a:pPr>
            <a:r>
              <a:rPr lang="en-US" sz="3200" dirty="0" smtClean="0"/>
              <a:t>	 	</a:t>
            </a:r>
            <a:r>
              <a:rPr lang="en-US" sz="3200" dirty="0">
                <a:solidFill>
                  <a:srgbClr val="FF3399"/>
                </a:solidFill>
              </a:rPr>
              <a:t>3</a:t>
            </a:r>
            <a:r>
              <a:rPr lang="en-US" sz="3200" dirty="0" smtClean="0">
                <a:solidFill>
                  <a:srgbClr val="FF3399"/>
                </a:solidFill>
              </a:rPr>
              <a:t> </a:t>
            </a:r>
            <a:r>
              <a:rPr lang="en-US" sz="3200" dirty="0">
                <a:solidFill>
                  <a:srgbClr val="FF3399"/>
                </a:solidFill>
              </a:rPr>
              <a:t>∈ A</a:t>
            </a:r>
            <a:endParaRPr lang="en-US" sz="3200" dirty="0"/>
          </a:p>
          <a:p>
            <a:pPr marL="0" indent="0">
              <a:buNone/>
            </a:pPr>
            <a:r>
              <a:rPr lang="en-US" sz="3200" dirty="0" smtClean="0"/>
              <a:t>		    </a:t>
            </a:r>
            <a:r>
              <a:rPr lang="en-US" sz="3200" dirty="0" smtClean="0">
                <a:sym typeface="Symbol" panose="05050102010706020507" pitchFamily="18" charset="2"/>
              </a:rPr>
              <a:t> </a:t>
            </a:r>
            <a:r>
              <a:rPr lang="en-US" sz="3200" dirty="0" smtClean="0">
                <a:solidFill>
                  <a:srgbClr val="FF3399"/>
                </a:solidFill>
              </a:rPr>
              <a:t>A</a:t>
            </a:r>
            <a:r>
              <a:rPr lang="en-US" sz="3200" dirty="0" smtClean="0"/>
              <a:t> </a:t>
            </a:r>
            <a:r>
              <a:rPr lang="en-US" sz="3200" dirty="0"/>
              <a:t>⊆ </a:t>
            </a:r>
            <a:r>
              <a:rPr lang="en-US" sz="3200" dirty="0" smtClean="0">
                <a:solidFill>
                  <a:srgbClr val="0000FF"/>
                </a:solidFill>
              </a:rPr>
              <a:t>B</a:t>
            </a:r>
          </a:p>
          <a:p>
            <a:pPr marL="0" indent="0">
              <a:buNone/>
            </a:pPr>
            <a:r>
              <a:rPr lang="en-US" sz="3200" dirty="0" smtClean="0"/>
              <a:t>				        ⇒ </a:t>
            </a:r>
            <a:r>
              <a:rPr lang="en-US" sz="3200" dirty="0"/>
              <a:t>A = </a:t>
            </a:r>
            <a:r>
              <a:rPr lang="en-US" sz="3200" dirty="0" smtClean="0"/>
              <a:t>B</a:t>
            </a:r>
            <a:endParaRPr lang="en-US" sz="3200" dirty="0"/>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20</a:t>
            </a:fld>
            <a:endParaRPr lang="en-NZ" dirty="0">
              <a:solidFill>
                <a:srgbClr val="000000"/>
              </a:solidFill>
            </a:endParaRPr>
          </a:p>
        </p:txBody>
      </p:sp>
      <p:sp>
        <p:nvSpPr>
          <p:cNvPr id="2" name="Rectangle 1"/>
          <p:cNvSpPr/>
          <p:nvPr/>
        </p:nvSpPr>
        <p:spPr>
          <a:xfrm>
            <a:off x="4343400" y="3200400"/>
            <a:ext cx="1640193"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smtClean="0">
                <a:solidFill>
                  <a:srgbClr val="0000FF"/>
                </a:solidFill>
                <a:latin typeface="Roboto Medium" pitchFamily="2" charset="0"/>
                <a:ea typeface="Roboto Medium" pitchFamily="2" charset="0"/>
                <a:cs typeface="Roboto Medium" pitchFamily="2" charset="0"/>
                <a:sym typeface="Symbol" panose="05050102010706020507" pitchFamily="18" charset="2"/>
              </a:rPr>
              <a:t>1</a:t>
            </a:r>
            <a:r>
              <a:rPr lang="en-US" sz="3200" dirty="0" smtClean="0">
                <a:solidFill>
                  <a:srgbClr val="0000FF"/>
                </a:solidFill>
                <a:latin typeface="Roboto Medium" pitchFamily="2" charset="0"/>
                <a:ea typeface="Roboto Medium" pitchFamily="2" charset="0"/>
                <a:cs typeface="Roboto Medium" pitchFamily="2" charset="0"/>
              </a:rPr>
              <a:t> </a:t>
            </a:r>
            <a:r>
              <a:rPr lang="en-US" sz="3200" dirty="0">
                <a:solidFill>
                  <a:srgbClr val="0000FF"/>
                </a:solidFill>
                <a:latin typeface="Roboto Medium" pitchFamily="2" charset="0"/>
                <a:ea typeface="Roboto Medium" pitchFamily="2" charset="0"/>
                <a:cs typeface="Roboto Medium" pitchFamily="2" charset="0"/>
              </a:rPr>
              <a:t>∈ B</a:t>
            </a:r>
          </a:p>
        </p:txBody>
      </p:sp>
      <p:sp>
        <p:nvSpPr>
          <p:cNvPr id="8" name="Rectangle 7"/>
          <p:cNvSpPr/>
          <p:nvPr/>
        </p:nvSpPr>
        <p:spPr>
          <a:xfrm>
            <a:off x="4343400" y="3820639"/>
            <a:ext cx="1640193"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smtClean="0">
                <a:solidFill>
                  <a:srgbClr val="0000FF"/>
                </a:solidFill>
                <a:latin typeface="Roboto Medium" pitchFamily="2" charset="0"/>
                <a:ea typeface="Roboto Medium" pitchFamily="2" charset="0"/>
                <a:cs typeface="Roboto Medium" pitchFamily="2" charset="0"/>
                <a:sym typeface="Symbol" panose="05050102010706020507" pitchFamily="18" charset="2"/>
              </a:rPr>
              <a:t>2</a:t>
            </a:r>
            <a:r>
              <a:rPr lang="en-US" sz="3200" dirty="0" smtClean="0">
                <a:solidFill>
                  <a:srgbClr val="0000FF"/>
                </a:solidFill>
                <a:latin typeface="Roboto Medium" pitchFamily="2" charset="0"/>
                <a:ea typeface="Roboto Medium" pitchFamily="2" charset="0"/>
                <a:cs typeface="Roboto Medium" pitchFamily="2" charset="0"/>
              </a:rPr>
              <a:t> </a:t>
            </a:r>
            <a:r>
              <a:rPr lang="en-US" sz="3200" dirty="0">
                <a:solidFill>
                  <a:srgbClr val="0000FF"/>
                </a:solidFill>
                <a:latin typeface="Roboto Medium" pitchFamily="2" charset="0"/>
                <a:ea typeface="Roboto Medium" pitchFamily="2" charset="0"/>
                <a:cs typeface="Roboto Medium" pitchFamily="2" charset="0"/>
              </a:rPr>
              <a:t>∈ B</a:t>
            </a:r>
          </a:p>
        </p:txBody>
      </p:sp>
      <p:sp>
        <p:nvSpPr>
          <p:cNvPr id="9" name="Rectangle 8"/>
          <p:cNvSpPr/>
          <p:nvPr/>
        </p:nvSpPr>
        <p:spPr>
          <a:xfrm>
            <a:off x="4343399" y="4454325"/>
            <a:ext cx="1640193"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a:solidFill>
                  <a:srgbClr val="0000FF"/>
                </a:solidFill>
                <a:latin typeface="Roboto Medium" pitchFamily="2" charset="0"/>
                <a:ea typeface="Roboto Medium" pitchFamily="2" charset="0"/>
                <a:cs typeface="Roboto Medium" pitchFamily="2" charset="0"/>
                <a:sym typeface="Symbol" panose="05050102010706020507" pitchFamily="18" charset="2"/>
              </a:rPr>
              <a:t>3</a:t>
            </a:r>
            <a:r>
              <a:rPr lang="en-US" sz="3200" dirty="0">
                <a:solidFill>
                  <a:srgbClr val="0000FF"/>
                </a:solidFill>
                <a:latin typeface="Roboto Medium" pitchFamily="2" charset="0"/>
                <a:ea typeface="Roboto Medium" pitchFamily="2" charset="0"/>
                <a:cs typeface="Roboto Medium" pitchFamily="2" charset="0"/>
              </a:rPr>
              <a:t> ∈ B</a:t>
            </a:r>
          </a:p>
        </p:txBody>
      </p:sp>
      <p:sp>
        <p:nvSpPr>
          <p:cNvPr id="10" name="Rectangle 9"/>
          <p:cNvSpPr/>
          <p:nvPr/>
        </p:nvSpPr>
        <p:spPr>
          <a:xfrm>
            <a:off x="9641195" y="3200400"/>
            <a:ext cx="1669047"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a:solidFill>
                  <a:srgbClr val="FF3399"/>
                </a:solidFill>
                <a:latin typeface="Roboto Medium" pitchFamily="2" charset="0"/>
                <a:ea typeface="Roboto Medium" pitchFamily="2" charset="0"/>
                <a:cs typeface="Roboto Medium" pitchFamily="2" charset="0"/>
                <a:sym typeface="Symbol" panose="05050102010706020507" pitchFamily="18" charset="2"/>
              </a:rPr>
              <a:t>2</a:t>
            </a:r>
            <a:r>
              <a:rPr lang="en-US" sz="3200" dirty="0" smtClean="0">
                <a:solidFill>
                  <a:srgbClr val="FF3399"/>
                </a:solidFill>
                <a:latin typeface="Roboto Medium" pitchFamily="2" charset="0"/>
                <a:ea typeface="Roboto Medium" pitchFamily="2" charset="0"/>
                <a:cs typeface="Roboto Medium" pitchFamily="2" charset="0"/>
              </a:rPr>
              <a:t> </a:t>
            </a:r>
            <a:r>
              <a:rPr lang="en-US" sz="3200" dirty="0">
                <a:solidFill>
                  <a:srgbClr val="FF3399"/>
                </a:solidFill>
                <a:latin typeface="Roboto Medium" pitchFamily="2" charset="0"/>
                <a:ea typeface="Roboto Medium" pitchFamily="2" charset="0"/>
                <a:cs typeface="Roboto Medium" pitchFamily="2" charset="0"/>
              </a:rPr>
              <a:t>∈ </a:t>
            </a:r>
            <a:r>
              <a:rPr lang="en-US" sz="3200" dirty="0" smtClean="0">
                <a:solidFill>
                  <a:srgbClr val="FF3399"/>
                </a:solidFill>
                <a:latin typeface="Roboto Medium" pitchFamily="2" charset="0"/>
                <a:ea typeface="Roboto Medium" pitchFamily="2" charset="0"/>
                <a:cs typeface="Roboto Medium" pitchFamily="2" charset="0"/>
              </a:rPr>
              <a:t>A</a:t>
            </a:r>
            <a:endParaRPr lang="en-US" sz="3200" dirty="0">
              <a:solidFill>
                <a:srgbClr val="FF3399"/>
              </a:solidFill>
              <a:latin typeface="Roboto Medium" pitchFamily="2" charset="0"/>
              <a:ea typeface="Roboto Medium" pitchFamily="2" charset="0"/>
              <a:cs typeface="Roboto Medium" pitchFamily="2" charset="0"/>
            </a:endParaRPr>
          </a:p>
        </p:txBody>
      </p:sp>
      <p:sp>
        <p:nvSpPr>
          <p:cNvPr id="11" name="Rectangle 10"/>
          <p:cNvSpPr/>
          <p:nvPr/>
        </p:nvSpPr>
        <p:spPr>
          <a:xfrm>
            <a:off x="9641195" y="3820639"/>
            <a:ext cx="1669047"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a:solidFill>
                  <a:srgbClr val="FF3399"/>
                </a:solidFill>
                <a:latin typeface="Roboto Medium" pitchFamily="2" charset="0"/>
                <a:ea typeface="Roboto Medium" pitchFamily="2" charset="0"/>
                <a:cs typeface="Roboto Medium" pitchFamily="2" charset="0"/>
                <a:sym typeface="Symbol" panose="05050102010706020507" pitchFamily="18" charset="2"/>
              </a:rPr>
              <a:t>3</a:t>
            </a:r>
            <a:r>
              <a:rPr lang="en-US" sz="3200" dirty="0" smtClean="0">
                <a:solidFill>
                  <a:srgbClr val="FF3399"/>
                </a:solidFill>
                <a:latin typeface="Roboto Medium" pitchFamily="2" charset="0"/>
                <a:ea typeface="Roboto Medium" pitchFamily="2" charset="0"/>
                <a:cs typeface="Roboto Medium" pitchFamily="2" charset="0"/>
              </a:rPr>
              <a:t> </a:t>
            </a:r>
            <a:r>
              <a:rPr lang="en-US" sz="3200" dirty="0">
                <a:solidFill>
                  <a:srgbClr val="FF3399"/>
                </a:solidFill>
                <a:latin typeface="Roboto Medium" pitchFamily="2" charset="0"/>
                <a:ea typeface="Roboto Medium" pitchFamily="2" charset="0"/>
                <a:cs typeface="Roboto Medium" pitchFamily="2" charset="0"/>
              </a:rPr>
              <a:t>∈ </a:t>
            </a:r>
            <a:r>
              <a:rPr lang="en-US" sz="3200" dirty="0" smtClean="0">
                <a:solidFill>
                  <a:srgbClr val="FF3399"/>
                </a:solidFill>
                <a:latin typeface="Roboto Medium" pitchFamily="2" charset="0"/>
                <a:ea typeface="Roboto Medium" pitchFamily="2" charset="0"/>
                <a:cs typeface="Roboto Medium" pitchFamily="2" charset="0"/>
              </a:rPr>
              <a:t>A</a:t>
            </a:r>
            <a:endParaRPr lang="en-US" sz="3200" dirty="0">
              <a:solidFill>
                <a:srgbClr val="FF3399"/>
              </a:solidFill>
              <a:latin typeface="Roboto Medium" pitchFamily="2" charset="0"/>
              <a:ea typeface="Roboto Medium" pitchFamily="2" charset="0"/>
              <a:cs typeface="Roboto Medium" pitchFamily="2" charset="0"/>
            </a:endParaRPr>
          </a:p>
        </p:txBody>
      </p:sp>
      <p:sp>
        <p:nvSpPr>
          <p:cNvPr id="12" name="Rectangle 11"/>
          <p:cNvSpPr/>
          <p:nvPr/>
        </p:nvSpPr>
        <p:spPr>
          <a:xfrm>
            <a:off x="9641194" y="4454325"/>
            <a:ext cx="1669047"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smtClean="0">
                <a:solidFill>
                  <a:srgbClr val="FF3399"/>
                </a:solidFill>
                <a:latin typeface="Roboto Medium" pitchFamily="2" charset="0"/>
                <a:ea typeface="Roboto Medium" pitchFamily="2" charset="0"/>
                <a:cs typeface="Roboto Medium" pitchFamily="2" charset="0"/>
                <a:sym typeface="Symbol" panose="05050102010706020507" pitchFamily="18" charset="2"/>
              </a:rPr>
              <a:t>1</a:t>
            </a:r>
            <a:r>
              <a:rPr lang="en-US" sz="3200" dirty="0" smtClean="0">
                <a:solidFill>
                  <a:srgbClr val="FF3399"/>
                </a:solidFill>
                <a:latin typeface="Roboto Medium" pitchFamily="2" charset="0"/>
                <a:ea typeface="Roboto Medium" pitchFamily="2" charset="0"/>
                <a:cs typeface="Roboto Medium" pitchFamily="2" charset="0"/>
              </a:rPr>
              <a:t> </a:t>
            </a:r>
            <a:r>
              <a:rPr lang="en-US" sz="3200" dirty="0">
                <a:solidFill>
                  <a:srgbClr val="FF3399"/>
                </a:solidFill>
                <a:latin typeface="Roboto Medium" pitchFamily="2" charset="0"/>
                <a:ea typeface="Roboto Medium" pitchFamily="2" charset="0"/>
                <a:cs typeface="Roboto Medium" pitchFamily="2" charset="0"/>
              </a:rPr>
              <a:t>∈ </a:t>
            </a:r>
            <a:r>
              <a:rPr lang="en-US" sz="3200" dirty="0" smtClean="0">
                <a:solidFill>
                  <a:srgbClr val="FF3399"/>
                </a:solidFill>
                <a:latin typeface="Roboto Medium" pitchFamily="2" charset="0"/>
                <a:ea typeface="Roboto Medium" pitchFamily="2" charset="0"/>
                <a:cs typeface="Roboto Medium" pitchFamily="2" charset="0"/>
              </a:rPr>
              <a:t>A</a:t>
            </a:r>
            <a:endParaRPr lang="en-US" sz="3200" dirty="0">
              <a:solidFill>
                <a:srgbClr val="FF3399"/>
              </a:solidFill>
              <a:latin typeface="Roboto Medium" pitchFamily="2" charset="0"/>
              <a:ea typeface="Roboto Medium" pitchFamily="2" charset="0"/>
              <a:cs typeface="Roboto Medium" pitchFamily="2" charset="0"/>
            </a:endParaRPr>
          </a:p>
        </p:txBody>
      </p:sp>
      <p:sp>
        <p:nvSpPr>
          <p:cNvPr id="13" name="Rectangle 12"/>
          <p:cNvSpPr/>
          <p:nvPr/>
        </p:nvSpPr>
        <p:spPr>
          <a:xfrm>
            <a:off x="8153401" y="3200400"/>
            <a:ext cx="1234633"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smtClean="0">
                <a:solidFill>
                  <a:srgbClr val="0000FF"/>
                </a:solidFill>
                <a:latin typeface="Roboto Medium" pitchFamily="2" charset="0"/>
                <a:ea typeface="Roboto Medium" pitchFamily="2" charset="0"/>
                <a:cs typeface="Roboto Medium" pitchFamily="2" charset="0"/>
                <a:sym typeface="Symbol" panose="05050102010706020507" pitchFamily="18" charset="2"/>
              </a:rPr>
              <a:t>2</a:t>
            </a:r>
            <a:r>
              <a:rPr lang="en-US" sz="3200" dirty="0" smtClean="0">
                <a:solidFill>
                  <a:srgbClr val="0000FF"/>
                </a:solidFill>
                <a:latin typeface="Roboto Medium" pitchFamily="2" charset="0"/>
                <a:ea typeface="Roboto Medium" pitchFamily="2" charset="0"/>
                <a:cs typeface="Roboto Medium" pitchFamily="2" charset="0"/>
              </a:rPr>
              <a:t> </a:t>
            </a:r>
            <a:r>
              <a:rPr lang="en-US" sz="3200" dirty="0">
                <a:solidFill>
                  <a:srgbClr val="0000FF"/>
                </a:solidFill>
                <a:latin typeface="Roboto Medium" pitchFamily="2" charset="0"/>
                <a:ea typeface="Roboto Medium" pitchFamily="2" charset="0"/>
                <a:cs typeface="Roboto Medium" pitchFamily="2" charset="0"/>
              </a:rPr>
              <a:t>∈ B</a:t>
            </a:r>
          </a:p>
        </p:txBody>
      </p:sp>
      <p:sp>
        <p:nvSpPr>
          <p:cNvPr id="14" name="Rectangle 13"/>
          <p:cNvSpPr/>
          <p:nvPr/>
        </p:nvSpPr>
        <p:spPr>
          <a:xfrm>
            <a:off x="8153401" y="3820639"/>
            <a:ext cx="1234633"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smtClean="0">
                <a:solidFill>
                  <a:srgbClr val="0000FF"/>
                </a:solidFill>
                <a:latin typeface="Roboto Medium" pitchFamily="2" charset="0"/>
                <a:ea typeface="Roboto Medium" pitchFamily="2" charset="0"/>
                <a:cs typeface="Roboto Medium" pitchFamily="2" charset="0"/>
                <a:sym typeface="Symbol" panose="05050102010706020507" pitchFamily="18" charset="2"/>
              </a:rPr>
              <a:t>3</a:t>
            </a:r>
            <a:r>
              <a:rPr lang="en-US" sz="3200" dirty="0" smtClean="0">
                <a:solidFill>
                  <a:srgbClr val="0000FF"/>
                </a:solidFill>
                <a:latin typeface="Roboto Medium" pitchFamily="2" charset="0"/>
                <a:ea typeface="Roboto Medium" pitchFamily="2" charset="0"/>
                <a:cs typeface="Roboto Medium" pitchFamily="2" charset="0"/>
              </a:rPr>
              <a:t> </a:t>
            </a:r>
            <a:r>
              <a:rPr lang="en-US" sz="3200" dirty="0">
                <a:solidFill>
                  <a:srgbClr val="0000FF"/>
                </a:solidFill>
                <a:latin typeface="Roboto Medium" pitchFamily="2" charset="0"/>
                <a:ea typeface="Roboto Medium" pitchFamily="2" charset="0"/>
                <a:cs typeface="Roboto Medium" pitchFamily="2" charset="0"/>
              </a:rPr>
              <a:t>∈ B</a:t>
            </a:r>
          </a:p>
        </p:txBody>
      </p:sp>
      <p:sp>
        <p:nvSpPr>
          <p:cNvPr id="15" name="Rectangle 14"/>
          <p:cNvSpPr/>
          <p:nvPr/>
        </p:nvSpPr>
        <p:spPr>
          <a:xfrm>
            <a:off x="8153400" y="4454325"/>
            <a:ext cx="1234633"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3200" dirty="0">
                <a:solidFill>
                  <a:srgbClr val="0000FF"/>
                </a:solidFill>
                <a:latin typeface="Roboto Medium" pitchFamily="2" charset="0"/>
                <a:ea typeface="Roboto Medium" pitchFamily="2" charset="0"/>
                <a:cs typeface="Roboto Medium" pitchFamily="2" charset="0"/>
                <a:sym typeface="Symbol" panose="05050102010706020507" pitchFamily="18" charset="2"/>
              </a:rPr>
              <a:t>1</a:t>
            </a:r>
            <a:r>
              <a:rPr lang="en-US" sz="3200" dirty="0" smtClean="0">
                <a:solidFill>
                  <a:srgbClr val="0000FF"/>
                </a:solidFill>
                <a:latin typeface="Roboto Medium" pitchFamily="2" charset="0"/>
                <a:ea typeface="Roboto Medium" pitchFamily="2" charset="0"/>
                <a:cs typeface="Roboto Medium" pitchFamily="2" charset="0"/>
              </a:rPr>
              <a:t> </a:t>
            </a:r>
            <a:r>
              <a:rPr lang="en-US" sz="3200" dirty="0">
                <a:solidFill>
                  <a:srgbClr val="0000FF"/>
                </a:solidFill>
                <a:latin typeface="Roboto Medium" pitchFamily="2" charset="0"/>
                <a:ea typeface="Roboto Medium" pitchFamily="2" charset="0"/>
                <a:cs typeface="Roboto Medium" pitchFamily="2" charset="0"/>
              </a:rPr>
              <a:t>∈ B</a:t>
            </a:r>
          </a:p>
        </p:txBody>
      </p:sp>
      <p:cxnSp>
        <p:nvCxnSpPr>
          <p:cNvPr id="4" name="Straight Connector 3"/>
          <p:cNvCxnSpPr/>
          <p:nvPr/>
        </p:nvCxnSpPr>
        <p:spPr>
          <a:xfrm>
            <a:off x="7010400" y="3200400"/>
            <a:ext cx="0" cy="2057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696200" y="5161398"/>
            <a:ext cx="2845651" cy="535531"/>
          </a:xfrm>
          <a:prstGeom prst="rect">
            <a:avLst/>
          </a:prstGeom>
        </p:spPr>
        <p:txBody>
          <a:bodyPr wrap="none">
            <a:spAutoFit/>
          </a:bodyPr>
          <a:lstStyle/>
          <a:p>
            <a:pPr defTabSz="1097280">
              <a:lnSpc>
                <a:spcPct val="90000"/>
              </a:lnSpc>
              <a:spcAft>
                <a:spcPts val="1680"/>
              </a:spcAft>
            </a:pPr>
            <a:r>
              <a:rPr lang="en-US" sz="3200" dirty="0">
                <a:solidFill>
                  <a:schemeClr val="tx1">
                    <a:lumMod val="50000"/>
                    <a:lumOff val="50000"/>
                  </a:schemeClr>
                </a:solidFill>
                <a:latin typeface="Roboto Medium" pitchFamily="2" charset="0"/>
                <a:ea typeface="Roboto Medium" pitchFamily="2" charset="0"/>
                <a:cs typeface="Roboto Medium" pitchFamily="2" charset="0"/>
              </a:rPr>
              <a:t>a</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nd also </a:t>
            </a:r>
            <a:r>
              <a:rPr lang="en-US" sz="3200" dirty="0">
                <a:solidFill>
                  <a:srgbClr val="0000FF"/>
                </a:solidFill>
                <a:latin typeface="Roboto Medium" pitchFamily="2" charset="0"/>
                <a:ea typeface="Roboto Medium" pitchFamily="2" charset="0"/>
                <a:cs typeface="Roboto Medium" pitchFamily="2" charset="0"/>
              </a:rPr>
              <a:t>B</a:t>
            </a:r>
            <a:r>
              <a:rPr lang="en-US" sz="3200" dirty="0">
                <a:solidFill>
                  <a:schemeClr val="tx1">
                    <a:lumMod val="50000"/>
                    <a:lumOff val="50000"/>
                  </a:schemeClr>
                </a:solidFill>
                <a:latin typeface="Roboto Medium" pitchFamily="2" charset="0"/>
                <a:ea typeface="Roboto Medium" pitchFamily="2" charset="0"/>
                <a:cs typeface="Roboto Medium" pitchFamily="2" charset="0"/>
              </a:rPr>
              <a:t> ⊆ </a:t>
            </a:r>
            <a:r>
              <a:rPr lang="en-US" sz="3200" dirty="0">
                <a:solidFill>
                  <a:srgbClr val="FF3399"/>
                </a:solidFill>
                <a:latin typeface="Roboto Medium" pitchFamily="2" charset="0"/>
                <a:ea typeface="Roboto Medium" pitchFamily="2" charset="0"/>
                <a:cs typeface="Roboto Medium" pitchFamily="2" charset="0"/>
              </a:rPr>
              <a:t>A</a:t>
            </a:r>
            <a:endParaRPr lang="en-IN" sz="3200" dirty="0">
              <a:solidFill>
                <a:srgbClr val="FF3399"/>
              </a:solidFill>
              <a:latin typeface="Roboto Medium" pitchFamily="2" charset="0"/>
              <a:ea typeface="Roboto Medium" pitchFamily="2" charset="0"/>
              <a:cs typeface="Roboto Medium" pitchFamily="2" charset="0"/>
            </a:endParaRPr>
          </a:p>
        </p:txBody>
      </p:sp>
    </p:spTree>
    <p:extLst>
      <p:ext uri="{BB962C8B-B14F-4D97-AF65-F5344CB8AC3E}">
        <p14:creationId xmlns:p14="http://schemas.microsoft.com/office/powerpoint/2010/main" val="212606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80">
                                          <p:stCondLst>
                                            <p:cond delay="0"/>
                                          </p:stCondLst>
                                        </p:cTn>
                                        <p:tgtEl>
                                          <p:spTgt spid="2"/>
                                        </p:tgtEl>
                                      </p:cBhvr>
                                    </p:animEffect>
                                    <p:anim calcmode="lin" valueType="num">
                                      <p:cBhvr>
                                        <p:cTn id="2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5" dur="26">
                                          <p:stCondLst>
                                            <p:cond delay="650"/>
                                          </p:stCondLst>
                                        </p:cTn>
                                        <p:tgtEl>
                                          <p:spTgt spid="2"/>
                                        </p:tgtEl>
                                      </p:cBhvr>
                                      <p:to x="100000" y="60000"/>
                                    </p:animScale>
                                    <p:animScale>
                                      <p:cBhvr>
                                        <p:cTn id="26" dur="166" decel="50000">
                                          <p:stCondLst>
                                            <p:cond delay="676"/>
                                          </p:stCondLst>
                                        </p:cTn>
                                        <p:tgtEl>
                                          <p:spTgt spid="2"/>
                                        </p:tgtEl>
                                      </p:cBhvr>
                                      <p:to x="100000" y="100000"/>
                                    </p:animScale>
                                    <p:animScale>
                                      <p:cBhvr>
                                        <p:cTn id="27" dur="26">
                                          <p:stCondLst>
                                            <p:cond delay="1312"/>
                                          </p:stCondLst>
                                        </p:cTn>
                                        <p:tgtEl>
                                          <p:spTgt spid="2"/>
                                        </p:tgtEl>
                                      </p:cBhvr>
                                      <p:to x="100000" y="80000"/>
                                    </p:animScale>
                                    <p:animScale>
                                      <p:cBhvr>
                                        <p:cTn id="28" dur="166" decel="50000">
                                          <p:stCondLst>
                                            <p:cond delay="1338"/>
                                          </p:stCondLst>
                                        </p:cTn>
                                        <p:tgtEl>
                                          <p:spTgt spid="2"/>
                                        </p:tgtEl>
                                      </p:cBhvr>
                                      <p:to x="100000" y="100000"/>
                                    </p:animScale>
                                    <p:animScale>
                                      <p:cBhvr>
                                        <p:cTn id="29" dur="26">
                                          <p:stCondLst>
                                            <p:cond delay="1642"/>
                                          </p:stCondLst>
                                        </p:cTn>
                                        <p:tgtEl>
                                          <p:spTgt spid="2"/>
                                        </p:tgtEl>
                                      </p:cBhvr>
                                      <p:to x="100000" y="90000"/>
                                    </p:animScale>
                                    <p:animScale>
                                      <p:cBhvr>
                                        <p:cTn id="30" dur="166" decel="50000">
                                          <p:stCondLst>
                                            <p:cond delay="1668"/>
                                          </p:stCondLst>
                                        </p:cTn>
                                        <p:tgtEl>
                                          <p:spTgt spid="2"/>
                                        </p:tgtEl>
                                      </p:cBhvr>
                                      <p:to x="100000" y="100000"/>
                                    </p:animScale>
                                    <p:animScale>
                                      <p:cBhvr>
                                        <p:cTn id="31" dur="26">
                                          <p:stCondLst>
                                            <p:cond delay="1808"/>
                                          </p:stCondLst>
                                        </p:cTn>
                                        <p:tgtEl>
                                          <p:spTgt spid="2"/>
                                        </p:tgtEl>
                                      </p:cBhvr>
                                      <p:to x="100000" y="95000"/>
                                    </p:animScale>
                                    <p:animScale>
                                      <p:cBhvr>
                                        <p:cTn id="32" dur="166" decel="50000">
                                          <p:stCondLst>
                                            <p:cond delay="1834"/>
                                          </p:stCondLst>
                                        </p:cTn>
                                        <p:tgtEl>
                                          <p:spTgt spid="2"/>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 calcmode="lin" valueType="num">
                                      <p:cBhvr additive="base">
                                        <p:cTn id="3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80">
                                          <p:stCondLst>
                                            <p:cond delay="0"/>
                                          </p:stCondLst>
                                        </p:cTn>
                                        <p:tgtEl>
                                          <p:spTgt spid="8"/>
                                        </p:tgtEl>
                                      </p:cBhvr>
                                    </p:animEffect>
                                    <p:anim calcmode="lin" valueType="num">
                                      <p:cBhvr>
                                        <p:cTn id="4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9" dur="26">
                                          <p:stCondLst>
                                            <p:cond delay="650"/>
                                          </p:stCondLst>
                                        </p:cTn>
                                        <p:tgtEl>
                                          <p:spTgt spid="8"/>
                                        </p:tgtEl>
                                      </p:cBhvr>
                                      <p:to x="100000" y="60000"/>
                                    </p:animScale>
                                    <p:animScale>
                                      <p:cBhvr>
                                        <p:cTn id="50" dur="166" decel="50000">
                                          <p:stCondLst>
                                            <p:cond delay="676"/>
                                          </p:stCondLst>
                                        </p:cTn>
                                        <p:tgtEl>
                                          <p:spTgt spid="8"/>
                                        </p:tgtEl>
                                      </p:cBhvr>
                                      <p:to x="100000" y="100000"/>
                                    </p:animScale>
                                    <p:animScale>
                                      <p:cBhvr>
                                        <p:cTn id="51" dur="26">
                                          <p:stCondLst>
                                            <p:cond delay="1312"/>
                                          </p:stCondLst>
                                        </p:cTn>
                                        <p:tgtEl>
                                          <p:spTgt spid="8"/>
                                        </p:tgtEl>
                                      </p:cBhvr>
                                      <p:to x="100000" y="80000"/>
                                    </p:animScale>
                                    <p:animScale>
                                      <p:cBhvr>
                                        <p:cTn id="52" dur="166" decel="50000">
                                          <p:stCondLst>
                                            <p:cond delay="1338"/>
                                          </p:stCondLst>
                                        </p:cTn>
                                        <p:tgtEl>
                                          <p:spTgt spid="8"/>
                                        </p:tgtEl>
                                      </p:cBhvr>
                                      <p:to x="100000" y="100000"/>
                                    </p:animScale>
                                    <p:animScale>
                                      <p:cBhvr>
                                        <p:cTn id="53" dur="26">
                                          <p:stCondLst>
                                            <p:cond delay="1642"/>
                                          </p:stCondLst>
                                        </p:cTn>
                                        <p:tgtEl>
                                          <p:spTgt spid="8"/>
                                        </p:tgtEl>
                                      </p:cBhvr>
                                      <p:to x="100000" y="90000"/>
                                    </p:animScale>
                                    <p:animScale>
                                      <p:cBhvr>
                                        <p:cTn id="54" dur="166" decel="50000">
                                          <p:stCondLst>
                                            <p:cond delay="1668"/>
                                          </p:stCondLst>
                                        </p:cTn>
                                        <p:tgtEl>
                                          <p:spTgt spid="8"/>
                                        </p:tgtEl>
                                      </p:cBhvr>
                                      <p:to x="100000" y="100000"/>
                                    </p:animScale>
                                    <p:animScale>
                                      <p:cBhvr>
                                        <p:cTn id="55" dur="26">
                                          <p:stCondLst>
                                            <p:cond delay="1808"/>
                                          </p:stCondLst>
                                        </p:cTn>
                                        <p:tgtEl>
                                          <p:spTgt spid="8"/>
                                        </p:tgtEl>
                                      </p:cBhvr>
                                      <p:to x="100000" y="95000"/>
                                    </p:animScale>
                                    <p:animScale>
                                      <p:cBhvr>
                                        <p:cTn id="56" dur="166" decel="50000">
                                          <p:stCondLst>
                                            <p:cond delay="1834"/>
                                          </p:stCondLst>
                                        </p:cTn>
                                        <p:tgtEl>
                                          <p:spTgt spid="8"/>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4" end="4"/>
                                            </p:txEl>
                                          </p:spTgt>
                                        </p:tgtEl>
                                        <p:attrNameLst>
                                          <p:attrName>style.visibility</p:attrName>
                                        </p:attrNameLst>
                                      </p:cBhvr>
                                      <p:to>
                                        <p:strVal val="visible"/>
                                      </p:to>
                                    </p:set>
                                    <p:anim calcmode="lin" valueType="num">
                                      <p:cBhvr additive="base">
                                        <p:cTn id="6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down)">
                                      <p:cBhvr>
                                        <p:cTn id="67" dur="580">
                                          <p:stCondLst>
                                            <p:cond delay="0"/>
                                          </p:stCondLst>
                                        </p:cTn>
                                        <p:tgtEl>
                                          <p:spTgt spid="9"/>
                                        </p:tgtEl>
                                      </p:cBhvr>
                                    </p:animEffect>
                                    <p:anim calcmode="lin" valueType="num">
                                      <p:cBhvr>
                                        <p:cTn id="6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73" dur="26">
                                          <p:stCondLst>
                                            <p:cond delay="650"/>
                                          </p:stCondLst>
                                        </p:cTn>
                                        <p:tgtEl>
                                          <p:spTgt spid="9"/>
                                        </p:tgtEl>
                                      </p:cBhvr>
                                      <p:to x="100000" y="60000"/>
                                    </p:animScale>
                                    <p:animScale>
                                      <p:cBhvr>
                                        <p:cTn id="74" dur="166" decel="50000">
                                          <p:stCondLst>
                                            <p:cond delay="676"/>
                                          </p:stCondLst>
                                        </p:cTn>
                                        <p:tgtEl>
                                          <p:spTgt spid="9"/>
                                        </p:tgtEl>
                                      </p:cBhvr>
                                      <p:to x="100000" y="100000"/>
                                    </p:animScale>
                                    <p:animScale>
                                      <p:cBhvr>
                                        <p:cTn id="75" dur="26">
                                          <p:stCondLst>
                                            <p:cond delay="1312"/>
                                          </p:stCondLst>
                                        </p:cTn>
                                        <p:tgtEl>
                                          <p:spTgt spid="9"/>
                                        </p:tgtEl>
                                      </p:cBhvr>
                                      <p:to x="100000" y="80000"/>
                                    </p:animScale>
                                    <p:animScale>
                                      <p:cBhvr>
                                        <p:cTn id="76" dur="166" decel="50000">
                                          <p:stCondLst>
                                            <p:cond delay="1338"/>
                                          </p:stCondLst>
                                        </p:cTn>
                                        <p:tgtEl>
                                          <p:spTgt spid="9"/>
                                        </p:tgtEl>
                                      </p:cBhvr>
                                      <p:to x="100000" y="100000"/>
                                    </p:animScale>
                                    <p:animScale>
                                      <p:cBhvr>
                                        <p:cTn id="77" dur="26">
                                          <p:stCondLst>
                                            <p:cond delay="1642"/>
                                          </p:stCondLst>
                                        </p:cTn>
                                        <p:tgtEl>
                                          <p:spTgt spid="9"/>
                                        </p:tgtEl>
                                      </p:cBhvr>
                                      <p:to x="100000" y="90000"/>
                                    </p:animScale>
                                    <p:animScale>
                                      <p:cBhvr>
                                        <p:cTn id="78" dur="166" decel="50000">
                                          <p:stCondLst>
                                            <p:cond delay="1668"/>
                                          </p:stCondLst>
                                        </p:cTn>
                                        <p:tgtEl>
                                          <p:spTgt spid="9"/>
                                        </p:tgtEl>
                                      </p:cBhvr>
                                      <p:to x="100000" y="100000"/>
                                    </p:animScale>
                                    <p:animScale>
                                      <p:cBhvr>
                                        <p:cTn id="79" dur="26">
                                          <p:stCondLst>
                                            <p:cond delay="1808"/>
                                          </p:stCondLst>
                                        </p:cTn>
                                        <p:tgtEl>
                                          <p:spTgt spid="9"/>
                                        </p:tgtEl>
                                      </p:cBhvr>
                                      <p:to x="100000" y="95000"/>
                                    </p:animScale>
                                    <p:animScale>
                                      <p:cBhvr>
                                        <p:cTn id="80" dur="166" decel="50000">
                                          <p:stCondLst>
                                            <p:cond delay="1834"/>
                                          </p:stCondLst>
                                        </p:cTn>
                                        <p:tgtEl>
                                          <p:spTgt spid="9"/>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26" presetClass="entr" presetSubtype="0" fill="hold" nodeType="clickEffect">
                                  <p:stCondLst>
                                    <p:cond delay="0"/>
                                  </p:stCondLst>
                                  <p:childTnLst>
                                    <p:set>
                                      <p:cBhvr>
                                        <p:cTn id="84" dur="1" fill="hold">
                                          <p:stCondLst>
                                            <p:cond delay="0"/>
                                          </p:stCondLst>
                                        </p:cTn>
                                        <p:tgtEl>
                                          <p:spTgt spid="6">
                                            <p:txEl>
                                              <p:pRg st="5" end="5"/>
                                            </p:txEl>
                                          </p:spTgt>
                                        </p:tgtEl>
                                        <p:attrNameLst>
                                          <p:attrName>style.visibility</p:attrName>
                                        </p:attrNameLst>
                                      </p:cBhvr>
                                      <p:to>
                                        <p:strVal val="visible"/>
                                      </p:to>
                                    </p:set>
                                    <p:animEffect transition="in" filter="wipe(down)">
                                      <p:cBhvr>
                                        <p:cTn id="85" dur="580">
                                          <p:stCondLst>
                                            <p:cond delay="0"/>
                                          </p:stCondLst>
                                        </p:cTn>
                                        <p:tgtEl>
                                          <p:spTgt spid="6">
                                            <p:txEl>
                                              <p:pRg st="5" end="5"/>
                                            </p:txEl>
                                          </p:spTgt>
                                        </p:tgtEl>
                                      </p:cBhvr>
                                    </p:animEffect>
                                    <p:anim calcmode="lin" valueType="num">
                                      <p:cBhvr>
                                        <p:cTn id="86" dur="1822" tmFilter="0,0; 0.14,0.36; 0.43,0.73; 0.71,0.91; 1.0,1.0">
                                          <p:stCondLst>
                                            <p:cond delay="0"/>
                                          </p:stCondLst>
                                        </p:cTn>
                                        <p:tgtEl>
                                          <p:spTgt spid="6">
                                            <p:txEl>
                                              <p:pRg st="5" end="5"/>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6">
                                            <p:txEl>
                                              <p:pRg st="5" end="5"/>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6">
                                            <p:txEl>
                                              <p:pRg st="5" end="5"/>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6">
                                            <p:txEl>
                                              <p:pRg st="5" end="5"/>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6">
                                            <p:txEl>
                                              <p:pRg st="5" end="5"/>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6">
                                            <p:txEl>
                                              <p:pRg st="5" end="5"/>
                                            </p:txEl>
                                          </p:spTgt>
                                        </p:tgtEl>
                                      </p:cBhvr>
                                      <p:to x="100000" y="60000"/>
                                    </p:animScale>
                                    <p:animScale>
                                      <p:cBhvr>
                                        <p:cTn id="92" dur="166" decel="50000">
                                          <p:stCondLst>
                                            <p:cond delay="676"/>
                                          </p:stCondLst>
                                        </p:cTn>
                                        <p:tgtEl>
                                          <p:spTgt spid="6">
                                            <p:txEl>
                                              <p:pRg st="5" end="5"/>
                                            </p:txEl>
                                          </p:spTgt>
                                        </p:tgtEl>
                                      </p:cBhvr>
                                      <p:to x="100000" y="100000"/>
                                    </p:animScale>
                                    <p:animScale>
                                      <p:cBhvr>
                                        <p:cTn id="93" dur="26">
                                          <p:stCondLst>
                                            <p:cond delay="1312"/>
                                          </p:stCondLst>
                                        </p:cTn>
                                        <p:tgtEl>
                                          <p:spTgt spid="6">
                                            <p:txEl>
                                              <p:pRg st="5" end="5"/>
                                            </p:txEl>
                                          </p:spTgt>
                                        </p:tgtEl>
                                      </p:cBhvr>
                                      <p:to x="100000" y="80000"/>
                                    </p:animScale>
                                    <p:animScale>
                                      <p:cBhvr>
                                        <p:cTn id="94" dur="166" decel="50000">
                                          <p:stCondLst>
                                            <p:cond delay="1338"/>
                                          </p:stCondLst>
                                        </p:cTn>
                                        <p:tgtEl>
                                          <p:spTgt spid="6">
                                            <p:txEl>
                                              <p:pRg st="5" end="5"/>
                                            </p:txEl>
                                          </p:spTgt>
                                        </p:tgtEl>
                                      </p:cBhvr>
                                      <p:to x="100000" y="100000"/>
                                    </p:animScale>
                                    <p:animScale>
                                      <p:cBhvr>
                                        <p:cTn id="95" dur="26">
                                          <p:stCondLst>
                                            <p:cond delay="1642"/>
                                          </p:stCondLst>
                                        </p:cTn>
                                        <p:tgtEl>
                                          <p:spTgt spid="6">
                                            <p:txEl>
                                              <p:pRg st="5" end="5"/>
                                            </p:txEl>
                                          </p:spTgt>
                                        </p:tgtEl>
                                      </p:cBhvr>
                                      <p:to x="100000" y="90000"/>
                                    </p:animScale>
                                    <p:animScale>
                                      <p:cBhvr>
                                        <p:cTn id="96" dur="166" decel="50000">
                                          <p:stCondLst>
                                            <p:cond delay="1668"/>
                                          </p:stCondLst>
                                        </p:cTn>
                                        <p:tgtEl>
                                          <p:spTgt spid="6">
                                            <p:txEl>
                                              <p:pRg st="5" end="5"/>
                                            </p:txEl>
                                          </p:spTgt>
                                        </p:tgtEl>
                                      </p:cBhvr>
                                      <p:to x="100000" y="100000"/>
                                    </p:animScale>
                                    <p:animScale>
                                      <p:cBhvr>
                                        <p:cTn id="97" dur="26">
                                          <p:stCondLst>
                                            <p:cond delay="1808"/>
                                          </p:stCondLst>
                                        </p:cTn>
                                        <p:tgtEl>
                                          <p:spTgt spid="6">
                                            <p:txEl>
                                              <p:pRg st="5" end="5"/>
                                            </p:txEl>
                                          </p:spTgt>
                                        </p:tgtEl>
                                      </p:cBhvr>
                                      <p:to x="100000" y="95000"/>
                                    </p:animScale>
                                    <p:animScale>
                                      <p:cBhvr>
                                        <p:cTn id="98" dur="166" decel="50000">
                                          <p:stCondLst>
                                            <p:cond delay="1834"/>
                                          </p:stCondLst>
                                        </p:cTn>
                                        <p:tgtEl>
                                          <p:spTgt spid="6">
                                            <p:txEl>
                                              <p:pRg st="5" end="5"/>
                                            </p:txEl>
                                          </p:spTgt>
                                        </p:tgtEl>
                                      </p:cBhvr>
                                      <p:to x="100000" y="100000"/>
                                    </p:animScale>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13"/>
                                        </p:tgtEl>
                                        <p:attrNameLst>
                                          <p:attrName>style.visibility</p:attrName>
                                        </p:attrNameLst>
                                      </p:cBhvr>
                                      <p:to>
                                        <p:strVal val="visible"/>
                                      </p:to>
                                    </p:set>
                                    <p:anim calcmode="lin" valueType="num">
                                      <p:cBhvr additive="base">
                                        <p:cTn id="103" dur="500" fill="hold"/>
                                        <p:tgtEl>
                                          <p:spTgt spid="13"/>
                                        </p:tgtEl>
                                        <p:attrNameLst>
                                          <p:attrName>ppt_x</p:attrName>
                                        </p:attrNameLst>
                                      </p:cBhvr>
                                      <p:tavLst>
                                        <p:tav tm="0">
                                          <p:val>
                                            <p:strVal val="#ppt_x"/>
                                          </p:val>
                                        </p:tav>
                                        <p:tav tm="100000">
                                          <p:val>
                                            <p:strVal val="#ppt_x"/>
                                          </p:val>
                                        </p:tav>
                                      </p:tavLst>
                                    </p:anim>
                                    <p:anim calcmode="lin" valueType="num">
                                      <p:cBhvr additive="base">
                                        <p:cTn id="10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additive="base">
                                        <p:cTn id="109" dur="500" fill="hold"/>
                                        <p:tgtEl>
                                          <p:spTgt spid="10"/>
                                        </p:tgtEl>
                                        <p:attrNameLst>
                                          <p:attrName>ppt_x</p:attrName>
                                        </p:attrNameLst>
                                      </p:cBhvr>
                                      <p:tavLst>
                                        <p:tav tm="0">
                                          <p:val>
                                            <p:strVal val="#ppt_x"/>
                                          </p:val>
                                        </p:tav>
                                        <p:tav tm="100000">
                                          <p:val>
                                            <p:strVal val="#ppt_x"/>
                                          </p:val>
                                        </p:tav>
                                      </p:tavLst>
                                    </p:anim>
                                    <p:anim calcmode="lin" valueType="num">
                                      <p:cBhvr additive="base">
                                        <p:cTn id="11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14"/>
                                        </p:tgtEl>
                                        <p:attrNameLst>
                                          <p:attrName>style.visibility</p:attrName>
                                        </p:attrNameLst>
                                      </p:cBhvr>
                                      <p:to>
                                        <p:strVal val="visible"/>
                                      </p:to>
                                    </p:set>
                                    <p:anim calcmode="lin" valueType="num">
                                      <p:cBhvr additive="base">
                                        <p:cTn id="115" dur="500" fill="hold"/>
                                        <p:tgtEl>
                                          <p:spTgt spid="14"/>
                                        </p:tgtEl>
                                        <p:attrNameLst>
                                          <p:attrName>ppt_x</p:attrName>
                                        </p:attrNameLst>
                                      </p:cBhvr>
                                      <p:tavLst>
                                        <p:tav tm="0">
                                          <p:val>
                                            <p:strVal val="#ppt_x"/>
                                          </p:val>
                                        </p:tav>
                                        <p:tav tm="100000">
                                          <p:val>
                                            <p:strVal val="#ppt_x"/>
                                          </p:val>
                                        </p:tav>
                                      </p:tavLst>
                                    </p:anim>
                                    <p:anim calcmode="lin" valueType="num">
                                      <p:cBhvr additive="base">
                                        <p:cTn id="1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1"/>
                                        </p:tgtEl>
                                        <p:attrNameLst>
                                          <p:attrName>style.visibility</p:attrName>
                                        </p:attrNameLst>
                                      </p:cBhvr>
                                      <p:to>
                                        <p:strVal val="visible"/>
                                      </p:to>
                                    </p:set>
                                    <p:anim calcmode="lin" valueType="num">
                                      <p:cBhvr additive="base">
                                        <p:cTn id="121" dur="500" fill="hold"/>
                                        <p:tgtEl>
                                          <p:spTgt spid="11"/>
                                        </p:tgtEl>
                                        <p:attrNameLst>
                                          <p:attrName>ppt_x</p:attrName>
                                        </p:attrNameLst>
                                      </p:cBhvr>
                                      <p:tavLst>
                                        <p:tav tm="0">
                                          <p:val>
                                            <p:strVal val="#ppt_x"/>
                                          </p:val>
                                        </p:tav>
                                        <p:tav tm="100000">
                                          <p:val>
                                            <p:strVal val="#ppt_x"/>
                                          </p:val>
                                        </p:tav>
                                      </p:tavLst>
                                    </p:anim>
                                    <p:anim calcmode="lin" valueType="num">
                                      <p:cBhvr additive="base">
                                        <p:cTn id="1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 calcmode="lin" valueType="num">
                                      <p:cBhvr additive="base">
                                        <p:cTn id="127" dur="500" fill="hold"/>
                                        <p:tgtEl>
                                          <p:spTgt spid="15"/>
                                        </p:tgtEl>
                                        <p:attrNameLst>
                                          <p:attrName>ppt_x</p:attrName>
                                        </p:attrNameLst>
                                      </p:cBhvr>
                                      <p:tavLst>
                                        <p:tav tm="0">
                                          <p:val>
                                            <p:strVal val="#ppt_x"/>
                                          </p:val>
                                        </p:tav>
                                        <p:tav tm="100000">
                                          <p:val>
                                            <p:strVal val="#ppt_x"/>
                                          </p:val>
                                        </p:tav>
                                      </p:tavLst>
                                    </p:anim>
                                    <p:anim calcmode="lin" valueType="num">
                                      <p:cBhvr additive="base">
                                        <p:cTn id="1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12"/>
                                        </p:tgtEl>
                                        <p:attrNameLst>
                                          <p:attrName>style.visibility</p:attrName>
                                        </p:attrNameLst>
                                      </p:cBhvr>
                                      <p:to>
                                        <p:strVal val="visible"/>
                                      </p:to>
                                    </p:set>
                                    <p:anim calcmode="lin" valueType="num">
                                      <p:cBhvr additive="base">
                                        <p:cTn id="133" dur="500" fill="hold"/>
                                        <p:tgtEl>
                                          <p:spTgt spid="12"/>
                                        </p:tgtEl>
                                        <p:attrNameLst>
                                          <p:attrName>ppt_x</p:attrName>
                                        </p:attrNameLst>
                                      </p:cBhvr>
                                      <p:tavLst>
                                        <p:tav tm="0">
                                          <p:val>
                                            <p:strVal val="#ppt_x"/>
                                          </p:val>
                                        </p:tav>
                                        <p:tav tm="100000">
                                          <p:val>
                                            <p:strVal val="#ppt_x"/>
                                          </p:val>
                                        </p:tav>
                                      </p:tavLst>
                                    </p:anim>
                                    <p:anim calcmode="lin" valueType="num">
                                      <p:cBhvr additive="base">
                                        <p:cTn id="1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6" presetClass="entr" presetSubtype="0" fill="hold" grpId="0" nodeType="clickEffect">
                                  <p:stCondLst>
                                    <p:cond delay="0"/>
                                  </p:stCondLst>
                                  <p:childTnLst>
                                    <p:set>
                                      <p:cBhvr>
                                        <p:cTn id="138" dur="1" fill="hold">
                                          <p:stCondLst>
                                            <p:cond delay="0"/>
                                          </p:stCondLst>
                                        </p:cTn>
                                        <p:tgtEl>
                                          <p:spTgt spid="17"/>
                                        </p:tgtEl>
                                        <p:attrNameLst>
                                          <p:attrName>style.visibility</p:attrName>
                                        </p:attrNameLst>
                                      </p:cBhvr>
                                      <p:to>
                                        <p:strVal val="visible"/>
                                      </p:to>
                                    </p:set>
                                    <p:animEffect transition="in" filter="wipe(down)">
                                      <p:cBhvr>
                                        <p:cTn id="139" dur="580">
                                          <p:stCondLst>
                                            <p:cond delay="0"/>
                                          </p:stCondLst>
                                        </p:cTn>
                                        <p:tgtEl>
                                          <p:spTgt spid="17"/>
                                        </p:tgtEl>
                                      </p:cBhvr>
                                    </p:animEffect>
                                    <p:anim calcmode="lin" valueType="num">
                                      <p:cBhvr>
                                        <p:cTn id="14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45" dur="26">
                                          <p:stCondLst>
                                            <p:cond delay="650"/>
                                          </p:stCondLst>
                                        </p:cTn>
                                        <p:tgtEl>
                                          <p:spTgt spid="17"/>
                                        </p:tgtEl>
                                      </p:cBhvr>
                                      <p:to x="100000" y="60000"/>
                                    </p:animScale>
                                    <p:animScale>
                                      <p:cBhvr>
                                        <p:cTn id="146" dur="166" decel="50000">
                                          <p:stCondLst>
                                            <p:cond delay="676"/>
                                          </p:stCondLst>
                                        </p:cTn>
                                        <p:tgtEl>
                                          <p:spTgt spid="17"/>
                                        </p:tgtEl>
                                      </p:cBhvr>
                                      <p:to x="100000" y="100000"/>
                                    </p:animScale>
                                    <p:animScale>
                                      <p:cBhvr>
                                        <p:cTn id="147" dur="26">
                                          <p:stCondLst>
                                            <p:cond delay="1312"/>
                                          </p:stCondLst>
                                        </p:cTn>
                                        <p:tgtEl>
                                          <p:spTgt spid="17"/>
                                        </p:tgtEl>
                                      </p:cBhvr>
                                      <p:to x="100000" y="80000"/>
                                    </p:animScale>
                                    <p:animScale>
                                      <p:cBhvr>
                                        <p:cTn id="148" dur="166" decel="50000">
                                          <p:stCondLst>
                                            <p:cond delay="1338"/>
                                          </p:stCondLst>
                                        </p:cTn>
                                        <p:tgtEl>
                                          <p:spTgt spid="17"/>
                                        </p:tgtEl>
                                      </p:cBhvr>
                                      <p:to x="100000" y="100000"/>
                                    </p:animScale>
                                    <p:animScale>
                                      <p:cBhvr>
                                        <p:cTn id="149" dur="26">
                                          <p:stCondLst>
                                            <p:cond delay="1642"/>
                                          </p:stCondLst>
                                        </p:cTn>
                                        <p:tgtEl>
                                          <p:spTgt spid="17"/>
                                        </p:tgtEl>
                                      </p:cBhvr>
                                      <p:to x="100000" y="90000"/>
                                    </p:animScale>
                                    <p:animScale>
                                      <p:cBhvr>
                                        <p:cTn id="150" dur="166" decel="50000">
                                          <p:stCondLst>
                                            <p:cond delay="1668"/>
                                          </p:stCondLst>
                                        </p:cTn>
                                        <p:tgtEl>
                                          <p:spTgt spid="17"/>
                                        </p:tgtEl>
                                      </p:cBhvr>
                                      <p:to x="100000" y="100000"/>
                                    </p:animScale>
                                    <p:animScale>
                                      <p:cBhvr>
                                        <p:cTn id="151" dur="26">
                                          <p:stCondLst>
                                            <p:cond delay="1808"/>
                                          </p:stCondLst>
                                        </p:cTn>
                                        <p:tgtEl>
                                          <p:spTgt spid="17"/>
                                        </p:tgtEl>
                                      </p:cBhvr>
                                      <p:to x="100000" y="95000"/>
                                    </p:animScale>
                                    <p:animScale>
                                      <p:cBhvr>
                                        <p:cTn id="152" dur="166" decel="50000">
                                          <p:stCondLst>
                                            <p:cond delay="1834"/>
                                          </p:stCondLst>
                                        </p:cTn>
                                        <p:tgtEl>
                                          <p:spTgt spid="17"/>
                                        </p:tgtEl>
                                      </p:cBhvr>
                                      <p:to x="100000" y="100000"/>
                                    </p:animScale>
                                  </p:childTnLst>
                                </p:cTn>
                              </p:par>
                            </p:childTnLst>
                          </p:cTn>
                        </p:par>
                      </p:childTnLst>
                    </p:cTn>
                  </p:par>
                  <p:par>
                    <p:cTn id="153" fill="hold">
                      <p:stCondLst>
                        <p:cond delay="indefinite"/>
                      </p:stCondLst>
                      <p:childTnLst>
                        <p:par>
                          <p:cTn id="154" fill="hold">
                            <p:stCondLst>
                              <p:cond delay="0"/>
                            </p:stCondLst>
                            <p:childTnLst>
                              <p:par>
                                <p:cTn id="155" presetID="45" presetClass="entr" presetSubtype="0" fill="hold" nodeType="clickEffect">
                                  <p:stCondLst>
                                    <p:cond delay="0"/>
                                  </p:stCondLst>
                                  <p:childTnLst>
                                    <p:set>
                                      <p:cBhvr>
                                        <p:cTn id="156" dur="1" fill="hold">
                                          <p:stCondLst>
                                            <p:cond delay="0"/>
                                          </p:stCondLst>
                                        </p:cTn>
                                        <p:tgtEl>
                                          <p:spTgt spid="6">
                                            <p:txEl>
                                              <p:pRg st="6" end="6"/>
                                            </p:txEl>
                                          </p:spTgt>
                                        </p:tgtEl>
                                        <p:attrNameLst>
                                          <p:attrName>style.visibility</p:attrName>
                                        </p:attrNameLst>
                                      </p:cBhvr>
                                      <p:to>
                                        <p:strVal val="visible"/>
                                      </p:to>
                                    </p:set>
                                    <p:animEffect transition="in" filter="fade">
                                      <p:cBhvr>
                                        <p:cTn id="157" dur="2000"/>
                                        <p:tgtEl>
                                          <p:spTgt spid="6">
                                            <p:txEl>
                                              <p:pRg st="6" end="6"/>
                                            </p:txEl>
                                          </p:spTgt>
                                        </p:tgtEl>
                                      </p:cBhvr>
                                    </p:animEffect>
                                    <p:anim calcmode="lin" valueType="num">
                                      <p:cBhvr>
                                        <p:cTn id="158" dur="2000" fill="hold"/>
                                        <p:tgtEl>
                                          <p:spTgt spid="6">
                                            <p:txEl>
                                              <p:pRg st="6" end="6"/>
                                            </p:txEl>
                                          </p:spTgt>
                                        </p:tgtEl>
                                        <p:attrNameLst>
                                          <p:attrName>ppt_w</p:attrName>
                                        </p:attrNameLst>
                                      </p:cBhvr>
                                      <p:tavLst>
                                        <p:tav tm="0" fmla="#ppt_w*sin(2.5*pi*$)">
                                          <p:val>
                                            <p:fltVal val="0"/>
                                          </p:val>
                                        </p:tav>
                                        <p:tav tm="100000">
                                          <p:val>
                                            <p:fltVal val="1"/>
                                          </p:val>
                                        </p:tav>
                                      </p:tavLst>
                                    </p:anim>
                                    <p:anim calcmode="lin" valueType="num">
                                      <p:cBhvr>
                                        <p:cTn id="159" dur="2000" fill="hold"/>
                                        <p:tgtEl>
                                          <p:spTgt spid="6">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12" grpId="0"/>
      <p:bldP spid="13" grpId="0"/>
      <p:bldP spid="14" grpId="0"/>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413920" cy="1005842"/>
          </a:xfrm>
        </p:spPr>
        <p:txBody>
          <a:bodyPr/>
          <a:lstStyle/>
          <a:p>
            <a:r>
              <a:rPr lang="en-US" sz="3600" b="1" dirty="0" smtClean="0"/>
              <a:t>Type of sets contd</a:t>
            </a:r>
            <a:r>
              <a:rPr lang="en-US" sz="3600" b="1" dirty="0"/>
              <a:t>.  </a:t>
            </a:r>
          </a:p>
        </p:txBody>
      </p:sp>
      <p:sp>
        <p:nvSpPr>
          <p:cNvPr id="6" name="Text Placeholder 5"/>
          <p:cNvSpPr>
            <a:spLocks noGrp="1"/>
          </p:cNvSpPr>
          <p:nvPr>
            <p:ph type="body" sz="quarter" idx="17"/>
          </p:nvPr>
        </p:nvSpPr>
        <p:spPr>
          <a:xfrm>
            <a:off x="679134" y="1371600"/>
            <a:ext cx="12961441" cy="5715000"/>
          </a:xfrm>
        </p:spPr>
        <p:txBody>
          <a:bodyPr/>
          <a:lstStyle/>
          <a:p>
            <a:pPr marL="0" indent="0" algn="just">
              <a:buNone/>
            </a:pPr>
            <a:r>
              <a:rPr lang="en-US" sz="3200" dirty="0">
                <a:solidFill>
                  <a:srgbClr val="FF3399"/>
                </a:solidFill>
              </a:rPr>
              <a:t>Proper subset </a:t>
            </a:r>
            <a:r>
              <a:rPr lang="en-US" sz="3200" dirty="0"/>
              <a:t>: If A is a subset of B and A ≠ B then A is called proper subset of B. </a:t>
            </a:r>
          </a:p>
          <a:p>
            <a:pPr marL="0" indent="0">
              <a:buNone/>
            </a:pPr>
            <a:r>
              <a:rPr lang="en-US" sz="3200" dirty="0" err="1"/>
              <a:t>Eg</a:t>
            </a:r>
            <a:r>
              <a:rPr lang="en-US" sz="3200" dirty="0"/>
              <a:t>: A = {1, 2, 3}, B = {1, 2, 3, 4}</a:t>
            </a:r>
          </a:p>
          <a:p>
            <a:pPr marL="0" indent="0">
              <a:buNone/>
            </a:pPr>
            <a:r>
              <a:rPr lang="en-US" sz="3200" dirty="0" smtClean="0"/>
              <a:t>		A </a:t>
            </a:r>
            <a:r>
              <a:rPr lang="en-US" sz="3200" dirty="0"/>
              <a:t>⊆ B but A ≠ B ⇒ A ⊂ </a:t>
            </a:r>
            <a:r>
              <a:rPr lang="en-US" sz="3200" dirty="0" smtClean="0"/>
              <a:t>B</a:t>
            </a:r>
          </a:p>
          <a:p>
            <a:pPr marL="0" indent="0" algn="just">
              <a:buNone/>
            </a:pPr>
            <a:r>
              <a:rPr lang="en-US" sz="3200" dirty="0">
                <a:solidFill>
                  <a:srgbClr val="0070C0"/>
                </a:solidFill>
              </a:rPr>
              <a:t>Equivalence set: </a:t>
            </a:r>
            <a:r>
              <a:rPr lang="en-US" sz="3200" dirty="0"/>
              <a:t>If A and B be the two sets and A </a:t>
            </a:r>
            <a:r>
              <a:rPr lang="en-US" sz="3200" dirty="0">
                <a:sym typeface="Symbol" panose="05050102010706020507" pitchFamily="18" charset="2"/>
              </a:rPr>
              <a:t></a:t>
            </a:r>
            <a:r>
              <a:rPr lang="en-US" sz="3200" dirty="0" smtClean="0"/>
              <a:t> </a:t>
            </a:r>
            <a:r>
              <a:rPr lang="en-US" sz="3200" dirty="0"/>
              <a:t>B and B </a:t>
            </a:r>
            <a:r>
              <a:rPr lang="en-US" sz="3200" dirty="0">
                <a:sym typeface="Symbol" panose="05050102010706020507" pitchFamily="18" charset="2"/>
              </a:rPr>
              <a:t></a:t>
            </a:r>
            <a:r>
              <a:rPr lang="en-US" sz="3200" dirty="0" smtClean="0"/>
              <a:t> </a:t>
            </a:r>
            <a:r>
              <a:rPr lang="en-US" sz="3200" dirty="0"/>
              <a:t>A but both the sets </a:t>
            </a:r>
            <a:r>
              <a:rPr lang="en-US" sz="3200" dirty="0" smtClean="0"/>
              <a:t>have equal number </a:t>
            </a:r>
            <a:r>
              <a:rPr lang="en-US" sz="3200" dirty="0"/>
              <a:t>of elements than the set A and B are called as equivalent.</a:t>
            </a:r>
          </a:p>
          <a:p>
            <a:pPr marL="0" indent="0">
              <a:buNone/>
            </a:pPr>
            <a:r>
              <a:rPr lang="en-US" sz="3200" dirty="0" err="1"/>
              <a:t>Eg</a:t>
            </a:r>
            <a:r>
              <a:rPr lang="en-US" sz="3200" dirty="0"/>
              <a:t>: A = {1, 2, 3}, B = {a, b, c}</a:t>
            </a:r>
          </a:p>
          <a:p>
            <a:pPr marL="0" indent="0">
              <a:buNone/>
            </a:pPr>
            <a:r>
              <a:rPr lang="en-US" sz="3200" dirty="0"/>
              <a:t> A </a:t>
            </a:r>
            <a:r>
              <a:rPr lang="en-US" sz="3200" dirty="0" smtClean="0">
                <a:sym typeface="Symbol" panose="05050102010706020507" pitchFamily="18" charset="2"/>
              </a:rPr>
              <a:t></a:t>
            </a:r>
            <a:r>
              <a:rPr lang="en-US" sz="3200" dirty="0" smtClean="0"/>
              <a:t> </a:t>
            </a:r>
            <a:r>
              <a:rPr lang="en-US" sz="3200" dirty="0"/>
              <a:t>B, and B </a:t>
            </a:r>
            <a:r>
              <a:rPr lang="en-US" sz="3200" dirty="0">
                <a:sym typeface="Symbol" panose="05050102010706020507" pitchFamily="18" charset="2"/>
              </a:rPr>
              <a:t></a:t>
            </a:r>
            <a:r>
              <a:rPr lang="en-US" sz="3200" dirty="0" smtClean="0"/>
              <a:t> </a:t>
            </a:r>
            <a:r>
              <a:rPr lang="en-US" sz="3200" dirty="0"/>
              <a:t>A but </a:t>
            </a:r>
            <a:r>
              <a:rPr lang="en-US" sz="3200" dirty="0" smtClean="0"/>
              <a:t> </a:t>
            </a:r>
            <a:r>
              <a:rPr lang="en-US" sz="3200" dirty="0"/>
              <a:t>n(A) = n(B) = 3</a:t>
            </a:r>
          </a:p>
          <a:p>
            <a:pPr marL="0" indent="0">
              <a:buNone/>
            </a:pPr>
            <a:r>
              <a:rPr lang="en-US" sz="3200" dirty="0"/>
              <a:t> </a:t>
            </a:r>
            <a:r>
              <a:rPr lang="en-US" sz="3200" dirty="0" smtClean="0"/>
              <a:t>				A </a:t>
            </a:r>
            <a:r>
              <a:rPr lang="en-US" sz="3200" dirty="0"/>
              <a:t>≡ B</a:t>
            </a:r>
          </a:p>
          <a:p>
            <a:pPr marL="0" indent="0">
              <a:buNone/>
            </a:pPr>
            <a:endParaRPr lang="en-US" sz="3200" dirty="0"/>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21</a:t>
            </a:fld>
            <a:endParaRPr lang="en-NZ" dirty="0">
              <a:solidFill>
                <a:srgbClr val="000000"/>
              </a:solidFill>
            </a:endParaRPr>
          </a:p>
        </p:txBody>
      </p:sp>
    </p:spTree>
    <p:extLst>
      <p:ext uri="{BB962C8B-B14F-4D97-AF65-F5344CB8AC3E}">
        <p14:creationId xmlns:p14="http://schemas.microsoft.com/office/powerpoint/2010/main" val="362068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 calcmode="lin" valueType="num">
                                      <p:cBhvr additive="base">
                                        <p:cTn id="26"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 calcmode="lin" valueType="num">
                                      <p:cBhvr additive="base">
                                        <p:cTn id="38"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413920" cy="1005842"/>
          </a:xfrm>
        </p:spPr>
        <p:txBody>
          <a:bodyPr/>
          <a:lstStyle/>
          <a:p>
            <a:r>
              <a:rPr lang="en-US" sz="3600" b="1" dirty="0" smtClean="0"/>
              <a:t>Type of sets contd</a:t>
            </a:r>
            <a:r>
              <a:rPr lang="en-US" sz="3600" b="1" dirty="0"/>
              <a:t>.  </a:t>
            </a:r>
          </a:p>
        </p:txBody>
      </p:sp>
      <p:sp>
        <p:nvSpPr>
          <p:cNvPr id="6" name="Text Placeholder 5"/>
          <p:cNvSpPr>
            <a:spLocks noGrp="1"/>
          </p:cNvSpPr>
          <p:nvPr>
            <p:ph type="body" sz="quarter" idx="17"/>
          </p:nvPr>
        </p:nvSpPr>
        <p:spPr>
          <a:xfrm>
            <a:off x="679134" y="1371600"/>
            <a:ext cx="12961441" cy="5184576"/>
          </a:xfrm>
        </p:spPr>
        <p:txBody>
          <a:bodyPr/>
          <a:lstStyle/>
          <a:p>
            <a:pPr marL="0" indent="0" algn="just">
              <a:buNone/>
            </a:pPr>
            <a:r>
              <a:rPr lang="en-US" sz="3200" dirty="0">
                <a:solidFill>
                  <a:srgbClr val="FF3399"/>
                </a:solidFill>
              </a:rPr>
              <a:t>Power set</a:t>
            </a:r>
            <a:r>
              <a:rPr lang="en-US" sz="3200" dirty="0"/>
              <a:t>: Given set A, the power set of A is the set of all subset of set A and denoted by 2</a:t>
            </a:r>
            <a:r>
              <a:rPr lang="en-US" sz="3200" baseline="30000" dirty="0"/>
              <a:t>A</a:t>
            </a:r>
            <a:r>
              <a:rPr lang="en-US" sz="3200" dirty="0"/>
              <a:t> or </a:t>
            </a:r>
            <a:r>
              <a:rPr lang="en-US" sz="3200" dirty="0" smtClean="0">
                <a:latin typeface="Symbol" panose="05050102010706020507" pitchFamily="18" charset="2"/>
              </a:rPr>
              <a:t>r</a:t>
            </a:r>
            <a:r>
              <a:rPr lang="en-US" sz="3200" dirty="0" smtClean="0"/>
              <a:t>(A</a:t>
            </a:r>
            <a:r>
              <a:rPr lang="en-US" sz="3200" dirty="0"/>
              <a:t>)</a:t>
            </a:r>
          </a:p>
          <a:p>
            <a:pPr marL="0" indent="0">
              <a:buNone/>
            </a:pPr>
            <a:r>
              <a:rPr lang="en-US" sz="3200" dirty="0" err="1"/>
              <a:t>Eg</a:t>
            </a:r>
            <a:r>
              <a:rPr lang="en-US" sz="3200" dirty="0"/>
              <a:t>: A = {1, 2}</a:t>
            </a:r>
          </a:p>
          <a:p>
            <a:pPr marL="0" indent="0">
              <a:buNone/>
            </a:pPr>
            <a:r>
              <a:rPr lang="en-US" sz="3200" dirty="0"/>
              <a:t> 2</a:t>
            </a:r>
            <a:r>
              <a:rPr lang="en-US" sz="3200" baseline="30000" dirty="0"/>
              <a:t>A</a:t>
            </a:r>
            <a:r>
              <a:rPr lang="en-US" sz="3200" dirty="0"/>
              <a:t> </a:t>
            </a:r>
            <a:r>
              <a:rPr lang="en-US" sz="3200" dirty="0" smtClean="0"/>
              <a:t>= </a:t>
            </a:r>
            <a:r>
              <a:rPr lang="en-US" sz="3200" dirty="0">
                <a:latin typeface="Symbol" panose="05050102010706020507" pitchFamily="18" charset="2"/>
              </a:rPr>
              <a:t>r</a:t>
            </a:r>
            <a:r>
              <a:rPr lang="en-US" sz="3200" dirty="0"/>
              <a:t>(A) = </a:t>
            </a:r>
            <a:endParaRPr lang="en-US" sz="3200" dirty="0" smtClean="0"/>
          </a:p>
          <a:p>
            <a:pPr marL="0" indent="0">
              <a:buNone/>
            </a:pPr>
            <a:r>
              <a:rPr lang="en-US" sz="3200" dirty="0" smtClean="0">
                <a:solidFill>
                  <a:srgbClr val="00B0F0"/>
                </a:solidFill>
              </a:rPr>
              <a:t>Note </a:t>
            </a:r>
            <a:r>
              <a:rPr lang="en-US" sz="3200" dirty="0"/>
              <a:t>: No. of subsets = 2</a:t>
            </a:r>
            <a:r>
              <a:rPr lang="en-US" sz="3200" baseline="30000" dirty="0"/>
              <a:t>m</a:t>
            </a:r>
            <a:r>
              <a:rPr lang="en-US" sz="3200" dirty="0"/>
              <a:t> where m is number of elements in set.</a:t>
            </a:r>
          </a:p>
          <a:p>
            <a:pPr marL="0" indent="0">
              <a:buNone/>
            </a:pPr>
            <a:r>
              <a:rPr lang="en-US" sz="3200" dirty="0" smtClean="0"/>
              <a:t>			     = 2</a:t>
            </a:r>
            <a:r>
              <a:rPr lang="en-US" sz="3200" baseline="30000" dirty="0" smtClean="0"/>
              <a:t>2</a:t>
            </a:r>
            <a:r>
              <a:rPr lang="en-US" sz="3200" dirty="0" smtClean="0"/>
              <a:t> </a:t>
            </a:r>
            <a:r>
              <a:rPr lang="en-US" sz="3200" dirty="0"/>
              <a:t>= </a:t>
            </a:r>
            <a:r>
              <a:rPr lang="en-US" sz="3200" dirty="0" smtClean="0"/>
              <a:t>4</a:t>
            </a:r>
          </a:p>
          <a:p>
            <a:pPr marL="0" indent="0">
              <a:buNone/>
            </a:pPr>
            <a:r>
              <a:rPr lang="en-US" sz="3200" dirty="0" err="1" smtClean="0"/>
              <a:t>Eg</a:t>
            </a:r>
            <a:r>
              <a:rPr lang="en-US" sz="3200" dirty="0" smtClean="0"/>
              <a:t> 2: B </a:t>
            </a:r>
            <a:r>
              <a:rPr lang="en-US" sz="3200" dirty="0"/>
              <a:t>= {1, </a:t>
            </a:r>
            <a:r>
              <a:rPr lang="en-US" sz="3200" dirty="0" smtClean="0"/>
              <a:t>2, 3}</a:t>
            </a:r>
          </a:p>
          <a:p>
            <a:pPr marL="0" indent="0">
              <a:buNone/>
            </a:pPr>
            <a:r>
              <a:rPr lang="en-US" sz="3200" dirty="0" err="1" smtClean="0"/>
              <a:t>Eg</a:t>
            </a:r>
            <a:r>
              <a:rPr lang="en-US" sz="3200" dirty="0" smtClean="0"/>
              <a:t> 3: C </a:t>
            </a:r>
            <a:r>
              <a:rPr lang="en-US" sz="3200" dirty="0"/>
              <a:t>= </a:t>
            </a:r>
            <a:r>
              <a:rPr lang="en-US" sz="3200" dirty="0" smtClean="0"/>
              <a:t>{a, b, c, d}</a:t>
            </a:r>
            <a:endParaRPr lang="en-US" sz="3200" dirty="0"/>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22</a:t>
            </a:fld>
            <a:endParaRPr lang="en-NZ" dirty="0">
              <a:solidFill>
                <a:srgbClr val="000000"/>
              </a:solidFill>
            </a:endParaRPr>
          </a:p>
        </p:txBody>
      </p:sp>
      <p:sp>
        <p:nvSpPr>
          <p:cNvPr id="2" name="Rectangle 1"/>
          <p:cNvSpPr/>
          <p:nvPr/>
        </p:nvSpPr>
        <p:spPr>
          <a:xfrm>
            <a:off x="2971800" y="3048000"/>
            <a:ext cx="869149"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rPr>
              <a:t>{ {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8" name="Rectangle 7"/>
          <p:cNvSpPr/>
          <p:nvPr/>
        </p:nvSpPr>
        <p:spPr>
          <a:xfrm>
            <a:off x="3831984" y="3047999"/>
            <a:ext cx="742511"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r>
              <a:rPr lang="en-US" sz="3200" dirty="0">
                <a:solidFill>
                  <a:schemeClr val="tx1">
                    <a:lumMod val="50000"/>
                    <a:lumOff val="50000"/>
                  </a:schemeClr>
                </a:solidFill>
                <a:latin typeface="Roboto Medium" pitchFamily="2" charset="0"/>
                <a:ea typeface="Roboto Medium" pitchFamily="2" charset="0"/>
                <a:cs typeface="Roboto Medium" pitchFamily="2" charset="0"/>
              </a:rPr>
              <a:t>1</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9" name="Rectangle 8"/>
          <p:cNvSpPr/>
          <p:nvPr/>
        </p:nvSpPr>
        <p:spPr>
          <a:xfrm>
            <a:off x="4419600" y="3047999"/>
            <a:ext cx="854721"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{2</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10" name="Rectangle 9"/>
          <p:cNvSpPr/>
          <p:nvPr/>
        </p:nvSpPr>
        <p:spPr>
          <a:xfrm>
            <a:off x="5162111" y="3042009"/>
            <a:ext cx="1311578"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{1</a:t>
            </a:r>
            <a:r>
              <a:rPr lang="en-US" sz="3200" dirty="0">
                <a:solidFill>
                  <a:schemeClr val="tx1">
                    <a:lumMod val="50000"/>
                    <a:lumOff val="50000"/>
                  </a:schemeClr>
                </a:solidFill>
                <a:latin typeface="Roboto Medium" pitchFamily="2" charset="0"/>
                <a:ea typeface="Roboto Medium" pitchFamily="2" charset="0"/>
                <a:cs typeface="Roboto Medium" pitchFamily="2" charset="0"/>
              </a:rPr>
              <a:t>, 2} }</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Tree>
    <p:extLst>
      <p:ext uri="{BB962C8B-B14F-4D97-AF65-F5344CB8AC3E}">
        <p14:creationId xmlns:p14="http://schemas.microsoft.com/office/powerpoint/2010/main" val="170733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wipe(down)">
                                      <p:cBhvr>
                                        <p:cTn id="25" dur="580">
                                          <p:stCondLst>
                                            <p:cond delay="0"/>
                                          </p:stCondLst>
                                        </p:cTn>
                                        <p:tgtEl>
                                          <p:spTgt spid="8">
                                            <p:txEl>
                                              <p:pRg st="0" end="0"/>
                                            </p:txEl>
                                          </p:spTgt>
                                        </p:tgtEl>
                                      </p:cBhvr>
                                    </p:animEffect>
                                    <p:anim calcmode="lin" valueType="num">
                                      <p:cBhvr>
                                        <p:cTn id="26"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8">
                                            <p:txEl>
                                              <p:pRg st="0" end="0"/>
                                            </p:txEl>
                                          </p:spTgt>
                                        </p:tgtEl>
                                      </p:cBhvr>
                                      <p:to x="100000" y="60000"/>
                                    </p:animScale>
                                    <p:animScale>
                                      <p:cBhvr>
                                        <p:cTn id="32" dur="166" decel="50000">
                                          <p:stCondLst>
                                            <p:cond delay="676"/>
                                          </p:stCondLst>
                                        </p:cTn>
                                        <p:tgtEl>
                                          <p:spTgt spid="8">
                                            <p:txEl>
                                              <p:pRg st="0" end="0"/>
                                            </p:txEl>
                                          </p:spTgt>
                                        </p:tgtEl>
                                      </p:cBhvr>
                                      <p:to x="100000" y="100000"/>
                                    </p:animScale>
                                    <p:animScale>
                                      <p:cBhvr>
                                        <p:cTn id="33" dur="26">
                                          <p:stCondLst>
                                            <p:cond delay="1312"/>
                                          </p:stCondLst>
                                        </p:cTn>
                                        <p:tgtEl>
                                          <p:spTgt spid="8">
                                            <p:txEl>
                                              <p:pRg st="0" end="0"/>
                                            </p:txEl>
                                          </p:spTgt>
                                        </p:tgtEl>
                                      </p:cBhvr>
                                      <p:to x="100000" y="80000"/>
                                    </p:animScale>
                                    <p:animScale>
                                      <p:cBhvr>
                                        <p:cTn id="34" dur="166" decel="50000">
                                          <p:stCondLst>
                                            <p:cond delay="1338"/>
                                          </p:stCondLst>
                                        </p:cTn>
                                        <p:tgtEl>
                                          <p:spTgt spid="8">
                                            <p:txEl>
                                              <p:pRg st="0" end="0"/>
                                            </p:txEl>
                                          </p:spTgt>
                                        </p:tgtEl>
                                      </p:cBhvr>
                                      <p:to x="100000" y="100000"/>
                                    </p:animScale>
                                    <p:animScale>
                                      <p:cBhvr>
                                        <p:cTn id="35" dur="26">
                                          <p:stCondLst>
                                            <p:cond delay="1642"/>
                                          </p:stCondLst>
                                        </p:cTn>
                                        <p:tgtEl>
                                          <p:spTgt spid="8">
                                            <p:txEl>
                                              <p:pRg st="0" end="0"/>
                                            </p:txEl>
                                          </p:spTgt>
                                        </p:tgtEl>
                                      </p:cBhvr>
                                      <p:to x="100000" y="90000"/>
                                    </p:animScale>
                                    <p:animScale>
                                      <p:cBhvr>
                                        <p:cTn id="36" dur="166" decel="50000">
                                          <p:stCondLst>
                                            <p:cond delay="1668"/>
                                          </p:stCondLst>
                                        </p:cTn>
                                        <p:tgtEl>
                                          <p:spTgt spid="8">
                                            <p:txEl>
                                              <p:pRg st="0" end="0"/>
                                            </p:txEl>
                                          </p:spTgt>
                                        </p:tgtEl>
                                      </p:cBhvr>
                                      <p:to x="100000" y="100000"/>
                                    </p:animScale>
                                    <p:animScale>
                                      <p:cBhvr>
                                        <p:cTn id="37" dur="26">
                                          <p:stCondLst>
                                            <p:cond delay="1808"/>
                                          </p:stCondLst>
                                        </p:cTn>
                                        <p:tgtEl>
                                          <p:spTgt spid="8">
                                            <p:txEl>
                                              <p:pRg st="0" end="0"/>
                                            </p:txEl>
                                          </p:spTgt>
                                        </p:tgtEl>
                                      </p:cBhvr>
                                      <p:to x="100000" y="95000"/>
                                    </p:animScale>
                                    <p:animScale>
                                      <p:cBhvr>
                                        <p:cTn id="38" dur="166" decel="50000">
                                          <p:stCondLst>
                                            <p:cond delay="1834"/>
                                          </p:stCondLst>
                                        </p:cTn>
                                        <p:tgtEl>
                                          <p:spTgt spid="8">
                                            <p:txEl>
                                              <p:pRg st="0" end="0"/>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wipe(down)">
                                      <p:cBhvr>
                                        <p:cTn id="43" dur="580">
                                          <p:stCondLst>
                                            <p:cond delay="0"/>
                                          </p:stCondLst>
                                        </p:cTn>
                                        <p:tgtEl>
                                          <p:spTgt spid="9">
                                            <p:txEl>
                                              <p:pRg st="0" end="0"/>
                                            </p:txEl>
                                          </p:spTgt>
                                        </p:tgtEl>
                                      </p:cBhvr>
                                    </p:animEffect>
                                    <p:anim calcmode="lin" valueType="num">
                                      <p:cBhvr>
                                        <p:cTn id="44"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9">
                                            <p:txEl>
                                              <p:pRg st="0" end="0"/>
                                            </p:txEl>
                                          </p:spTgt>
                                        </p:tgtEl>
                                      </p:cBhvr>
                                      <p:to x="100000" y="60000"/>
                                    </p:animScale>
                                    <p:animScale>
                                      <p:cBhvr>
                                        <p:cTn id="50" dur="166" decel="50000">
                                          <p:stCondLst>
                                            <p:cond delay="676"/>
                                          </p:stCondLst>
                                        </p:cTn>
                                        <p:tgtEl>
                                          <p:spTgt spid="9">
                                            <p:txEl>
                                              <p:pRg st="0" end="0"/>
                                            </p:txEl>
                                          </p:spTgt>
                                        </p:tgtEl>
                                      </p:cBhvr>
                                      <p:to x="100000" y="100000"/>
                                    </p:animScale>
                                    <p:animScale>
                                      <p:cBhvr>
                                        <p:cTn id="51" dur="26">
                                          <p:stCondLst>
                                            <p:cond delay="1312"/>
                                          </p:stCondLst>
                                        </p:cTn>
                                        <p:tgtEl>
                                          <p:spTgt spid="9">
                                            <p:txEl>
                                              <p:pRg st="0" end="0"/>
                                            </p:txEl>
                                          </p:spTgt>
                                        </p:tgtEl>
                                      </p:cBhvr>
                                      <p:to x="100000" y="80000"/>
                                    </p:animScale>
                                    <p:animScale>
                                      <p:cBhvr>
                                        <p:cTn id="52" dur="166" decel="50000">
                                          <p:stCondLst>
                                            <p:cond delay="1338"/>
                                          </p:stCondLst>
                                        </p:cTn>
                                        <p:tgtEl>
                                          <p:spTgt spid="9">
                                            <p:txEl>
                                              <p:pRg st="0" end="0"/>
                                            </p:txEl>
                                          </p:spTgt>
                                        </p:tgtEl>
                                      </p:cBhvr>
                                      <p:to x="100000" y="100000"/>
                                    </p:animScale>
                                    <p:animScale>
                                      <p:cBhvr>
                                        <p:cTn id="53" dur="26">
                                          <p:stCondLst>
                                            <p:cond delay="1642"/>
                                          </p:stCondLst>
                                        </p:cTn>
                                        <p:tgtEl>
                                          <p:spTgt spid="9">
                                            <p:txEl>
                                              <p:pRg st="0" end="0"/>
                                            </p:txEl>
                                          </p:spTgt>
                                        </p:tgtEl>
                                      </p:cBhvr>
                                      <p:to x="100000" y="90000"/>
                                    </p:animScale>
                                    <p:animScale>
                                      <p:cBhvr>
                                        <p:cTn id="54" dur="166" decel="50000">
                                          <p:stCondLst>
                                            <p:cond delay="1668"/>
                                          </p:stCondLst>
                                        </p:cTn>
                                        <p:tgtEl>
                                          <p:spTgt spid="9">
                                            <p:txEl>
                                              <p:pRg st="0" end="0"/>
                                            </p:txEl>
                                          </p:spTgt>
                                        </p:tgtEl>
                                      </p:cBhvr>
                                      <p:to x="100000" y="100000"/>
                                    </p:animScale>
                                    <p:animScale>
                                      <p:cBhvr>
                                        <p:cTn id="55" dur="26">
                                          <p:stCondLst>
                                            <p:cond delay="1808"/>
                                          </p:stCondLst>
                                        </p:cTn>
                                        <p:tgtEl>
                                          <p:spTgt spid="9">
                                            <p:txEl>
                                              <p:pRg st="0" end="0"/>
                                            </p:txEl>
                                          </p:spTgt>
                                        </p:tgtEl>
                                      </p:cBhvr>
                                      <p:to x="100000" y="95000"/>
                                    </p:animScale>
                                    <p:animScale>
                                      <p:cBhvr>
                                        <p:cTn id="56" dur="166" decel="50000">
                                          <p:stCondLst>
                                            <p:cond delay="1834"/>
                                          </p:stCondLst>
                                        </p:cTn>
                                        <p:tgtEl>
                                          <p:spTgt spid="9">
                                            <p:txEl>
                                              <p:pRg st="0" end="0"/>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80">
                                          <p:stCondLst>
                                            <p:cond delay="0"/>
                                          </p:stCondLst>
                                        </p:cTn>
                                        <p:tgtEl>
                                          <p:spTgt spid="10"/>
                                        </p:tgtEl>
                                      </p:cBhvr>
                                    </p:animEffect>
                                    <p:anim calcmode="lin" valueType="num">
                                      <p:cBhvr>
                                        <p:cTn id="6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gtEl>
                                      </p:cBhvr>
                                      <p:to x="100000" y="60000"/>
                                    </p:animScale>
                                    <p:animScale>
                                      <p:cBhvr>
                                        <p:cTn id="68" dur="166" decel="50000">
                                          <p:stCondLst>
                                            <p:cond delay="676"/>
                                          </p:stCondLst>
                                        </p:cTn>
                                        <p:tgtEl>
                                          <p:spTgt spid="10"/>
                                        </p:tgtEl>
                                      </p:cBhvr>
                                      <p:to x="100000" y="100000"/>
                                    </p:animScale>
                                    <p:animScale>
                                      <p:cBhvr>
                                        <p:cTn id="69" dur="26">
                                          <p:stCondLst>
                                            <p:cond delay="1312"/>
                                          </p:stCondLst>
                                        </p:cTn>
                                        <p:tgtEl>
                                          <p:spTgt spid="10"/>
                                        </p:tgtEl>
                                      </p:cBhvr>
                                      <p:to x="100000" y="80000"/>
                                    </p:animScale>
                                    <p:animScale>
                                      <p:cBhvr>
                                        <p:cTn id="70" dur="166" decel="50000">
                                          <p:stCondLst>
                                            <p:cond delay="1338"/>
                                          </p:stCondLst>
                                        </p:cTn>
                                        <p:tgtEl>
                                          <p:spTgt spid="10"/>
                                        </p:tgtEl>
                                      </p:cBhvr>
                                      <p:to x="100000" y="100000"/>
                                    </p:animScale>
                                    <p:animScale>
                                      <p:cBhvr>
                                        <p:cTn id="71" dur="26">
                                          <p:stCondLst>
                                            <p:cond delay="1642"/>
                                          </p:stCondLst>
                                        </p:cTn>
                                        <p:tgtEl>
                                          <p:spTgt spid="10"/>
                                        </p:tgtEl>
                                      </p:cBhvr>
                                      <p:to x="100000" y="90000"/>
                                    </p:animScale>
                                    <p:animScale>
                                      <p:cBhvr>
                                        <p:cTn id="72" dur="166" decel="50000">
                                          <p:stCondLst>
                                            <p:cond delay="1668"/>
                                          </p:stCondLst>
                                        </p:cTn>
                                        <p:tgtEl>
                                          <p:spTgt spid="10"/>
                                        </p:tgtEl>
                                      </p:cBhvr>
                                      <p:to x="100000" y="100000"/>
                                    </p:animScale>
                                    <p:animScale>
                                      <p:cBhvr>
                                        <p:cTn id="73" dur="26">
                                          <p:stCondLst>
                                            <p:cond delay="1808"/>
                                          </p:stCondLst>
                                        </p:cTn>
                                        <p:tgtEl>
                                          <p:spTgt spid="10"/>
                                        </p:tgtEl>
                                      </p:cBhvr>
                                      <p:to x="100000" y="95000"/>
                                    </p:animScale>
                                    <p:animScale>
                                      <p:cBhvr>
                                        <p:cTn id="74" dur="166" decel="50000">
                                          <p:stCondLst>
                                            <p:cond delay="1834"/>
                                          </p:stCondLst>
                                        </p:cTn>
                                        <p:tgtEl>
                                          <p:spTgt spid="10"/>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
                                            <p:txEl>
                                              <p:pRg st="3" end="3"/>
                                            </p:txEl>
                                          </p:spTgt>
                                        </p:tgtEl>
                                        <p:attrNameLst>
                                          <p:attrName>style.visibility</p:attrName>
                                        </p:attrNameLst>
                                      </p:cBhvr>
                                      <p:to>
                                        <p:strVal val="visible"/>
                                      </p:to>
                                    </p:set>
                                    <p:anim calcmode="lin" valueType="num">
                                      <p:cBhvr additive="base">
                                        <p:cTn id="7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6">
                                            <p:txEl>
                                              <p:pRg st="4" end="4"/>
                                            </p:txEl>
                                          </p:spTgt>
                                        </p:tgtEl>
                                        <p:attrNameLst>
                                          <p:attrName>style.visibility</p:attrName>
                                        </p:attrNameLst>
                                      </p:cBhvr>
                                      <p:to>
                                        <p:strVal val="visible"/>
                                      </p:to>
                                    </p:set>
                                    <p:anim calcmode="lin" valueType="num">
                                      <p:cBhvr additive="base">
                                        <p:cTn id="8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6">
                                            <p:txEl>
                                              <p:pRg st="5" end="5"/>
                                            </p:txEl>
                                          </p:spTgt>
                                        </p:tgtEl>
                                        <p:attrNameLst>
                                          <p:attrName>style.visibility</p:attrName>
                                        </p:attrNameLst>
                                      </p:cBhvr>
                                      <p:to>
                                        <p:strVal val="visible"/>
                                      </p:to>
                                    </p:set>
                                    <p:anim calcmode="lin" valueType="num">
                                      <p:cBhvr additive="base">
                                        <p:cTn id="9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
                                            <p:txEl>
                                              <p:pRg st="5" end="5"/>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
                                            <p:txEl>
                                              <p:pRg st="6" end="6"/>
                                            </p:txEl>
                                          </p:spTgt>
                                        </p:tgtEl>
                                        <p:attrNameLst>
                                          <p:attrName>style.visibility</p:attrName>
                                        </p:attrNameLst>
                                      </p:cBhvr>
                                      <p:to>
                                        <p:strVal val="visible"/>
                                      </p:to>
                                    </p:set>
                                    <p:anim calcmode="lin" valueType="num">
                                      <p:cBhvr additive="base">
                                        <p:cTn id="9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413920" cy="1005842"/>
          </a:xfrm>
        </p:spPr>
        <p:txBody>
          <a:bodyPr/>
          <a:lstStyle/>
          <a:p>
            <a:r>
              <a:rPr lang="en-US" sz="3600" b="1" dirty="0" smtClean="0"/>
              <a:t>Type of sets contd</a:t>
            </a:r>
            <a:r>
              <a:rPr lang="en-US" sz="3600" b="1" dirty="0"/>
              <a:t>.  </a:t>
            </a:r>
          </a:p>
        </p:txBody>
      </p:sp>
      <p:sp>
        <p:nvSpPr>
          <p:cNvPr id="6" name="Text Placeholder 5"/>
          <p:cNvSpPr>
            <a:spLocks noGrp="1"/>
          </p:cNvSpPr>
          <p:nvPr>
            <p:ph type="body" sz="quarter" idx="17"/>
          </p:nvPr>
        </p:nvSpPr>
        <p:spPr>
          <a:xfrm>
            <a:off x="679134" y="1371600"/>
            <a:ext cx="12961441" cy="5184576"/>
          </a:xfrm>
        </p:spPr>
        <p:txBody>
          <a:bodyPr/>
          <a:lstStyle/>
          <a:p>
            <a:pPr marL="0" indent="0">
              <a:buNone/>
            </a:pPr>
            <a:r>
              <a:rPr lang="en-US" sz="3200" dirty="0" err="1" smtClean="0"/>
              <a:t>Eg</a:t>
            </a:r>
            <a:r>
              <a:rPr lang="en-US" sz="3200" dirty="0" smtClean="0"/>
              <a:t> 2: A = {</a:t>
            </a:r>
            <a:r>
              <a:rPr lang="en-US" sz="3200" dirty="0" smtClean="0">
                <a:solidFill>
                  <a:srgbClr val="FF3399"/>
                </a:solidFill>
              </a:rPr>
              <a:t>1</a:t>
            </a:r>
            <a:r>
              <a:rPr lang="en-US" sz="3200" dirty="0" smtClean="0"/>
              <a:t>, </a:t>
            </a:r>
            <a:r>
              <a:rPr lang="en-US" sz="3200" dirty="0" smtClean="0">
                <a:solidFill>
                  <a:srgbClr val="0000FF"/>
                </a:solidFill>
              </a:rPr>
              <a:t>2</a:t>
            </a:r>
            <a:r>
              <a:rPr lang="en-US" sz="3200" dirty="0" smtClean="0"/>
              <a:t>, 3}</a:t>
            </a:r>
          </a:p>
          <a:p>
            <a:pPr marL="0" indent="0">
              <a:buNone/>
            </a:pPr>
            <a:r>
              <a:rPr lang="en-US" sz="3200" dirty="0" smtClean="0"/>
              <a:t> </a:t>
            </a:r>
            <a:r>
              <a:rPr lang="en-US" sz="3200" dirty="0"/>
              <a:t>2</a:t>
            </a:r>
            <a:r>
              <a:rPr lang="en-US" sz="3200" baseline="30000" dirty="0"/>
              <a:t>A</a:t>
            </a:r>
            <a:r>
              <a:rPr lang="en-US" sz="3200" dirty="0"/>
              <a:t> </a:t>
            </a:r>
            <a:r>
              <a:rPr lang="en-US" sz="3200" dirty="0" smtClean="0"/>
              <a:t>= </a:t>
            </a:r>
            <a:r>
              <a:rPr lang="en-US" sz="3200" dirty="0">
                <a:latin typeface="Symbol" panose="05050102010706020507" pitchFamily="18" charset="2"/>
              </a:rPr>
              <a:t>r</a:t>
            </a:r>
            <a:r>
              <a:rPr lang="en-US" sz="3200" dirty="0"/>
              <a:t>(A) = </a:t>
            </a:r>
            <a:endParaRPr lang="en-US" sz="3200" dirty="0" smtClean="0"/>
          </a:p>
          <a:p>
            <a:pPr marL="0" indent="0">
              <a:buNone/>
            </a:pPr>
            <a:r>
              <a:rPr lang="en-US" sz="3200" dirty="0" smtClean="0">
                <a:solidFill>
                  <a:srgbClr val="00B0F0"/>
                </a:solidFill>
              </a:rPr>
              <a:t>Note </a:t>
            </a:r>
            <a:r>
              <a:rPr lang="en-US" sz="3200" dirty="0"/>
              <a:t>: No. of subsets = 2</a:t>
            </a:r>
            <a:r>
              <a:rPr lang="en-US" sz="3200" baseline="30000" dirty="0"/>
              <a:t>m</a:t>
            </a:r>
            <a:r>
              <a:rPr lang="en-US" sz="3200" dirty="0"/>
              <a:t> where m is number of elements in set.</a:t>
            </a:r>
          </a:p>
          <a:p>
            <a:pPr marL="0" indent="0">
              <a:buNone/>
            </a:pPr>
            <a:r>
              <a:rPr lang="en-US" sz="3200" dirty="0" smtClean="0"/>
              <a:t>			     = 2</a:t>
            </a:r>
            <a:r>
              <a:rPr lang="en-US" sz="3200" baseline="30000" dirty="0"/>
              <a:t>3</a:t>
            </a:r>
            <a:r>
              <a:rPr lang="en-US" sz="3200" dirty="0" smtClean="0"/>
              <a:t> </a:t>
            </a:r>
            <a:r>
              <a:rPr lang="en-US" sz="3200" dirty="0"/>
              <a:t>= 8</a:t>
            </a:r>
            <a:endParaRPr lang="en-US" sz="3200" dirty="0" smtClean="0"/>
          </a:p>
          <a:p>
            <a:pPr marL="0" indent="0">
              <a:buNone/>
            </a:pPr>
            <a:r>
              <a:rPr lang="en-US" sz="3200" dirty="0" err="1" smtClean="0"/>
              <a:t>Eg</a:t>
            </a:r>
            <a:r>
              <a:rPr lang="en-US" sz="3200" dirty="0" smtClean="0"/>
              <a:t> 3: B </a:t>
            </a:r>
            <a:r>
              <a:rPr lang="en-US" sz="3200" dirty="0"/>
              <a:t>= </a:t>
            </a:r>
            <a:r>
              <a:rPr lang="en-US" sz="3200" dirty="0" smtClean="0"/>
              <a:t>{a, b, c, d}</a:t>
            </a:r>
          </a:p>
          <a:p>
            <a:pPr marL="0" indent="0">
              <a:buNone/>
            </a:pPr>
            <a:r>
              <a:rPr lang="en-US" sz="3200" dirty="0" smtClean="0"/>
              <a:t>2</a:t>
            </a:r>
            <a:r>
              <a:rPr lang="en-US" sz="3200" baseline="30000" dirty="0" smtClean="0"/>
              <a:t>B</a:t>
            </a:r>
            <a:r>
              <a:rPr lang="en-US" sz="3200" dirty="0" smtClean="0"/>
              <a:t> </a:t>
            </a:r>
            <a:r>
              <a:rPr lang="en-US" sz="3200" dirty="0"/>
              <a:t>= </a:t>
            </a:r>
            <a:r>
              <a:rPr lang="en-US" sz="3200" dirty="0" smtClean="0">
                <a:latin typeface="Symbol" panose="05050102010706020507" pitchFamily="18" charset="2"/>
              </a:rPr>
              <a:t>r</a:t>
            </a:r>
            <a:r>
              <a:rPr lang="en-US" sz="3200" dirty="0" smtClean="0"/>
              <a:t>(B) =</a:t>
            </a:r>
            <a:r>
              <a:rPr lang="en-US" sz="3200" dirty="0" smtClean="0">
                <a:solidFill>
                  <a:srgbClr val="FF3399"/>
                </a:solidFill>
              </a:rPr>
              <a:t>{</a:t>
            </a:r>
            <a:r>
              <a:rPr lang="en-US" sz="3200" dirty="0" smtClean="0"/>
              <a:t> </a:t>
            </a:r>
            <a:r>
              <a:rPr lang="en-US" sz="3200" dirty="0" smtClean="0">
                <a:sym typeface="Symbol" panose="05050102010706020507" pitchFamily="18" charset="2"/>
              </a:rPr>
              <a:t></a:t>
            </a:r>
            <a:r>
              <a:rPr lang="en-US" sz="3200" dirty="0" smtClean="0"/>
              <a:t>, {a}, {b}, {c}, {d}, {a, b}, </a:t>
            </a:r>
            <a:r>
              <a:rPr lang="en-US" sz="3200" dirty="0"/>
              <a:t>{a, </a:t>
            </a:r>
            <a:r>
              <a:rPr lang="en-US" sz="3200" dirty="0" smtClean="0"/>
              <a:t>c}, </a:t>
            </a:r>
            <a:r>
              <a:rPr lang="en-US" sz="3200" dirty="0"/>
              <a:t>{a, </a:t>
            </a:r>
            <a:r>
              <a:rPr lang="en-US" sz="3200" dirty="0" smtClean="0"/>
              <a:t>d}, {b, c}, {b, d}, </a:t>
            </a:r>
            <a:r>
              <a:rPr lang="en-US" sz="3200" dirty="0"/>
              <a:t>{a, </a:t>
            </a:r>
            <a:r>
              <a:rPr lang="en-US" sz="3200" dirty="0" smtClean="0"/>
              <a:t>b, c}, </a:t>
            </a:r>
          </a:p>
          <a:p>
            <a:pPr marL="0" indent="0">
              <a:buNone/>
            </a:pPr>
            <a:r>
              <a:rPr lang="en-US" sz="3200" dirty="0"/>
              <a:t>	</a:t>
            </a:r>
            <a:r>
              <a:rPr lang="en-US" sz="3200" dirty="0" smtClean="0"/>
              <a:t>	{</a:t>
            </a:r>
            <a:r>
              <a:rPr lang="en-US" sz="3200" dirty="0"/>
              <a:t>a, b, </a:t>
            </a:r>
            <a:r>
              <a:rPr lang="en-US" sz="3200" dirty="0" smtClean="0"/>
              <a:t>d}, {b</a:t>
            </a:r>
            <a:r>
              <a:rPr lang="en-US" sz="3200" dirty="0"/>
              <a:t>, </a:t>
            </a:r>
            <a:r>
              <a:rPr lang="en-US" sz="3200" dirty="0" smtClean="0"/>
              <a:t>c, d}, </a:t>
            </a:r>
            <a:r>
              <a:rPr lang="en-US" sz="3200" dirty="0"/>
              <a:t>{a, b, </a:t>
            </a:r>
            <a:r>
              <a:rPr lang="en-US" sz="3200" dirty="0" smtClean="0"/>
              <a:t>c, d} </a:t>
            </a:r>
            <a:r>
              <a:rPr lang="en-US" sz="3200" dirty="0" smtClean="0">
                <a:solidFill>
                  <a:srgbClr val="FF3399"/>
                </a:solidFill>
              </a:rPr>
              <a:t>}</a:t>
            </a:r>
            <a:endParaRPr lang="en-US" sz="3200" dirty="0">
              <a:solidFill>
                <a:srgbClr val="FF3399"/>
              </a:solidFill>
            </a:endParaRPr>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23</a:t>
            </a:fld>
            <a:endParaRPr lang="en-NZ" dirty="0">
              <a:solidFill>
                <a:srgbClr val="000000"/>
              </a:solidFill>
            </a:endParaRPr>
          </a:p>
        </p:txBody>
      </p:sp>
      <p:sp>
        <p:nvSpPr>
          <p:cNvPr id="2" name="Rectangle 1"/>
          <p:cNvSpPr/>
          <p:nvPr/>
        </p:nvSpPr>
        <p:spPr>
          <a:xfrm>
            <a:off x="2895600" y="1970166"/>
            <a:ext cx="869149"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rPr>
              <a:t>{ {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8" name="Rectangle 7"/>
          <p:cNvSpPr/>
          <p:nvPr/>
        </p:nvSpPr>
        <p:spPr>
          <a:xfrm>
            <a:off x="3755784" y="1970165"/>
            <a:ext cx="742511"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r>
              <a:rPr lang="en-US" sz="3200" dirty="0">
                <a:solidFill>
                  <a:srgbClr val="FF3399"/>
                </a:solidFill>
                <a:latin typeface="Roboto Medium" pitchFamily="2" charset="0"/>
                <a:ea typeface="Roboto Medium" pitchFamily="2" charset="0"/>
                <a:cs typeface="Roboto Medium" pitchFamily="2" charset="0"/>
              </a:rPr>
              <a:t>1</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9" name="Rectangle 8"/>
          <p:cNvSpPr/>
          <p:nvPr/>
        </p:nvSpPr>
        <p:spPr>
          <a:xfrm>
            <a:off x="4343400" y="1970165"/>
            <a:ext cx="854721"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a:t>
            </a:r>
            <a:r>
              <a:rPr lang="en-US" sz="3200" dirty="0">
                <a:solidFill>
                  <a:srgbClr val="0000FF"/>
                </a:solidFill>
                <a:latin typeface="Roboto Medium" pitchFamily="2" charset="0"/>
                <a:ea typeface="Roboto Medium" pitchFamily="2" charset="0"/>
                <a:cs typeface="Roboto Medium" pitchFamily="2" charset="0"/>
              </a:rPr>
              <a:t>2</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10" name="Rectangle 9"/>
          <p:cNvSpPr/>
          <p:nvPr/>
        </p:nvSpPr>
        <p:spPr>
          <a:xfrm>
            <a:off x="5085911" y="1964175"/>
            <a:ext cx="652743"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r>
              <a:rPr lang="en-US" sz="3200" dirty="0">
                <a:solidFill>
                  <a:schemeClr val="tx1">
                    <a:lumMod val="50000"/>
                    <a:lumOff val="50000"/>
                  </a:schemeClr>
                </a:solidFill>
                <a:latin typeface="Roboto Medium" pitchFamily="2" charset="0"/>
                <a:ea typeface="Roboto Medium" pitchFamily="2" charset="0"/>
                <a:cs typeface="Roboto Medium" pitchFamily="2" charset="0"/>
              </a:rPr>
              <a:t>3</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3" name="Rectangle 2"/>
          <p:cNvSpPr/>
          <p:nvPr/>
        </p:nvSpPr>
        <p:spPr>
          <a:xfrm>
            <a:off x="5743136" y="1964175"/>
            <a:ext cx="1165704"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r>
              <a:rPr lang="en-US" sz="3200" dirty="0" smtClean="0">
                <a:solidFill>
                  <a:srgbClr val="FF3399"/>
                </a:solidFill>
                <a:latin typeface="Roboto Medium" pitchFamily="2" charset="0"/>
                <a:ea typeface="Roboto Medium" pitchFamily="2" charset="0"/>
                <a:cs typeface="Roboto Medium" pitchFamily="2" charset="0"/>
              </a:rPr>
              <a:t>1</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2</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4" name="Rectangle 3"/>
          <p:cNvSpPr/>
          <p:nvPr/>
        </p:nvSpPr>
        <p:spPr>
          <a:xfrm>
            <a:off x="6735327" y="1958788"/>
            <a:ext cx="1165704"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rPr>
              <a:t>{</a:t>
            </a:r>
            <a:r>
              <a:rPr lang="en-US" sz="3200" dirty="0">
                <a:solidFill>
                  <a:srgbClr val="FF3399"/>
                </a:solidFill>
                <a:latin typeface="Roboto Medium" pitchFamily="2" charset="0"/>
                <a:ea typeface="Roboto Medium" pitchFamily="2" charset="0"/>
                <a:cs typeface="Roboto Medium" pitchFamily="2" charset="0"/>
              </a:rPr>
              <a:t>1</a:t>
            </a:r>
            <a:r>
              <a:rPr lang="en-US" sz="3200" dirty="0">
                <a:solidFill>
                  <a:schemeClr val="tx1">
                    <a:lumMod val="50000"/>
                    <a:lumOff val="50000"/>
                  </a:schemeClr>
                </a:solidFill>
                <a:latin typeface="Roboto Medium" pitchFamily="2" charset="0"/>
                <a:ea typeface="Roboto Medium" pitchFamily="2" charset="0"/>
                <a:cs typeface="Roboto Medium" pitchFamily="2" charset="0"/>
              </a:rPr>
              <a:t>, 3</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11" name="Rectangle 10"/>
          <p:cNvSpPr/>
          <p:nvPr/>
        </p:nvSpPr>
        <p:spPr>
          <a:xfrm>
            <a:off x="7811263" y="1989565"/>
            <a:ext cx="1165704"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rPr>
              <a:t>{</a:t>
            </a:r>
            <a:r>
              <a:rPr lang="en-US" sz="3200" dirty="0">
                <a:solidFill>
                  <a:srgbClr val="0000FF"/>
                </a:solidFill>
                <a:latin typeface="Roboto Medium" pitchFamily="2" charset="0"/>
                <a:ea typeface="Roboto Medium" pitchFamily="2" charset="0"/>
                <a:cs typeface="Roboto Medium" pitchFamily="2" charset="0"/>
              </a:rPr>
              <a:t>2</a:t>
            </a:r>
            <a:r>
              <a:rPr lang="en-US" sz="3200" dirty="0">
                <a:solidFill>
                  <a:schemeClr val="tx1">
                    <a:lumMod val="50000"/>
                    <a:lumOff val="50000"/>
                  </a:schemeClr>
                </a:solidFill>
                <a:latin typeface="Roboto Medium" pitchFamily="2" charset="0"/>
                <a:ea typeface="Roboto Medium" pitchFamily="2" charset="0"/>
                <a:cs typeface="Roboto Medium" pitchFamily="2" charset="0"/>
              </a:rPr>
              <a:t>, 3</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12" name="Rectangle 11"/>
          <p:cNvSpPr/>
          <p:nvPr/>
        </p:nvSpPr>
        <p:spPr>
          <a:xfrm>
            <a:off x="8905072" y="1970165"/>
            <a:ext cx="1734770"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rPr>
              <a:t>{</a:t>
            </a:r>
            <a:r>
              <a:rPr lang="en-US" sz="3200" dirty="0">
                <a:solidFill>
                  <a:srgbClr val="00B050"/>
                </a:solidFill>
                <a:latin typeface="Roboto Medium" pitchFamily="2" charset="0"/>
                <a:ea typeface="Roboto Medium" pitchFamily="2" charset="0"/>
                <a:cs typeface="Roboto Medium" pitchFamily="2" charset="0"/>
              </a:rPr>
              <a:t>1, 2</a:t>
            </a:r>
            <a:r>
              <a:rPr lang="en-US" sz="3200" dirty="0">
                <a:solidFill>
                  <a:schemeClr val="tx1">
                    <a:lumMod val="50000"/>
                    <a:lumOff val="50000"/>
                  </a:schemeClr>
                </a:solidFill>
                <a:latin typeface="Roboto Medium" pitchFamily="2" charset="0"/>
                <a:ea typeface="Roboto Medium" pitchFamily="2" charset="0"/>
                <a:cs typeface="Roboto Medium" pitchFamily="2" charset="0"/>
              </a:rPr>
              <a:t>, 3} }</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Tree>
    <p:extLst>
      <p:ext uri="{BB962C8B-B14F-4D97-AF65-F5344CB8AC3E}">
        <p14:creationId xmlns:p14="http://schemas.microsoft.com/office/powerpoint/2010/main" val="335466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wipe(down)">
                                      <p:cBhvr>
                                        <p:cTn id="25" dur="580">
                                          <p:stCondLst>
                                            <p:cond delay="0"/>
                                          </p:stCondLst>
                                        </p:cTn>
                                        <p:tgtEl>
                                          <p:spTgt spid="8">
                                            <p:txEl>
                                              <p:pRg st="0" end="0"/>
                                            </p:txEl>
                                          </p:spTgt>
                                        </p:tgtEl>
                                      </p:cBhvr>
                                    </p:animEffect>
                                    <p:anim calcmode="lin" valueType="num">
                                      <p:cBhvr>
                                        <p:cTn id="26"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8">
                                            <p:txEl>
                                              <p:pRg st="0" end="0"/>
                                            </p:txEl>
                                          </p:spTgt>
                                        </p:tgtEl>
                                      </p:cBhvr>
                                      <p:to x="100000" y="60000"/>
                                    </p:animScale>
                                    <p:animScale>
                                      <p:cBhvr>
                                        <p:cTn id="32" dur="166" decel="50000">
                                          <p:stCondLst>
                                            <p:cond delay="676"/>
                                          </p:stCondLst>
                                        </p:cTn>
                                        <p:tgtEl>
                                          <p:spTgt spid="8">
                                            <p:txEl>
                                              <p:pRg st="0" end="0"/>
                                            </p:txEl>
                                          </p:spTgt>
                                        </p:tgtEl>
                                      </p:cBhvr>
                                      <p:to x="100000" y="100000"/>
                                    </p:animScale>
                                    <p:animScale>
                                      <p:cBhvr>
                                        <p:cTn id="33" dur="26">
                                          <p:stCondLst>
                                            <p:cond delay="1312"/>
                                          </p:stCondLst>
                                        </p:cTn>
                                        <p:tgtEl>
                                          <p:spTgt spid="8">
                                            <p:txEl>
                                              <p:pRg st="0" end="0"/>
                                            </p:txEl>
                                          </p:spTgt>
                                        </p:tgtEl>
                                      </p:cBhvr>
                                      <p:to x="100000" y="80000"/>
                                    </p:animScale>
                                    <p:animScale>
                                      <p:cBhvr>
                                        <p:cTn id="34" dur="166" decel="50000">
                                          <p:stCondLst>
                                            <p:cond delay="1338"/>
                                          </p:stCondLst>
                                        </p:cTn>
                                        <p:tgtEl>
                                          <p:spTgt spid="8">
                                            <p:txEl>
                                              <p:pRg st="0" end="0"/>
                                            </p:txEl>
                                          </p:spTgt>
                                        </p:tgtEl>
                                      </p:cBhvr>
                                      <p:to x="100000" y="100000"/>
                                    </p:animScale>
                                    <p:animScale>
                                      <p:cBhvr>
                                        <p:cTn id="35" dur="26">
                                          <p:stCondLst>
                                            <p:cond delay="1642"/>
                                          </p:stCondLst>
                                        </p:cTn>
                                        <p:tgtEl>
                                          <p:spTgt spid="8">
                                            <p:txEl>
                                              <p:pRg st="0" end="0"/>
                                            </p:txEl>
                                          </p:spTgt>
                                        </p:tgtEl>
                                      </p:cBhvr>
                                      <p:to x="100000" y="90000"/>
                                    </p:animScale>
                                    <p:animScale>
                                      <p:cBhvr>
                                        <p:cTn id="36" dur="166" decel="50000">
                                          <p:stCondLst>
                                            <p:cond delay="1668"/>
                                          </p:stCondLst>
                                        </p:cTn>
                                        <p:tgtEl>
                                          <p:spTgt spid="8">
                                            <p:txEl>
                                              <p:pRg st="0" end="0"/>
                                            </p:txEl>
                                          </p:spTgt>
                                        </p:tgtEl>
                                      </p:cBhvr>
                                      <p:to x="100000" y="100000"/>
                                    </p:animScale>
                                    <p:animScale>
                                      <p:cBhvr>
                                        <p:cTn id="37" dur="26">
                                          <p:stCondLst>
                                            <p:cond delay="1808"/>
                                          </p:stCondLst>
                                        </p:cTn>
                                        <p:tgtEl>
                                          <p:spTgt spid="8">
                                            <p:txEl>
                                              <p:pRg st="0" end="0"/>
                                            </p:txEl>
                                          </p:spTgt>
                                        </p:tgtEl>
                                      </p:cBhvr>
                                      <p:to x="100000" y="95000"/>
                                    </p:animScale>
                                    <p:animScale>
                                      <p:cBhvr>
                                        <p:cTn id="38" dur="166" decel="50000">
                                          <p:stCondLst>
                                            <p:cond delay="1834"/>
                                          </p:stCondLst>
                                        </p:cTn>
                                        <p:tgtEl>
                                          <p:spTgt spid="8">
                                            <p:txEl>
                                              <p:pRg st="0" end="0"/>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wipe(down)">
                                      <p:cBhvr>
                                        <p:cTn id="43" dur="580">
                                          <p:stCondLst>
                                            <p:cond delay="0"/>
                                          </p:stCondLst>
                                        </p:cTn>
                                        <p:tgtEl>
                                          <p:spTgt spid="9">
                                            <p:txEl>
                                              <p:pRg st="0" end="0"/>
                                            </p:txEl>
                                          </p:spTgt>
                                        </p:tgtEl>
                                      </p:cBhvr>
                                    </p:animEffect>
                                    <p:anim calcmode="lin" valueType="num">
                                      <p:cBhvr>
                                        <p:cTn id="44"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9">
                                            <p:txEl>
                                              <p:pRg st="0" end="0"/>
                                            </p:txEl>
                                          </p:spTgt>
                                        </p:tgtEl>
                                      </p:cBhvr>
                                      <p:to x="100000" y="60000"/>
                                    </p:animScale>
                                    <p:animScale>
                                      <p:cBhvr>
                                        <p:cTn id="50" dur="166" decel="50000">
                                          <p:stCondLst>
                                            <p:cond delay="676"/>
                                          </p:stCondLst>
                                        </p:cTn>
                                        <p:tgtEl>
                                          <p:spTgt spid="9">
                                            <p:txEl>
                                              <p:pRg st="0" end="0"/>
                                            </p:txEl>
                                          </p:spTgt>
                                        </p:tgtEl>
                                      </p:cBhvr>
                                      <p:to x="100000" y="100000"/>
                                    </p:animScale>
                                    <p:animScale>
                                      <p:cBhvr>
                                        <p:cTn id="51" dur="26">
                                          <p:stCondLst>
                                            <p:cond delay="1312"/>
                                          </p:stCondLst>
                                        </p:cTn>
                                        <p:tgtEl>
                                          <p:spTgt spid="9">
                                            <p:txEl>
                                              <p:pRg st="0" end="0"/>
                                            </p:txEl>
                                          </p:spTgt>
                                        </p:tgtEl>
                                      </p:cBhvr>
                                      <p:to x="100000" y="80000"/>
                                    </p:animScale>
                                    <p:animScale>
                                      <p:cBhvr>
                                        <p:cTn id="52" dur="166" decel="50000">
                                          <p:stCondLst>
                                            <p:cond delay="1338"/>
                                          </p:stCondLst>
                                        </p:cTn>
                                        <p:tgtEl>
                                          <p:spTgt spid="9">
                                            <p:txEl>
                                              <p:pRg st="0" end="0"/>
                                            </p:txEl>
                                          </p:spTgt>
                                        </p:tgtEl>
                                      </p:cBhvr>
                                      <p:to x="100000" y="100000"/>
                                    </p:animScale>
                                    <p:animScale>
                                      <p:cBhvr>
                                        <p:cTn id="53" dur="26">
                                          <p:stCondLst>
                                            <p:cond delay="1642"/>
                                          </p:stCondLst>
                                        </p:cTn>
                                        <p:tgtEl>
                                          <p:spTgt spid="9">
                                            <p:txEl>
                                              <p:pRg st="0" end="0"/>
                                            </p:txEl>
                                          </p:spTgt>
                                        </p:tgtEl>
                                      </p:cBhvr>
                                      <p:to x="100000" y="90000"/>
                                    </p:animScale>
                                    <p:animScale>
                                      <p:cBhvr>
                                        <p:cTn id="54" dur="166" decel="50000">
                                          <p:stCondLst>
                                            <p:cond delay="1668"/>
                                          </p:stCondLst>
                                        </p:cTn>
                                        <p:tgtEl>
                                          <p:spTgt spid="9">
                                            <p:txEl>
                                              <p:pRg st="0" end="0"/>
                                            </p:txEl>
                                          </p:spTgt>
                                        </p:tgtEl>
                                      </p:cBhvr>
                                      <p:to x="100000" y="100000"/>
                                    </p:animScale>
                                    <p:animScale>
                                      <p:cBhvr>
                                        <p:cTn id="55" dur="26">
                                          <p:stCondLst>
                                            <p:cond delay="1808"/>
                                          </p:stCondLst>
                                        </p:cTn>
                                        <p:tgtEl>
                                          <p:spTgt spid="9">
                                            <p:txEl>
                                              <p:pRg st="0" end="0"/>
                                            </p:txEl>
                                          </p:spTgt>
                                        </p:tgtEl>
                                      </p:cBhvr>
                                      <p:to x="100000" y="95000"/>
                                    </p:animScale>
                                    <p:animScale>
                                      <p:cBhvr>
                                        <p:cTn id="56" dur="166" decel="50000">
                                          <p:stCondLst>
                                            <p:cond delay="1834"/>
                                          </p:stCondLst>
                                        </p:cTn>
                                        <p:tgtEl>
                                          <p:spTgt spid="9">
                                            <p:txEl>
                                              <p:pRg st="0" end="0"/>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80">
                                          <p:stCondLst>
                                            <p:cond delay="0"/>
                                          </p:stCondLst>
                                        </p:cTn>
                                        <p:tgtEl>
                                          <p:spTgt spid="10"/>
                                        </p:tgtEl>
                                      </p:cBhvr>
                                    </p:animEffect>
                                    <p:anim calcmode="lin" valueType="num">
                                      <p:cBhvr>
                                        <p:cTn id="6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gtEl>
                                      </p:cBhvr>
                                      <p:to x="100000" y="60000"/>
                                    </p:animScale>
                                    <p:animScale>
                                      <p:cBhvr>
                                        <p:cTn id="68" dur="166" decel="50000">
                                          <p:stCondLst>
                                            <p:cond delay="676"/>
                                          </p:stCondLst>
                                        </p:cTn>
                                        <p:tgtEl>
                                          <p:spTgt spid="10"/>
                                        </p:tgtEl>
                                      </p:cBhvr>
                                      <p:to x="100000" y="100000"/>
                                    </p:animScale>
                                    <p:animScale>
                                      <p:cBhvr>
                                        <p:cTn id="69" dur="26">
                                          <p:stCondLst>
                                            <p:cond delay="1312"/>
                                          </p:stCondLst>
                                        </p:cTn>
                                        <p:tgtEl>
                                          <p:spTgt spid="10"/>
                                        </p:tgtEl>
                                      </p:cBhvr>
                                      <p:to x="100000" y="80000"/>
                                    </p:animScale>
                                    <p:animScale>
                                      <p:cBhvr>
                                        <p:cTn id="70" dur="166" decel="50000">
                                          <p:stCondLst>
                                            <p:cond delay="1338"/>
                                          </p:stCondLst>
                                        </p:cTn>
                                        <p:tgtEl>
                                          <p:spTgt spid="10"/>
                                        </p:tgtEl>
                                      </p:cBhvr>
                                      <p:to x="100000" y="100000"/>
                                    </p:animScale>
                                    <p:animScale>
                                      <p:cBhvr>
                                        <p:cTn id="71" dur="26">
                                          <p:stCondLst>
                                            <p:cond delay="1642"/>
                                          </p:stCondLst>
                                        </p:cTn>
                                        <p:tgtEl>
                                          <p:spTgt spid="10"/>
                                        </p:tgtEl>
                                      </p:cBhvr>
                                      <p:to x="100000" y="90000"/>
                                    </p:animScale>
                                    <p:animScale>
                                      <p:cBhvr>
                                        <p:cTn id="72" dur="166" decel="50000">
                                          <p:stCondLst>
                                            <p:cond delay="1668"/>
                                          </p:stCondLst>
                                        </p:cTn>
                                        <p:tgtEl>
                                          <p:spTgt spid="10"/>
                                        </p:tgtEl>
                                      </p:cBhvr>
                                      <p:to x="100000" y="100000"/>
                                    </p:animScale>
                                    <p:animScale>
                                      <p:cBhvr>
                                        <p:cTn id="73" dur="26">
                                          <p:stCondLst>
                                            <p:cond delay="1808"/>
                                          </p:stCondLst>
                                        </p:cTn>
                                        <p:tgtEl>
                                          <p:spTgt spid="10"/>
                                        </p:tgtEl>
                                      </p:cBhvr>
                                      <p:to x="100000" y="95000"/>
                                    </p:animScale>
                                    <p:animScale>
                                      <p:cBhvr>
                                        <p:cTn id="74" dur="166" decel="50000">
                                          <p:stCondLst>
                                            <p:cond delay="1834"/>
                                          </p:stCondLst>
                                        </p:cTn>
                                        <p:tgtEl>
                                          <p:spTgt spid="10"/>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0">
                                            <p:txEl>
                                              <p:pRg st="0" end="0"/>
                                            </p:txEl>
                                          </p:spTgt>
                                        </p:tgtEl>
                                        <p:attrNameLst>
                                          <p:attrName>style.visibility</p:attrName>
                                        </p:attrNameLst>
                                      </p:cBhvr>
                                      <p:to>
                                        <p:strVal val="visible"/>
                                      </p:to>
                                    </p:set>
                                    <p:anim calcmode="lin" valueType="num">
                                      <p:cBhvr additive="base">
                                        <p:cTn id="7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0" end="0"/>
                                            </p:txEl>
                                          </p:spTgt>
                                        </p:tgtEl>
                                        <p:attrNameLst>
                                          <p:attrName>style.visibility</p:attrName>
                                        </p:attrNameLst>
                                      </p:cBhvr>
                                      <p:to>
                                        <p:strVal val="visible"/>
                                      </p:to>
                                    </p:set>
                                    <p:anim calcmode="lin" valueType="num">
                                      <p:cBhvr additive="base">
                                        <p:cTn id="8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
                                            <p:txEl>
                                              <p:pRg st="0" end="0"/>
                                            </p:txEl>
                                          </p:spTgt>
                                        </p:tgtEl>
                                        <p:attrNameLst>
                                          <p:attrName>style.visibility</p:attrName>
                                        </p:attrNameLst>
                                      </p:cBhvr>
                                      <p:to>
                                        <p:strVal val="visible"/>
                                      </p:to>
                                    </p:set>
                                    <p:anim calcmode="lin" valueType="num">
                                      <p:cBhvr additive="base">
                                        <p:cTn id="9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1">
                                            <p:txEl>
                                              <p:pRg st="0" end="0"/>
                                            </p:txEl>
                                          </p:spTgt>
                                        </p:tgtEl>
                                        <p:attrNameLst>
                                          <p:attrName>style.visibility</p:attrName>
                                        </p:attrNameLst>
                                      </p:cBhvr>
                                      <p:to>
                                        <p:strVal val="visible"/>
                                      </p:to>
                                    </p:set>
                                    <p:anim calcmode="lin" valueType="num">
                                      <p:cBhvr additive="base">
                                        <p:cTn id="9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2">
                                            <p:txEl>
                                              <p:pRg st="0" end="0"/>
                                            </p:txEl>
                                          </p:spTgt>
                                        </p:tgtEl>
                                        <p:attrNameLst>
                                          <p:attrName>style.visibility</p:attrName>
                                        </p:attrNameLst>
                                      </p:cBhvr>
                                      <p:to>
                                        <p:strVal val="visible"/>
                                      </p:to>
                                    </p:set>
                                    <p:anim calcmode="lin" valueType="num">
                                      <p:cBhvr additive="base">
                                        <p:cTn id="10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6">
                                            <p:txEl>
                                              <p:pRg st="2" end="2"/>
                                            </p:txEl>
                                          </p:spTgt>
                                        </p:tgtEl>
                                        <p:attrNameLst>
                                          <p:attrName>style.visibility</p:attrName>
                                        </p:attrNameLst>
                                      </p:cBhvr>
                                      <p:to>
                                        <p:strVal val="visible"/>
                                      </p:to>
                                    </p:set>
                                    <p:anim calcmode="lin" valueType="num">
                                      <p:cBhvr additive="base">
                                        <p:cTn id="10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6">
                                            <p:txEl>
                                              <p:pRg st="3" end="3"/>
                                            </p:txEl>
                                          </p:spTgt>
                                        </p:tgtEl>
                                        <p:attrNameLst>
                                          <p:attrName>style.visibility</p:attrName>
                                        </p:attrNameLst>
                                      </p:cBhvr>
                                      <p:to>
                                        <p:strVal val="visible"/>
                                      </p:to>
                                    </p:set>
                                    <p:animEffect transition="in" filter="wipe(down)">
                                      <p:cBhvr>
                                        <p:cTn id="115" dur="580">
                                          <p:stCondLst>
                                            <p:cond delay="0"/>
                                          </p:stCondLst>
                                        </p:cTn>
                                        <p:tgtEl>
                                          <p:spTgt spid="6">
                                            <p:txEl>
                                              <p:pRg st="3" end="3"/>
                                            </p:txEl>
                                          </p:spTgt>
                                        </p:tgtEl>
                                      </p:cBhvr>
                                    </p:animEffect>
                                    <p:anim calcmode="lin" valueType="num">
                                      <p:cBhvr>
                                        <p:cTn id="116"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6">
                                            <p:txEl>
                                              <p:pRg st="3" end="3"/>
                                            </p:txEl>
                                          </p:spTgt>
                                        </p:tgtEl>
                                      </p:cBhvr>
                                      <p:to x="100000" y="60000"/>
                                    </p:animScale>
                                    <p:animScale>
                                      <p:cBhvr>
                                        <p:cTn id="122" dur="166" decel="50000">
                                          <p:stCondLst>
                                            <p:cond delay="676"/>
                                          </p:stCondLst>
                                        </p:cTn>
                                        <p:tgtEl>
                                          <p:spTgt spid="6">
                                            <p:txEl>
                                              <p:pRg st="3" end="3"/>
                                            </p:txEl>
                                          </p:spTgt>
                                        </p:tgtEl>
                                      </p:cBhvr>
                                      <p:to x="100000" y="100000"/>
                                    </p:animScale>
                                    <p:animScale>
                                      <p:cBhvr>
                                        <p:cTn id="123" dur="26">
                                          <p:stCondLst>
                                            <p:cond delay="1312"/>
                                          </p:stCondLst>
                                        </p:cTn>
                                        <p:tgtEl>
                                          <p:spTgt spid="6">
                                            <p:txEl>
                                              <p:pRg st="3" end="3"/>
                                            </p:txEl>
                                          </p:spTgt>
                                        </p:tgtEl>
                                      </p:cBhvr>
                                      <p:to x="100000" y="80000"/>
                                    </p:animScale>
                                    <p:animScale>
                                      <p:cBhvr>
                                        <p:cTn id="124" dur="166" decel="50000">
                                          <p:stCondLst>
                                            <p:cond delay="1338"/>
                                          </p:stCondLst>
                                        </p:cTn>
                                        <p:tgtEl>
                                          <p:spTgt spid="6">
                                            <p:txEl>
                                              <p:pRg st="3" end="3"/>
                                            </p:txEl>
                                          </p:spTgt>
                                        </p:tgtEl>
                                      </p:cBhvr>
                                      <p:to x="100000" y="100000"/>
                                    </p:animScale>
                                    <p:animScale>
                                      <p:cBhvr>
                                        <p:cTn id="125" dur="26">
                                          <p:stCondLst>
                                            <p:cond delay="1642"/>
                                          </p:stCondLst>
                                        </p:cTn>
                                        <p:tgtEl>
                                          <p:spTgt spid="6">
                                            <p:txEl>
                                              <p:pRg st="3" end="3"/>
                                            </p:txEl>
                                          </p:spTgt>
                                        </p:tgtEl>
                                      </p:cBhvr>
                                      <p:to x="100000" y="90000"/>
                                    </p:animScale>
                                    <p:animScale>
                                      <p:cBhvr>
                                        <p:cTn id="126" dur="166" decel="50000">
                                          <p:stCondLst>
                                            <p:cond delay="1668"/>
                                          </p:stCondLst>
                                        </p:cTn>
                                        <p:tgtEl>
                                          <p:spTgt spid="6">
                                            <p:txEl>
                                              <p:pRg st="3" end="3"/>
                                            </p:txEl>
                                          </p:spTgt>
                                        </p:tgtEl>
                                      </p:cBhvr>
                                      <p:to x="100000" y="100000"/>
                                    </p:animScale>
                                    <p:animScale>
                                      <p:cBhvr>
                                        <p:cTn id="127" dur="26">
                                          <p:stCondLst>
                                            <p:cond delay="1808"/>
                                          </p:stCondLst>
                                        </p:cTn>
                                        <p:tgtEl>
                                          <p:spTgt spid="6">
                                            <p:txEl>
                                              <p:pRg st="3" end="3"/>
                                            </p:txEl>
                                          </p:spTgt>
                                        </p:tgtEl>
                                      </p:cBhvr>
                                      <p:to x="100000" y="95000"/>
                                    </p:animScale>
                                    <p:animScale>
                                      <p:cBhvr>
                                        <p:cTn id="128" dur="166" decel="50000">
                                          <p:stCondLst>
                                            <p:cond delay="1834"/>
                                          </p:stCondLst>
                                        </p:cTn>
                                        <p:tgtEl>
                                          <p:spTgt spid="6">
                                            <p:txEl>
                                              <p:pRg st="3" end="3"/>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6">
                                            <p:txEl>
                                              <p:pRg st="4" end="4"/>
                                            </p:txEl>
                                          </p:spTgt>
                                        </p:tgtEl>
                                        <p:attrNameLst>
                                          <p:attrName>style.visibility</p:attrName>
                                        </p:attrNameLst>
                                      </p:cBhvr>
                                      <p:to>
                                        <p:strVal val="visible"/>
                                      </p:to>
                                    </p:set>
                                    <p:anim calcmode="lin" valueType="num">
                                      <p:cBhvr additive="base">
                                        <p:cTn id="13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6">
                                            <p:txEl>
                                              <p:pRg st="5" end="5"/>
                                            </p:txEl>
                                          </p:spTgt>
                                        </p:tgtEl>
                                        <p:attrNameLst>
                                          <p:attrName>style.visibility</p:attrName>
                                        </p:attrNameLst>
                                      </p:cBhvr>
                                      <p:to>
                                        <p:strVal val="visible"/>
                                      </p:to>
                                    </p:set>
                                    <p:animEffect transition="in" filter="fade">
                                      <p:cBhvr>
                                        <p:cTn id="139" dur="1000"/>
                                        <p:tgtEl>
                                          <p:spTgt spid="6">
                                            <p:txEl>
                                              <p:pRg st="5" end="5"/>
                                            </p:txEl>
                                          </p:spTgt>
                                        </p:tgtEl>
                                      </p:cBhvr>
                                    </p:animEffect>
                                    <p:anim calcmode="lin" valueType="num">
                                      <p:cBhvr>
                                        <p:cTn id="14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41" dur="1000" fill="hold"/>
                                        <p:tgtEl>
                                          <p:spTgt spid="6">
                                            <p:txEl>
                                              <p:pRg st="5" end="5"/>
                                            </p:txEl>
                                          </p:spTgt>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6">
                                            <p:txEl>
                                              <p:pRg st="6" end="6"/>
                                            </p:txEl>
                                          </p:spTgt>
                                        </p:tgtEl>
                                        <p:attrNameLst>
                                          <p:attrName>style.visibility</p:attrName>
                                        </p:attrNameLst>
                                      </p:cBhvr>
                                      <p:to>
                                        <p:strVal val="visible"/>
                                      </p:to>
                                    </p:set>
                                    <p:animEffect transition="in" filter="fade">
                                      <p:cBhvr>
                                        <p:cTn id="144" dur="1000"/>
                                        <p:tgtEl>
                                          <p:spTgt spid="6">
                                            <p:txEl>
                                              <p:pRg st="6" end="6"/>
                                            </p:txEl>
                                          </p:spTgt>
                                        </p:tgtEl>
                                      </p:cBhvr>
                                    </p:animEffect>
                                    <p:anim calcmode="lin" valueType="num">
                                      <p:cBhvr>
                                        <p:cTn id="14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146"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24</a:t>
            </a:fld>
            <a:endParaRPr lang="en-NZ" dirty="0">
              <a:solidFill>
                <a:srgbClr val="000000"/>
              </a:solidFill>
            </a:endParaRPr>
          </a:p>
        </p:txBody>
      </p:sp>
      <p:sp>
        <p:nvSpPr>
          <p:cNvPr id="7" name="Text Placeholder 8"/>
          <p:cNvSpPr txBox="1">
            <a:spLocks/>
          </p:cNvSpPr>
          <p:nvPr/>
        </p:nvSpPr>
        <p:spPr>
          <a:xfrm>
            <a:off x="7467600" y="2587824"/>
            <a:ext cx="6019800" cy="3812976"/>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a:solidFill>
                  <a:srgbClr val="FF0000"/>
                </a:solidFill>
              </a:rPr>
              <a:t>Text Books</a:t>
            </a:r>
          </a:p>
          <a:p>
            <a:pPr>
              <a:buFont typeface="Wingdings" panose="05000000000000000000" pitchFamily="2" charset="2"/>
              <a:buChar char="Ø"/>
            </a:pPr>
            <a:r>
              <a:rPr lang="en-US" dirty="0"/>
              <a:t>Reference Books</a:t>
            </a:r>
          </a:p>
          <a:p>
            <a:pPr>
              <a:buFont typeface="Wingdings" panose="05000000000000000000" pitchFamily="2" charset="2"/>
              <a:buChar char="Ø"/>
            </a:pPr>
            <a:r>
              <a:rPr lang="en-US" dirty="0"/>
              <a:t>Assessment for Course</a:t>
            </a:r>
          </a:p>
          <a:p>
            <a:pPr>
              <a:buFont typeface="Wingdings" panose="05000000000000000000" pitchFamily="2" charset="2"/>
              <a:buChar char="Ø"/>
            </a:pPr>
            <a:r>
              <a:rPr lang="en-US" dirty="0">
                <a:solidFill>
                  <a:srgbClr val="FF3399"/>
                </a:solidFill>
              </a:rPr>
              <a:t>Introduction</a:t>
            </a:r>
            <a:endParaRPr lang="en-US" sz="3200" dirty="0">
              <a:solidFill>
                <a:srgbClr val="FF3399"/>
              </a:solidFill>
            </a:endParaRPr>
          </a:p>
          <a:p>
            <a:pPr>
              <a:buFont typeface="Wingdings" panose="05000000000000000000" pitchFamily="2" charset="2"/>
              <a:buChar char="Ø"/>
            </a:pPr>
            <a:r>
              <a:rPr lang="en-US" dirty="0">
                <a:solidFill>
                  <a:srgbClr val="3F7FFF"/>
                </a:solidFill>
              </a:rPr>
              <a:t>Basic concepts of sets, </a:t>
            </a:r>
            <a:endParaRPr lang="en-US" dirty="0" smtClean="0">
              <a:solidFill>
                <a:srgbClr val="3F7FFF"/>
              </a:solidFill>
            </a:endParaRPr>
          </a:p>
          <a:p>
            <a:pPr>
              <a:buFont typeface="Wingdings" panose="05000000000000000000" pitchFamily="2" charset="2"/>
              <a:buChar char="Ø"/>
            </a:pPr>
            <a:r>
              <a:rPr lang="en-US" dirty="0" smtClean="0">
                <a:solidFill>
                  <a:srgbClr val="FF3300"/>
                </a:solidFill>
              </a:rPr>
              <a:t>Types of Set</a:t>
            </a:r>
            <a:endParaRPr lang="en-US" dirty="0">
              <a:solidFill>
                <a:srgbClr val="FF3300"/>
              </a:solidFill>
            </a:endParaRPr>
          </a:p>
        </p:txBody>
      </p:sp>
      <p:sp>
        <p:nvSpPr>
          <p:cNvPr id="8" name="Text Placeholder 8"/>
          <p:cNvSpPr>
            <a:spLocks noGrp="1"/>
          </p:cNvSpPr>
          <p:nvPr>
            <p:ph type="body" sz="quarter" idx="17"/>
          </p:nvPr>
        </p:nvSpPr>
        <p:spPr>
          <a:xfrm>
            <a:off x="834481" y="2128723"/>
            <a:ext cx="5413919" cy="3891077"/>
          </a:xfrm>
        </p:spPr>
        <p:txBody>
          <a:bodyPr/>
          <a:lstStyle/>
          <a:p>
            <a:pPr marL="0" indent="0">
              <a:buNone/>
            </a:pPr>
            <a:endParaRPr lang="en-US" sz="3200" b="1" dirty="0"/>
          </a:p>
          <a:p>
            <a:pPr marL="457200" indent="-457200">
              <a:buFont typeface="Wingdings" panose="05000000000000000000" pitchFamily="2" charset="2"/>
              <a:buChar char="Ø"/>
            </a:pPr>
            <a:r>
              <a:rPr lang="en-US" dirty="0">
                <a:solidFill>
                  <a:srgbClr val="7030A0"/>
                </a:solidFill>
              </a:rPr>
              <a:t>Importance of the Course</a:t>
            </a:r>
          </a:p>
          <a:p>
            <a:pPr marL="457200" indent="-457200">
              <a:buFont typeface="Wingdings" panose="05000000000000000000" pitchFamily="2" charset="2"/>
              <a:buChar char="Ø"/>
            </a:pPr>
            <a:r>
              <a:rPr lang="en-US" dirty="0"/>
              <a:t>Prerequisites for this Course</a:t>
            </a:r>
          </a:p>
          <a:p>
            <a:pPr marL="457200" indent="-457200">
              <a:buFont typeface="Wingdings" panose="05000000000000000000" pitchFamily="2" charset="2"/>
              <a:buChar char="Ø"/>
            </a:pPr>
            <a:r>
              <a:rPr lang="en-US" dirty="0"/>
              <a:t>Course Objectives</a:t>
            </a:r>
          </a:p>
          <a:p>
            <a:pPr marL="457200" indent="-457200">
              <a:buFont typeface="Wingdings" panose="05000000000000000000" pitchFamily="2" charset="2"/>
              <a:buChar char="Ø"/>
            </a:pPr>
            <a:r>
              <a:rPr lang="en-US" dirty="0">
                <a:solidFill>
                  <a:srgbClr val="00B0F0"/>
                </a:solidFill>
              </a:rPr>
              <a:t>Course Content</a:t>
            </a:r>
          </a:p>
          <a:p>
            <a:pPr marL="457200" indent="-457200">
              <a:buFont typeface="Wingdings" panose="05000000000000000000" pitchFamily="2" charset="2"/>
              <a:buChar char="Ø"/>
            </a:pPr>
            <a:r>
              <a:rPr lang="en-US" dirty="0"/>
              <a:t>Course Outcomes</a:t>
            </a:r>
          </a:p>
        </p:txBody>
      </p:sp>
    </p:spTree>
    <p:extLst>
      <p:ext uri="{BB962C8B-B14F-4D97-AF65-F5344CB8AC3E}">
        <p14:creationId xmlns:p14="http://schemas.microsoft.com/office/powerpoint/2010/main" val="1922132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smtClean="0"/>
              <a:t>Problems for practice</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25</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971800" y="1371600"/>
            <a:ext cx="8534398" cy="3962400"/>
          </a:xfrm>
          <a:prstGeom prst="rect">
            <a:avLst/>
          </a:prstGeom>
        </p:spPr>
      </p:pic>
      <p:pic>
        <p:nvPicPr>
          <p:cNvPr id="4" name="Picture 3"/>
          <p:cNvPicPr>
            <a:picLocks noChangeAspect="1"/>
          </p:cNvPicPr>
          <p:nvPr/>
        </p:nvPicPr>
        <p:blipFill>
          <a:blip r:embed="rId3"/>
          <a:stretch>
            <a:fillRect/>
          </a:stretch>
        </p:blipFill>
        <p:spPr>
          <a:xfrm>
            <a:off x="6955293" y="3581400"/>
            <a:ext cx="2667000" cy="2231857"/>
          </a:xfrm>
          <a:prstGeom prst="rect">
            <a:avLst/>
          </a:prstGeom>
        </p:spPr>
      </p:pic>
    </p:spTree>
    <p:extLst>
      <p:ext uri="{BB962C8B-B14F-4D97-AF65-F5344CB8AC3E}">
        <p14:creationId xmlns:p14="http://schemas.microsoft.com/office/powerpoint/2010/main" val="27478810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2957719" cy="1005842"/>
          </a:xfrm>
        </p:spPr>
        <p:txBody>
          <a:bodyPr/>
          <a:lstStyle/>
          <a:p>
            <a:r>
              <a:rPr lang="en-US" b="1" dirty="0"/>
              <a:t>Lecture -2, Operations on sets and its </a:t>
            </a:r>
            <a:r>
              <a:rPr lang="en-US" b="1" dirty="0" smtClean="0"/>
              <a:t>applications</a:t>
            </a:r>
            <a:endParaRPr lang="en-US" b="1" dirty="0"/>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286000"/>
            <a:ext cx="1289019" cy="799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505037"/>
            <a:ext cx="26670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endParaRPr lang="en-US" sz="3200" b="1"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5"/>
          <p:cNvSpPr txBox="1">
            <a:spLocks/>
          </p:cNvSpPr>
          <p:nvPr/>
        </p:nvSpPr>
        <p:spPr>
          <a:xfrm>
            <a:off x="685801" y="3352800"/>
            <a:ext cx="5257800" cy="22098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a:solidFill>
                  <a:srgbClr val="FF3399"/>
                </a:solidFill>
              </a:rPr>
              <a:t>Introduction</a:t>
            </a:r>
            <a:endParaRPr lang="en-US" sz="3600" dirty="0">
              <a:solidFill>
                <a:srgbClr val="FF3399"/>
              </a:solidFill>
            </a:endParaRPr>
          </a:p>
          <a:p>
            <a:pPr>
              <a:buFont typeface="Wingdings" panose="05000000000000000000" pitchFamily="2" charset="2"/>
              <a:buChar char="Ø"/>
            </a:pPr>
            <a:r>
              <a:rPr lang="en-US" dirty="0">
                <a:solidFill>
                  <a:srgbClr val="3F7FFF"/>
                </a:solidFill>
              </a:rPr>
              <a:t>Basic concepts of sets, </a:t>
            </a:r>
          </a:p>
          <a:p>
            <a:pPr>
              <a:buFont typeface="Wingdings" panose="05000000000000000000" pitchFamily="2" charset="2"/>
              <a:buChar char="Ø"/>
            </a:pPr>
            <a:r>
              <a:rPr lang="en-US" dirty="0">
                <a:solidFill>
                  <a:srgbClr val="FF3300"/>
                </a:solidFill>
              </a:rPr>
              <a:t>Types of </a:t>
            </a:r>
            <a:r>
              <a:rPr lang="en-US" dirty="0" smtClean="0">
                <a:solidFill>
                  <a:srgbClr val="FF3300"/>
                </a:solidFill>
              </a:rPr>
              <a:t>Set</a:t>
            </a:r>
            <a:endParaRPr lang="en-US" dirty="0">
              <a:solidFill>
                <a:srgbClr val="FF3300"/>
              </a:solidFill>
            </a:endParaRPr>
          </a:p>
        </p:txBody>
      </p:sp>
      <p:sp>
        <p:nvSpPr>
          <p:cNvPr id="11" name="Text Placeholder 5"/>
          <p:cNvSpPr txBox="1">
            <a:spLocks/>
          </p:cNvSpPr>
          <p:nvPr/>
        </p:nvSpPr>
        <p:spPr>
          <a:xfrm>
            <a:off x="7618739" y="3352800"/>
            <a:ext cx="6478261" cy="2286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smtClean="0">
                <a:solidFill>
                  <a:srgbClr val="00B0F0"/>
                </a:solidFill>
              </a:rPr>
              <a:t>Operations on Sets </a:t>
            </a:r>
            <a:endParaRPr lang="en-US" dirty="0">
              <a:solidFill>
                <a:srgbClr val="00B0F0"/>
              </a:solidFill>
            </a:endParaRPr>
          </a:p>
          <a:p>
            <a:pPr>
              <a:buFont typeface="Wingdings" panose="05000000000000000000" pitchFamily="2" charset="2"/>
              <a:buChar char="Ø"/>
            </a:pPr>
            <a:r>
              <a:rPr lang="en-US" dirty="0"/>
              <a:t>Operations on </a:t>
            </a:r>
            <a:r>
              <a:rPr lang="en-US" dirty="0" smtClean="0"/>
              <a:t>Sets Problems</a:t>
            </a:r>
            <a:endParaRPr lang="en-US" dirty="0"/>
          </a:p>
          <a:p>
            <a:pPr>
              <a:buFont typeface="Wingdings" panose="05000000000000000000" pitchFamily="2" charset="2"/>
              <a:buChar char="Ø"/>
            </a:pPr>
            <a:r>
              <a:rPr lang="en-US" dirty="0">
                <a:solidFill>
                  <a:srgbClr val="B40000"/>
                </a:solidFill>
              </a:rPr>
              <a:t>Operations on </a:t>
            </a:r>
            <a:r>
              <a:rPr lang="en-US" dirty="0" smtClean="0">
                <a:solidFill>
                  <a:srgbClr val="B40000"/>
                </a:solidFill>
              </a:rPr>
              <a:t>Sets Applications</a:t>
            </a:r>
            <a:endParaRPr lang="en-US" dirty="0">
              <a:solidFill>
                <a:srgbClr val="B40000"/>
              </a:solidFill>
            </a:endParaRPr>
          </a:p>
          <a:p>
            <a:pPr marL="0" indent="0">
              <a:buFont typeface="+mj-lt"/>
              <a:buNone/>
            </a:pPr>
            <a:endParaRPr lang="en-US"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26</a:t>
            </a:fld>
            <a:endParaRPr lang="en-NZ" dirty="0">
              <a:solidFill>
                <a:srgbClr val="000000"/>
              </a:solidFill>
            </a:endParaRPr>
          </a:p>
        </p:txBody>
      </p:sp>
    </p:spTree>
    <p:extLst>
      <p:ext uri="{BB962C8B-B14F-4D97-AF65-F5344CB8AC3E}">
        <p14:creationId xmlns:p14="http://schemas.microsoft.com/office/powerpoint/2010/main" val="18360872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5490119" cy="1005842"/>
          </a:xfrm>
        </p:spPr>
        <p:txBody>
          <a:bodyPr/>
          <a:lstStyle/>
          <a:p>
            <a:r>
              <a:rPr lang="en-US" sz="3600" b="1" dirty="0" smtClean="0"/>
              <a:t>Operations on sets</a:t>
            </a:r>
            <a:endParaRPr lang="en-US" sz="3600" b="1" dirty="0"/>
          </a:p>
        </p:txBody>
      </p:sp>
      <p:sp>
        <p:nvSpPr>
          <p:cNvPr id="2" name="AutoShape 2" descr="Disk array - Wikipedia"/>
          <p:cNvSpPr>
            <a:spLocks noChangeAspect="1" noChangeArrowheads="1"/>
          </p:cNvSpPr>
          <p:nvPr/>
        </p:nvSpPr>
        <p:spPr bwMode="auto">
          <a:xfrm>
            <a:off x="155575" y="-822325"/>
            <a:ext cx="19907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27</a:t>
            </a:fld>
            <a:endParaRPr lang="en-NZ" dirty="0">
              <a:solidFill>
                <a:srgbClr val="000000"/>
              </a:solidFill>
            </a:endParaRPr>
          </a:p>
        </p:txBody>
      </p:sp>
      <p:sp>
        <p:nvSpPr>
          <p:cNvPr id="5" name="Rectangle 4"/>
          <p:cNvSpPr/>
          <p:nvPr/>
        </p:nvSpPr>
        <p:spPr>
          <a:xfrm>
            <a:off x="990600" y="1219200"/>
            <a:ext cx="7749225" cy="5139869"/>
          </a:xfrm>
          <a:prstGeom prst="rect">
            <a:avLst/>
          </a:prstGeom>
        </p:spPr>
        <p:txBody>
          <a:bodyPr wrap="square">
            <a:spAutoFit/>
          </a:bodyPr>
          <a:lstStyle/>
          <a:p>
            <a:pPr>
              <a:spcAft>
                <a:spcPts val="600"/>
              </a:spcAft>
            </a:pPr>
            <a:r>
              <a:rPr lang="en-US" sz="3200" dirty="0" err="1" smtClean="0">
                <a:solidFill>
                  <a:schemeClr val="tx1">
                    <a:lumMod val="50000"/>
                    <a:lumOff val="50000"/>
                  </a:schemeClr>
                </a:solidFill>
                <a:latin typeface="Roboto Medium" pitchFamily="2" charset="0"/>
                <a:ea typeface="Roboto Medium" pitchFamily="2" charset="0"/>
                <a:cs typeface="Roboto Medium" pitchFamily="2" charset="0"/>
              </a:rPr>
              <a:t>i</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smtClean="0">
                <a:solidFill>
                  <a:srgbClr val="0000FF"/>
                </a:solidFill>
                <a:latin typeface="Roboto Medium" pitchFamily="2" charset="0"/>
                <a:ea typeface="Roboto Medium" pitchFamily="2" charset="0"/>
                <a:cs typeface="Roboto Medium" pitchFamily="2" charset="0"/>
              </a:rPr>
              <a:t>Union</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of two sets: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‘or’,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p>
          <a:p>
            <a:pPr>
              <a:spcAft>
                <a:spcPts val="600"/>
              </a:spcAft>
            </a:pPr>
            <a:r>
              <a:rPr lang="en-US" sz="3200" dirty="0" smtClean="0">
                <a:solidFill>
                  <a:schemeClr val="tx1">
                    <a:lumMod val="50000"/>
                    <a:lumOff val="50000"/>
                  </a:schemeClr>
                </a:solidFill>
                <a:latin typeface="Roboto Medium" pitchFamily="2" charset="0"/>
              </a:rPr>
              <a:t>i.e., A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rPr>
              <a:t> B = { x / x </a:t>
            </a:r>
            <a:r>
              <a:rPr lang="en-US" sz="3200" dirty="0" smtClean="0">
                <a:solidFill>
                  <a:schemeClr val="tx1">
                    <a:lumMod val="50000"/>
                    <a:lumOff val="50000"/>
                  </a:schemeClr>
                </a:solidFill>
                <a:latin typeface="Roboto Medium" pitchFamily="2" charset="0"/>
                <a:sym typeface="Symbol" panose="05050102010706020507" pitchFamily="18" charset="2"/>
              </a:rPr>
              <a:t> </a:t>
            </a:r>
            <a:r>
              <a:rPr lang="en-US" sz="3200" dirty="0" smtClean="0">
                <a:solidFill>
                  <a:schemeClr val="tx1">
                    <a:lumMod val="50000"/>
                    <a:lumOff val="50000"/>
                  </a:schemeClr>
                </a:solidFill>
                <a:latin typeface="Roboto Medium" pitchFamily="2" charset="0"/>
              </a:rPr>
              <a:t>A or x </a:t>
            </a:r>
            <a:r>
              <a:rPr lang="en-US" sz="3200" dirty="0" smtClean="0">
                <a:solidFill>
                  <a:schemeClr val="tx1">
                    <a:lumMod val="50000"/>
                    <a:lumOff val="50000"/>
                  </a:schemeClr>
                </a:solidFill>
                <a:latin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rPr>
              <a:t> B, </a:t>
            </a:r>
            <a:r>
              <a:rPr lang="en-US" sz="3200" dirty="0" smtClean="0">
                <a:solidFill>
                  <a:schemeClr val="tx1">
                    <a:lumMod val="50000"/>
                    <a:lumOff val="50000"/>
                  </a:schemeClr>
                </a:solidFill>
                <a:latin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rPr>
              <a:t>x}</a:t>
            </a:r>
          </a:p>
          <a:p>
            <a:pPr>
              <a:spcAft>
                <a:spcPts val="600"/>
              </a:spcAft>
            </a:pPr>
            <a:r>
              <a:rPr lang="en-US" sz="3200" dirty="0" smtClean="0">
                <a:solidFill>
                  <a:schemeClr val="tx1">
                    <a:lumMod val="50000"/>
                    <a:lumOff val="50000"/>
                  </a:schemeClr>
                </a:solidFill>
                <a:latin typeface="Roboto Medium" pitchFamily="2" charset="0"/>
              </a:rPr>
              <a:t>Ex: A ={1, 2, 3} and B = {3, 4, 5}</a:t>
            </a:r>
          </a:p>
          <a:p>
            <a:pPr>
              <a:spcAft>
                <a:spcPts val="600"/>
              </a:spcAft>
            </a:pPr>
            <a:r>
              <a:rPr lang="en-US" sz="3200" dirty="0">
                <a:solidFill>
                  <a:schemeClr val="tx1">
                    <a:lumMod val="50000"/>
                    <a:lumOff val="50000"/>
                  </a:schemeClr>
                </a:solidFill>
                <a:latin typeface="Roboto Medium" pitchFamily="2" charset="0"/>
              </a:rPr>
              <a:t>A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B </a:t>
            </a:r>
            <a:r>
              <a:rPr lang="en-US" sz="3200" dirty="0" smtClean="0">
                <a:solidFill>
                  <a:schemeClr val="tx1">
                    <a:lumMod val="50000"/>
                    <a:lumOff val="50000"/>
                  </a:schemeClr>
                </a:solidFill>
                <a:latin typeface="Roboto Medium" pitchFamily="2" charset="0"/>
              </a:rPr>
              <a:t>=</a:t>
            </a:r>
            <a:r>
              <a:rPr lang="en-US" sz="3200" dirty="0">
                <a:solidFill>
                  <a:schemeClr val="tx1">
                    <a:lumMod val="50000"/>
                    <a:lumOff val="50000"/>
                  </a:schemeClr>
                </a:solidFill>
                <a:latin typeface="Roboto Medium" pitchFamily="2" charset="0"/>
              </a:rPr>
              <a:t> </a:t>
            </a:r>
            <a:r>
              <a:rPr lang="en-US" sz="3200" dirty="0" smtClean="0">
                <a:solidFill>
                  <a:schemeClr val="tx1">
                    <a:lumMod val="50000"/>
                    <a:lumOff val="50000"/>
                  </a:schemeClr>
                </a:solidFill>
                <a:latin typeface="Roboto Medium" pitchFamily="2" charset="0"/>
              </a:rPr>
              <a:t>{</a:t>
            </a:r>
            <a:r>
              <a:rPr lang="en-US" sz="3200" dirty="0">
                <a:solidFill>
                  <a:schemeClr val="tx1">
                    <a:lumMod val="50000"/>
                    <a:lumOff val="50000"/>
                  </a:schemeClr>
                </a:solidFill>
                <a:latin typeface="Roboto Medium" pitchFamily="2" charset="0"/>
              </a:rPr>
              <a:t>1, 2, 3} </a:t>
            </a:r>
            <a:endParaRPr lang="en-US" sz="3200" dirty="0" smtClean="0">
              <a:solidFill>
                <a:schemeClr val="tx1">
                  <a:lumMod val="50000"/>
                  <a:lumOff val="50000"/>
                </a:schemeClr>
              </a:solidFill>
              <a:latin typeface="Roboto Medium" pitchFamily="2" charset="0"/>
            </a:endParaRPr>
          </a:p>
          <a:p>
            <a:pPr>
              <a:spcAft>
                <a:spcPts val="600"/>
              </a:spcAft>
            </a:pPr>
            <a:r>
              <a:rPr lang="en-US" sz="3200" dirty="0" smtClean="0">
                <a:solidFill>
                  <a:schemeClr val="tx1">
                    <a:lumMod val="50000"/>
                    <a:lumOff val="50000"/>
                  </a:schemeClr>
                </a:solidFill>
                <a:latin typeface="Roboto Medium" pitchFamily="2" charset="0"/>
              </a:rPr>
              <a:t>A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B = {1, 2, </a:t>
            </a:r>
            <a:r>
              <a:rPr lang="en-US" sz="3200" dirty="0" smtClean="0">
                <a:solidFill>
                  <a:schemeClr val="tx1">
                    <a:lumMod val="50000"/>
                    <a:lumOff val="50000"/>
                  </a:schemeClr>
                </a:solidFill>
                <a:latin typeface="Roboto Medium" pitchFamily="2" charset="0"/>
              </a:rPr>
              <a:t>3</a:t>
            </a:r>
            <a:r>
              <a:rPr lang="en-US" sz="3200" dirty="0">
                <a:solidFill>
                  <a:schemeClr val="tx1">
                    <a:lumMod val="50000"/>
                    <a:lumOff val="50000"/>
                  </a:schemeClr>
                </a:solidFill>
                <a:latin typeface="Roboto Medium" pitchFamily="2" charset="0"/>
              </a:rPr>
              <a:t>,</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rPr>
              <a:t>4, 5</a:t>
            </a:r>
            <a:r>
              <a:rPr lang="en-US" sz="3200" dirty="0" smtClean="0">
                <a:solidFill>
                  <a:schemeClr val="tx1">
                    <a:lumMod val="50000"/>
                    <a:lumOff val="50000"/>
                  </a:schemeClr>
                </a:solidFill>
                <a:latin typeface="Roboto Medium" pitchFamily="2" charset="0"/>
              </a:rPr>
              <a:t>}</a:t>
            </a:r>
          </a:p>
          <a:p>
            <a:pPr>
              <a:spcAft>
                <a:spcPts val="600"/>
              </a:spcAft>
            </a:pPr>
            <a:r>
              <a:rPr lang="en-US" sz="3200" dirty="0">
                <a:solidFill>
                  <a:schemeClr val="tx1">
                    <a:lumMod val="50000"/>
                    <a:lumOff val="50000"/>
                  </a:schemeClr>
                </a:solidFill>
                <a:latin typeface="Roboto Medium" pitchFamily="2" charset="0"/>
              </a:rPr>
              <a:t>A</a:t>
            </a:r>
            <a:r>
              <a:rPr lang="en-US" sz="3200" dirty="0" smtClean="0">
                <a:solidFill>
                  <a:schemeClr val="tx1">
                    <a:lumMod val="50000"/>
                    <a:lumOff val="50000"/>
                  </a:schemeClr>
                </a:solidFill>
                <a:latin typeface="Roboto Medium" pitchFamily="2" charset="0"/>
              </a:rPr>
              <a:t>lso</a:t>
            </a:r>
          </a:p>
          <a:p>
            <a:pPr>
              <a:spcAft>
                <a:spcPts val="600"/>
              </a:spcAft>
            </a:pPr>
            <a:r>
              <a:rPr lang="en-US" sz="3200" dirty="0" smtClean="0">
                <a:solidFill>
                  <a:schemeClr val="tx1">
                    <a:lumMod val="50000"/>
                    <a:lumOff val="50000"/>
                  </a:schemeClr>
                </a:solidFill>
                <a:latin typeface="Roboto Medium" pitchFamily="2" charset="0"/>
              </a:rPr>
              <a:t>B </a:t>
            </a:r>
            <a:r>
              <a:rPr lang="en-US" sz="3200" dirty="0">
                <a:solidFill>
                  <a:schemeClr val="tx1">
                    <a:lumMod val="50000"/>
                    <a:lumOff val="50000"/>
                  </a:schemeClr>
                </a:solidFill>
                <a:latin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A = {3, 4, 5} </a:t>
            </a:r>
            <a:r>
              <a:rPr lang="en-US" sz="3200" dirty="0">
                <a:solidFill>
                  <a:schemeClr val="tx1">
                    <a:lumMod val="50000"/>
                    <a:lumOff val="50000"/>
                  </a:schemeClr>
                </a:solidFill>
                <a:latin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{1, 2, 3}</a:t>
            </a:r>
          </a:p>
          <a:p>
            <a:pPr>
              <a:spcAft>
                <a:spcPts val="600"/>
              </a:spcAft>
            </a:pPr>
            <a:r>
              <a:rPr lang="en-US" sz="3200" dirty="0">
                <a:solidFill>
                  <a:schemeClr val="tx1">
                    <a:lumMod val="50000"/>
                    <a:lumOff val="50000"/>
                  </a:schemeClr>
                </a:solidFill>
                <a:latin typeface="Roboto Medium" pitchFamily="2" charset="0"/>
              </a:rPr>
              <a:t>B </a:t>
            </a:r>
            <a:r>
              <a:rPr lang="en-US" sz="3200" dirty="0">
                <a:solidFill>
                  <a:schemeClr val="tx1">
                    <a:lumMod val="50000"/>
                    <a:lumOff val="50000"/>
                  </a:schemeClr>
                </a:solidFill>
                <a:latin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A = {1, 2, 3, 4, 5}</a:t>
            </a:r>
          </a:p>
          <a:p>
            <a:pPr>
              <a:spcAft>
                <a:spcPts val="600"/>
              </a:spcAft>
            </a:pPr>
            <a:r>
              <a:rPr lang="en-US" sz="3200" dirty="0" smtClean="0">
                <a:solidFill>
                  <a:schemeClr val="tx1">
                    <a:lumMod val="50000"/>
                    <a:lumOff val="50000"/>
                  </a:schemeClr>
                </a:solidFill>
                <a:latin typeface="Roboto Medium" pitchFamily="2" charset="0"/>
              </a:rPr>
              <a:t>Note</a:t>
            </a:r>
            <a:r>
              <a:rPr lang="en-US" sz="3200" dirty="0">
                <a:solidFill>
                  <a:schemeClr val="tx1">
                    <a:lumMod val="50000"/>
                    <a:lumOff val="50000"/>
                  </a:schemeClr>
                </a:solidFill>
                <a:latin typeface="Roboto Medium" pitchFamily="2" charset="0"/>
              </a:rPr>
              <a:t>: </a:t>
            </a:r>
            <a:r>
              <a:rPr lang="en-US" sz="3200" dirty="0">
                <a:solidFill>
                  <a:srgbClr val="FF3399"/>
                </a:solidFill>
                <a:latin typeface="Roboto Medium" pitchFamily="2" charset="0"/>
              </a:rPr>
              <a:t>A </a:t>
            </a:r>
            <a:r>
              <a:rPr lang="en-US" sz="3200" dirty="0">
                <a:solidFill>
                  <a:srgbClr val="FF3399"/>
                </a:solidFill>
                <a:latin typeface="Roboto Medium" pitchFamily="2" charset="0"/>
                <a:sym typeface="Symbol" panose="05050102010706020507" pitchFamily="18" charset="2"/>
              </a:rPr>
              <a:t></a:t>
            </a:r>
            <a:r>
              <a:rPr lang="en-US" sz="3200" dirty="0">
                <a:solidFill>
                  <a:srgbClr val="FF3399"/>
                </a:solidFill>
                <a:latin typeface="Roboto Medium" pitchFamily="2" charset="0"/>
              </a:rPr>
              <a:t> B </a:t>
            </a:r>
            <a:r>
              <a:rPr lang="en-US" sz="3200" dirty="0">
                <a:solidFill>
                  <a:schemeClr val="tx1">
                    <a:lumMod val="50000"/>
                    <a:lumOff val="50000"/>
                  </a:schemeClr>
                </a:solidFill>
                <a:latin typeface="Roboto Medium" pitchFamily="2" charset="0"/>
              </a:rPr>
              <a:t>= </a:t>
            </a:r>
            <a:r>
              <a:rPr lang="en-US" sz="3200" dirty="0">
                <a:solidFill>
                  <a:srgbClr val="FF3399"/>
                </a:solidFill>
                <a:latin typeface="Roboto Medium" pitchFamily="2" charset="0"/>
              </a:rPr>
              <a:t>B </a:t>
            </a:r>
            <a:r>
              <a:rPr lang="en-US" sz="3200" dirty="0">
                <a:solidFill>
                  <a:srgbClr val="FF3399"/>
                </a:solidFill>
                <a:latin typeface="Roboto Medium" pitchFamily="2" charset="0"/>
                <a:sym typeface="Symbol" panose="05050102010706020507" pitchFamily="18" charset="2"/>
              </a:rPr>
              <a:t></a:t>
            </a:r>
            <a:r>
              <a:rPr lang="en-US" sz="3200" dirty="0">
                <a:solidFill>
                  <a:srgbClr val="FF3399"/>
                </a:solidFill>
                <a:latin typeface="Roboto Medium" pitchFamily="2" charset="0"/>
              </a:rPr>
              <a:t> </a:t>
            </a:r>
            <a:r>
              <a:rPr lang="en-US" sz="3200" dirty="0" smtClean="0">
                <a:solidFill>
                  <a:srgbClr val="FF3399"/>
                </a:solidFill>
                <a:latin typeface="Roboto Medium" pitchFamily="2" charset="0"/>
              </a:rPr>
              <a:t>A</a:t>
            </a:r>
            <a:endParaRPr lang="en-US" sz="3200" dirty="0">
              <a:solidFill>
                <a:srgbClr val="FF3399"/>
              </a:solidFill>
              <a:latin typeface="Roboto Medium" pitchFamily="2" charset="0"/>
            </a:endParaRPr>
          </a:p>
        </p:txBody>
      </p:sp>
      <p:sp>
        <p:nvSpPr>
          <p:cNvPr id="7" name="Rectangle 6"/>
          <p:cNvSpPr/>
          <p:nvPr/>
        </p:nvSpPr>
        <p:spPr>
          <a:xfrm>
            <a:off x="8382000" y="2399058"/>
            <a:ext cx="5052375" cy="2292935"/>
          </a:xfrm>
          <a:prstGeom prst="rect">
            <a:avLst/>
          </a:prstGeom>
        </p:spPr>
        <p:txBody>
          <a:bodyPr wrap="square">
            <a:spAutoFit/>
          </a:bodyPr>
          <a:lstStyle/>
          <a:p>
            <a:pPr>
              <a:spcAft>
                <a:spcPts val="600"/>
              </a:spcAft>
            </a:pPr>
            <a:r>
              <a:rPr lang="en-US" sz="3200" dirty="0" smtClean="0">
                <a:solidFill>
                  <a:schemeClr val="tx1">
                    <a:lumMod val="50000"/>
                    <a:lumOff val="50000"/>
                  </a:schemeClr>
                </a:solidFill>
                <a:latin typeface="Roboto Medium" pitchFamily="2" charset="0"/>
                <a:sym typeface="Symbol" panose="05050102010706020507" pitchFamily="18" charset="2"/>
              </a:rPr>
              <a:t>A </a:t>
            </a:r>
            <a:r>
              <a:rPr lang="en-US" sz="3200" dirty="0" smtClean="0">
                <a:solidFill>
                  <a:schemeClr val="tx1">
                    <a:lumMod val="50000"/>
                    <a:lumOff val="50000"/>
                  </a:schemeClr>
                </a:solidFill>
                <a:latin typeface="Roboto Medium" pitchFamily="2" charset="0"/>
              </a:rPr>
              <a:t> A </a:t>
            </a:r>
            <a:r>
              <a:rPr lang="en-US" sz="3200" dirty="0">
                <a:solidFill>
                  <a:schemeClr val="tx1">
                    <a:lumMod val="50000"/>
                    <a:lumOff val="50000"/>
                  </a:schemeClr>
                </a:solidFill>
                <a:latin typeface="Roboto Medium" pitchFamily="2" charset="0"/>
              </a:rPr>
              <a:t>= </a:t>
            </a:r>
            <a:r>
              <a:rPr lang="en-US" sz="3200" dirty="0" smtClean="0">
                <a:solidFill>
                  <a:schemeClr val="tx1">
                    <a:lumMod val="50000"/>
                    <a:lumOff val="50000"/>
                  </a:schemeClr>
                </a:solidFill>
                <a:latin typeface="Roboto Medium" pitchFamily="2" charset="0"/>
              </a:rPr>
              <a:t>{1, </a:t>
            </a:r>
            <a:r>
              <a:rPr lang="en-US" sz="3200" dirty="0">
                <a:solidFill>
                  <a:schemeClr val="tx1">
                    <a:lumMod val="50000"/>
                    <a:lumOff val="50000"/>
                  </a:schemeClr>
                </a:solidFill>
                <a:latin typeface="Roboto Medium" pitchFamily="2" charset="0"/>
              </a:rPr>
              <a:t>2</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rPr>
              <a:t>3</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a:t>
            </a:r>
            <a:r>
              <a:rPr lang="en-US" sz="3200" dirty="0" smtClean="0">
                <a:solidFill>
                  <a:schemeClr val="tx1">
                    <a:lumMod val="50000"/>
                    <a:lumOff val="50000"/>
                  </a:schemeClr>
                </a:solidFill>
                <a:latin typeface="Roboto Medium" pitchFamily="2" charset="0"/>
              </a:rPr>
              <a:t>{1, </a:t>
            </a:r>
            <a:r>
              <a:rPr lang="en-US" sz="3200" dirty="0">
                <a:solidFill>
                  <a:schemeClr val="tx1">
                    <a:lumMod val="50000"/>
                    <a:lumOff val="50000"/>
                  </a:schemeClr>
                </a:solidFill>
                <a:latin typeface="Roboto Medium" pitchFamily="2" charset="0"/>
              </a:rPr>
              <a:t>2</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rPr>
              <a:t>3</a:t>
            </a:r>
            <a:r>
              <a:rPr lang="en-US" sz="3200" dirty="0" smtClean="0">
                <a:solidFill>
                  <a:schemeClr val="tx1">
                    <a:lumMod val="50000"/>
                    <a:lumOff val="50000"/>
                  </a:schemeClr>
                </a:solidFill>
                <a:latin typeface="Roboto Medium" pitchFamily="2" charset="0"/>
              </a:rPr>
              <a:t>}</a:t>
            </a:r>
            <a:endParaRPr lang="en-US" sz="3200" dirty="0">
              <a:solidFill>
                <a:schemeClr val="tx1">
                  <a:lumMod val="50000"/>
                  <a:lumOff val="50000"/>
                </a:schemeClr>
              </a:solidFill>
              <a:latin typeface="Roboto Medium" pitchFamily="2" charset="0"/>
            </a:endParaRPr>
          </a:p>
          <a:p>
            <a:pPr>
              <a:spcAft>
                <a:spcPts val="600"/>
              </a:spcAft>
            </a:pPr>
            <a:r>
              <a:rPr lang="en-US" sz="3200" dirty="0">
                <a:solidFill>
                  <a:schemeClr val="tx1">
                    <a:lumMod val="50000"/>
                    <a:lumOff val="50000"/>
                  </a:schemeClr>
                </a:solidFill>
                <a:latin typeface="Roboto Medium" pitchFamily="2" charset="0"/>
              </a:rPr>
              <a:t>A</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a:t>
            </a:r>
            <a:r>
              <a:rPr lang="en-US" sz="3200" dirty="0" smtClean="0">
                <a:solidFill>
                  <a:schemeClr val="tx1">
                    <a:lumMod val="50000"/>
                    <a:lumOff val="50000"/>
                  </a:schemeClr>
                </a:solidFill>
                <a:latin typeface="Roboto Medium" pitchFamily="2" charset="0"/>
              </a:rPr>
              <a:t>A </a:t>
            </a:r>
            <a:r>
              <a:rPr lang="en-US" sz="3200" dirty="0">
                <a:solidFill>
                  <a:schemeClr val="tx1">
                    <a:lumMod val="50000"/>
                    <a:lumOff val="50000"/>
                  </a:schemeClr>
                </a:solidFill>
                <a:latin typeface="Roboto Medium" pitchFamily="2" charset="0"/>
              </a:rPr>
              <a:t>= {1, 2, </a:t>
            </a:r>
            <a:r>
              <a:rPr lang="en-US" sz="3200" dirty="0" smtClean="0">
                <a:solidFill>
                  <a:schemeClr val="tx1">
                    <a:lumMod val="50000"/>
                    <a:lumOff val="50000"/>
                  </a:schemeClr>
                </a:solidFill>
                <a:latin typeface="Roboto Medium" pitchFamily="2" charset="0"/>
              </a:rPr>
              <a:t>3}</a:t>
            </a:r>
          </a:p>
          <a:p>
            <a:pPr>
              <a:spcAft>
                <a:spcPts val="600"/>
              </a:spcAft>
            </a:pPr>
            <a:r>
              <a:rPr lang="en-US" sz="3200" dirty="0" smtClean="0">
                <a:solidFill>
                  <a:schemeClr val="tx1">
                    <a:lumMod val="50000"/>
                    <a:lumOff val="50000"/>
                  </a:schemeClr>
                </a:solidFill>
                <a:latin typeface="Roboto Medium" pitchFamily="2" charset="0"/>
              </a:rPr>
              <a:t>Note: </a:t>
            </a:r>
            <a:r>
              <a:rPr lang="en-US" sz="3200" dirty="0" smtClean="0">
                <a:solidFill>
                  <a:srgbClr val="0000FF"/>
                </a:solidFill>
                <a:latin typeface="Roboto Medium" pitchFamily="2" charset="0"/>
              </a:rPr>
              <a:t>A </a:t>
            </a:r>
            <a:r>
              <a:rPr lang="en-US" sz="3200" dirty="0">
                <a:solidFill>
                  <a:srgbClr val="0000FF"/>
                </a:solidFill>
                <a:latin typeface="Roboto Medium" pitchFamily="2" charset="0"/>
                <a:sym typeface="Symbol" panose="05050102010706020507" pitchFamily="18" charset="2"/>
              </a:rPr>
              <a:t></a:t>
            </a:r>
            <a:r>
              <a:rPr lang="en-US" sz="3200" dirty="0">
                <a:solidFill>
                  <a:srgbClr val="0000FF"/>
                </a:solidFill>
                <a:latin typeface="Roboto Medium" pitchFamily="2" charset="0"/>
              </a:rPr>
              <a:t> </a:t>
            </a:r>
            <a:r>
              <a:rPr lang="en-US" sz="3200" dirty="0" smtClean="0">
                <a:solidFill>
                  <a:srgbClr val="0000FF"/>
                </a:solidFill>
                <a:latin typeface="Roboto Medium" pitchFamily="2" charset="0"/>
              </a:rPr>
              <a:t>A = A</a:t>
            </a:r>
          </a:p>
          <a:p>
            <a:pPr>
              <a:spcAft>
                <a:spcPts val="600"/>
              </a:spcAft>
            </a:pPr>
            <a:endParaRPr lang="en-US" sz="3200" dirty="0">
              <a:solidFill>
                <a:schemeClr val="tx1">
                  <a:lumMod val="50000"/>
                  <a:lumOff val="50000"/>
                </a:schemeClr>
              </a:solidFill>
              <a:latin typeface="Roboto Medium" pitchFamily="2" charset="0"/>
            </a:endParaRPr>
          </a:p>
        </p:txBody>
      </p:sp>
      <p:cxnSp>
        <p:nvCxnSpPr>
          <p:cNvPr id="9" name="Straight Connector 8"/>
          <p:cNvCxnSpPr/>
          <p:nvPr/>
        </p:nvCxnSpPr>
        <p:spPr>
          <a:xfrm>
            <a:off x="4468906" y="3222976"/>
            <a:ext cx="30480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187734" y="2911258"/>
            <a:ext cx="1611339" cy="584775"/>
          </a:xfrm>
          <a:prstGeom prst="rect">
            <a:avLst/>
          </a:prstGeom>
        </p:spPr>
        <p:txBody>
          <a:bodyPr wrap="none">
            <a:spAutoFit/>
          </a:bodyPr>
          <a:lstStyle/>
          <a:p>
            <a:pPr>
              <a:spcAft>
                <a:spcPts val="600"/>
              </a:spcAft>
            </a:pP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rPr>
              <a:t>{3, 4, 5}</a:t>
            </a:r>
          </a:p>
        </p:txBody>
      </p:sp>
      <p:sp>
        <p:nvSpPr>
          <p:cNvPr id="11" name="Rectangle 10"/>
          <p:cNvSpPr/>
          <p:nvPr/>
        </p:nvSpPr>
        <p:spPr>
          <a:xfrm>
            <a:off x="3901646" y="2911258"/>
            <a:ext cx="500458" cy="584775"/>
          </a:xfrm>
          <a:prstGeom prst="rect">
            <a:avLst/>
          </a:prstGeom>
        </p:spPr>
        <p:txBody>
          <a:bodyPr wrap="none">
            <a:spAutoFit/>
          </a:bodyPr>
          <a:lstStyle/>
          <a:p>
            <a:pPr>
              <a:spcAft>
                <a:spcPts val="600"/>
              </a:spcAft>
            </a:pPr>
            <a:r>
              <a:rPr lang="en-US" sz="3200" dirty="0" smtClean="0">
                <a:solidFill>
                  <a:schemeClr val="tx1">
                    <a:lumMod val="50000"/>
                    <a:lumOff val="50000"/>
                  </a:schemeClr>
                </a:solidFill>
                <a:latin typeface="Roboto Medium" pitchFamily="2" charset="0"/>
                <a:sym typeface="Symbol" panose="05050102010706020507" pitchFamily="18" charset="2"/>
              </a:rPr>
              <a:t></a:t>
            </a:r>
            <a:endParaRPr lang="en-US" sz="3200" dirty="0">
              <a:solidFill>
                <a:schemeClr val="tx1">
                  <a:lumMod val="50000"/>
                  <a:lumOff val="50000"/>
                </a:schemeClr>
              </a:solidFill>
              <a:latin typeface="Roboto Medium" pitchFamily="2" charset="0"/>
            </a:endParaRPr>
          </a:p>
        </p:txBody>
      </p:sp>
      <p:sp>
        <p:nvSpPr>
          <p:cNvPr id="12" name="Rectangle 11"/>
          <p:cNvSpPr/>
          <p:nvPr/>
        </p:nvSpPr>
        <p:spPr>
          <a:xfrm>
            <a:off x="11378957" y="2965232"/>
            <a:ext cx="841897"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rPr>
              <a:t>= </a:t>
            </a:r>
            <a:r>
              <a:rPr lang="en-US" sz="3200" dirty="0" smtClean="0">
                <a:solidFill>
                  <a:schemeClr val="tx1">
                    <a:lumMod val="50000"/>
                    <a:lumOff val="50000"/>
                  </a:schemeClr>
                </a:solidFill>
                <a:latin typeface="Roboto Medium" pitchFamily="2" charset="0"/>
              </a:rPr>
              <a:t>A</a:t>
            </a:r>
            <a:endParaRPr lang="en-IN" sz="3200" dirty="0">
              <a:solidFill>
                <a:schemeClr val="tx1">
                  <a:lumMod val="50000"/>
                  <a:lumOff val="50000"/>
                </a:schemeClr>
              </a:solidFill>
              <a:latin typeface="Roboto Medium" pitchFamily="2" charset="0"/>
            </a:endParaRPr>
          </a:p>
        </p:txBody>
      </p:sp>
      <p:cxnSp>
        <p:nvCxnSpPr>
          <p:cNvPr id="13" name="Straight Connector 12"/>
          <p:cNvCxnSpPr/>
          <p:nvPr/>
        </p:nvCxnSpPr>
        <p:spPr>
          <a:xfrm>
            <a:off x="12039600" y="2693894"/>
            <a:ext cx="99060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95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0"/>
                                        <p:tgtEl>
                                          <p:spTgt spid="5">
                                            <p:txEl>
                                              <p:pRg st="3" end="3"/>
                                            </p:txEl>
                                          </p:spTgt>
                                        </p:tgtEl>
                                      </p:cBhvr>
                                    </p:animEffect>
                                    <p:anim calcmode="lin" valueType="num">
                                      <p:cBhvr>
                                        <p:cTn id="2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 calcmode="lin" valueType="num">
                                      <p:cBhvr additive="base">
                                        <p:cTn id="26"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 calcmode="lin" valueType="num">
                                      <p:cBhvr additive="base">
                                        <p:cTn id="3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2000"/>
                                        <p:tgtEl>
                                          <p:spTgt spid="9"/>
                                        </p:tgtEl>
                                      </p:cBhvr>
                                    </p:animEffect>
                                    <p:anim calcmode="lin" valueType="num">
                                      <p:cBhvr>
                                        <p:cTn id="39" dur="2000" fill="hold"/>
                                        <p:tgtEl>
                                          <p:spTgt spid="9"/>
                                        </p:tgtEl>
                                        <p:attrNameLst>
                                          <p:attrName>ppt_w</p:attrName>
                                        </p:attrNameLst>
                                      </p:cBhvr>
                                      <p:tavLst>
                                        <p:tav tm="0" fmla="#ppt_w*sin(2.5*pi*$)">
                                          <p:val>
                                            <p:fltVal val="0"/>
                                          </p:val>
                                        </p:tav>
                                        <p:tav tm="100000">
                                          <p:val>
                                            <p:fltVal val="1"/>
                                          </p:val>
                                        </p:tav>
                                      </p:tavLst>
                                    </p:anim>
                                    <p:anim calcmode="lin" valueType="num">
                                      <p:cBhvr>
                                        <p:cTn id="40"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 calcmode="lin" valueType="num">
                                      <p:cBhvr additive="base">
                                        <p:cTn id="4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anim calcmode="lin" valueType="num">
                                      <p:cBhvr additive="base">
                                        <p:cTn id="5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
                                            <p:txEl>
                                              <p:pRg st="6" end="6"/>
                                            </p:txEl>
                                          </p:spTgt>
                                        </p:tgtEl>
                                        <p:attrNameLst>
                                          <p:attrName>style.visibility</p:attrName>
                                        </p:attrNameLst>
                                      </p:cBhvr>
                                      <p:to>
                                        <p:strVal val="visible"/>
                                      </p:to>
                                    </p:set>
                                    <p:anim calcmode="lin" valueType="num">
                                      <p:cBhvr additive="base">
                                        <p:cTn id="5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5">
                                            <p:txEl>
                                              <p:pRg st="7" end="7"/>
                                            </p:txEl>
                                          </p:spTgt>
                                        </p:tgtEl>
                                        <p:attrNameLst>
                                          <p:attrName>style.visibility</p:attrName>
                                        </p:attrNameLst>
                                      </p:cBhvr>
                                      <p:to>
                                        <p:strVal val="visible"/>
                                      </p:to>
                                    </p:set>
                                    <p:anim calcmode="lin" valueType="num">
                                      <p:cBhvr additive="base">
                                        <p:cTn id="6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nodeType="clickEffect">
                                  <p:stCondLst>
                                    <p:cond delay="0"/>
                                  </p:stCondLst>
                                  <p:childTnLst>
                                    <p:set>
                                      <p:cBhvr>
                                        <p:cTn id="68" dur="1" fill="hold">
                                          <p:stCondLst>
                                            <p:cond delay="0"/>
                                          </p:stCondLst>
                                        </p:cTn>
                                        <p:tgtEl>
                                          <p:spTgt spid="5">
                                            <p:txEl>
                                              <p:pRg st="8" end="8"/>
                                            </p:txEl>
                                          </p:spTgt>
                                        </p:tgtEl>
                                        <p:attrNameLst>
                                          <p:attrName>style.visibility</p:attrName>
                                        </p:attrNameLst>
                                      </p:cBhvr>
                                      <p:to>
                                        <p:strVal val="visible"/>
                                      </p:to>
                                    </p:set>
                                    <p:animEffect transition="in" filter="fade">
                                      <p:cBhvr>
                                        <p:cTn id="69" dur="2000"/>
                                        <p:tgtEl>
                                          <p:spTgt spid="5">
                                            <p:txEl>
                                              <p:pRg st="8" end="8"/>
                                            </p:txEl>
                                          </p:spTgt>
                                        </p:tgtEl>
                                      </p:cBhvr>
                                    </p:animEffect>
                                    <p:anim calcmode="lin" valueType="num">
                                      <p:cBhvr>
                                        <p:cTn id="70" dur="2000" fill="hold"/>
                                        <p:tgtEl>
                                          <p:spTgt spid="5">
                                            <p:txEl>
                                              <p:pRg st="8" end="8"/>
                                            </p:txEl>
                                          </p:spTgt>
                                        </p:tgtEl>
                                        <p:attrNameLst>
                                          <p:attrName>ppt_w</p:attrName>
                                        </p:attrNameLst>
                                      </p:cBhvr>
                                      <p:tavLst>
                                        <p:tav tm="0" fmla="#ppt_w*sin(2.5*pi*$)">
                                          <p:val>
                                            <p:fltVal val="0"/>
                                          </p:val>
                                        </p:tav>
                                        <p:tav tm="100000">
                                          <p:val>
                                            <p:fltVal val="1"/>
                                          </p:val>
                                        </p:tav>
                                      </p:tavLst>
                                    </p:anim>
                                    <p:anim calcmode="lin" valueType="num">
                                      <p:cBhvr>
                                        <p:cTn id="71" dur="2000" fill="hold"/>
                                        <p:tgtEl>
                                          <p:spTgt spid="5">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7">
                                            <p:txEl>
                                              <p:pRg st="0" end="0"/>
                                            </p:txEl>
                                          </p:spTgt>
                                        </p:tgtEl>
                                        <p:attrNameLst>
                                          <p:attrName>style.visibility</p:attrName>
                                        </p:attrNameLst>
                                      </p:cBhvr>
                                      <p:to>
                                        <p:strVal val="visible"/>
                                      </p:to>
                                    </p:set>
                                    <p:anim calcmode="lin" valueType="num">
                                      <p:cBhvr additive="base">
                                        <p:cTn id="7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2000"/>
                                        <p:tgtEl>
                                          <p:spTgt spid="13"/>
                                        </p:tgtEl>
                                      </p:cBhvr>
                                    </p:animEffect>
                                    <p:anim calcmode="lin" valueType="num">
                                      <p:cBhvr>
                                        <p:cTn id="83" dur="2000" fill="hold"/>
                                        <p:tgtEl>
                                          <p:spTgt spid="13"/>
                                        </p:tgtEl>
                                        <p:attrNameLst>
                                          <p:attrName>ppt_w</p:attrName>
                                        </p:attrNameLst>
                                      </p:cBhvr>
                                      <p:tavLst>
                                        <p:tav tm="0" fmla="#ppt_w*sin(2.5*pi*$)">
                                          <p:val>
                                            <p:fltVal val="0"/>
                                          </p:val>
                                        </p:tav>
                                        <p:tav tm="100000">
                                          <p:val>
                                            <p:fltVal val="1"/>
                                          </p:val>
                                        </p:tav>
                                      </p:tavLst>
                                    </p:anim>
                                    <p:anim calcmode="lin" valueType="num">
                                      <p:cBhvr>
                                        <p:cTn id="8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7">
                                            <p:txEl>
                                              <p:pRg st="1" end="1"/>
                                            </p:txEl>
                                          </p:spTgt>
                                        </p:tgtEl>
                                        <p:attrNameLst>
                                          <p:attrName>style.visibility</p:attrName>
                                        </p:attrNameLst>
                                      </p:cBhvr>
                                      <p:to>
                                        <p:strVal val="visible"/>
                                      </p:to>
                                    </p:set>
                                    <p:anim calcmode="lin" valueType="num">
                                      <p:cBhvr additive="base">
                                        <p:cTn id="8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wipe(down)">
                                      <p:cBhvr>
                                        <p:cTn id="95" dur="580">
                                          <p:stCondLst>
                                            <p:cond delay="0"/>
                                          </p:stCondLst>
                                        </p:cTn>
                                        <p:tgtEl>
                                          <p:spTgt spid="12"/>
                                        </p:tgtEl>
                                      </p:cBhvr>
                                    </p:animEffect>
                                    <p:anim calcmode="lin" valueType="num">
                                      <p:cBhvr>
                                        <p:cTn id="9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01" dur="26">
                                          <p:stCondLst>
                                            <p:cond delay="650"/>
                                          </p:stCondLst>
                                        </p:cTn>
                                        <p:tgtEl>
                                          <p:spTgt spid="12"/>
                                        </p:tgtEl>
                                      </p:cBhvr>
                                      <p:to x="100000" y="60000"/>
                                    </p:animScale>
                                    <p:animScale>
                                      <p:cBhvr>
                                        <p:cTn id="102" dur="166" decel="50000">
                                          <p:stCondLst>
                                            <p:cond delay="676"/>
                                          </p:stCondLst>
                                        </p:cTn>
                                        <p:tgtEl>
                                          <p:spTgt spid="12"/>
                                        </p:tgtEl>
                                      </p:cBhvr>
                                      <p:to x="100000" y="100000"/>
                                    </p:animScale>
                                    <p:animScale>
                                      <p:cBhvr>
                                        <p:cTn id="103" dur="26">
                                          <p:stCondLst>
                                            <p:cond delay="1312"/>
                                          </p:stCondLst>
                                        </p:cTn>
                                        <p:tgtEl>
                                          <p:spTgt spid="12"/>
                                        </p:tgtEl>
                                      </p:cBhvr>
                                      <p:to x="100000" y="80000"/>
                                    </p:animScale>
                                    <p:animScale>
                                      <p:cBhvr>
                                        <p:cTn id="104" dur="166" decel="50000">
                                          <p:stCondLst>
                                            <p:cond delay="1338"/>
                                          </p:stCondLst>
                                        </p:cTn>
                                        <p:tgtEl>
                                          <p:spTgt spid="12"/>
                                        </p:tgtEl>
                                      </p:cBhvr>
                                      <p:to x="100000" y="100000"/>
                                    </p:animScale>
                                    <p:animScale>
                                      <p:cBhvr>
                                        <p:cTn id="105" dur="26">
                                          <p:stCondLst>
                                            <p:cond delay="1642"/>
                                          </p:stCondLst>
                                        </p:cTn>
                                        <p:tgtEl>
                                          <p:spTgt spid="12"/>
                                        </p:tgtEl>
                                      </p:cBhvr>
                                      <p:to x="100000" y="90000"/>
                                    </p:animScale>
                                    <p:animScale>
                                      <p:cBhvr>
                                        <p:cTn id="106" dur="166" decel="50000">
                                          <p:stCondLst>
                                            <p:cond delay="1668"/>
                                          </p:stCondLst>
                                        </p:cTn>
                                        <p:tgtEl>
                                          <p:spTgt spid="12"/>
                                        </p:tgtEl>
                                      </p:cBhvr>
                                      <p:to x="100000" y="100000"/>
                                    </p:animScale>
                                    <p:animScale>
                                      <p:cBhvr>
                                        <p:cTn id="107" dur="26">
                                          <p:stCondLst>
                                            <p:cond delay="1808"/>
                                          </p:stCondLst>
                                        </p:cTn>
                                        <p:tgtEl>
                                          <p:spTgt spid="12"/>
                                        </p:tgtEl>
                                      </p:cBhvr>
                                      <p:to x="100000" y="95000"/>
                                    </p:animScale>
                                    <p:animScale>
                                      <p:cBhvr>
                                        <p:cTn id="108" dur="166" decel="50000">
                                          <p:stCondLst>
                                            <p:cond delay="1834"/>
                                          </p:stCondLst>
                                        </p:cTn>
                                        <p:tgtEl>
                                          <p:spTgt spid="12"/>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nodeType="clickEffect">
                                  <p:stCondLst>
                                    <p:cond delay="0"/>
                                  </p:stCondLst>
                                  <p:childTnLst>
                                    <p:set>
                                      <p:cBhvr>
                                        <p:cTn id="112" dur="1" fill="hold">
                                          <p:stCondLst>
                                            <p:cond delay="0"/>
                                          </p:stCondLst>
                                        </p:cTn>
                                        <p:tgtEl>
                                          <p:spTgt spid="7">
                                            <p:txEl>
                                              <p:pRg st="2" end="2"/>
                                            </p:txEl>
                                          </p:spTgt>
                                        </p:tgtEl>
                                        <p:attrNameLst>
                                          <p:attrName>style.visibility</p:attrName>
                                        </p:attrNameLst>
                                      </p:cBhvr>
                                      <p:to>
                                        <p:strVal val="visible"/>
                                      </p:to>
                                    </p:set>
                                    <p:animEffect transition="in" filter="fade">
                                      <p:cBhvr>
                                        <p:cTn id="113" dur="2000"/>
                                        <p:tgtEl>
                                          <p:spTgt spid="7">
                                            <p:txEl>
                                              <p:pRg st="2" end="2"/>
                                            </p:txEl>
                                          </p:spTgt>
                                        </p:tgtEl>
                                      </p:cBhvr>
                                    </p:animEffect>
                                    <p:anim calcmode="lin" valueType="num">
                                      <p:cBhvr>
                                        <p:cTn id="114" dur="2000" fill="hold"/>
                                        <p:tgtEl>
                                          <p:spTgt spid="7">
                                            <p:txEl>
                                              <p:pRg st="2" end="2"/>
                                            </p:txEl>
                                          </p:spTgt>
                                        </p:tgtEl>
                                        <p:attrNameLst>
                                          <p:attrName>ppt_w</p:attrName>
                                        </p:attrNameLst>
                                      </p:cBhvr>
                                      <p:tavLst>
                                        <p:tav tm="0" fmla="#ppt_w*sin(2.5*pi*$)">
                                          <p:val>
                                            <p:fltVal val="0"/>
                                          </p:val>
                                        </p:tav>
                                        <p:tav tm="100000">
                                          <p:val>
                                            <p:fltVal val="1"/>
                                          </p:val>
                                        </p:tav>
                                      </p:tavLst>
                                    </p:anim>
                                    <p:anim calcmode="lin" valueType="num">
                                      <p:cBhvr>
                                        <p:cTn id="115" dur="2000" fill="hold"/>
                                        <p:tgtEl>
                                          <p:spTgt spid="7">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5490119" cy="1005842"/>
          </a:xfrm>
        </p:spPr>
        <p:txBody>
          <a:bodyPr/>
          <a:lstStyle/>
          <a:p>
            <a:r>
              <a:rPr lang="en-US" sz="3600" b="1" dirty="0" smtClean="0"/>
              <a:t>Operations on sets</a:t>
            </a:r>
            <a:endParaRPr lang="en-US" sz="3600" b="1" dirty="0"/>
          </a:p>
        </p:txBody>
      </p:sp>
      <p:sp>
        <p:nvSpPr>
          <p:cNvPr id="2" name="AutoShape 2" descr="Disk array - Wikipedia"/>
          <p:cNvSpPr>
            <a:spLocks noChangeAspect="1" noChangeArrowheads="1"/>
          </p:cNvSpPr>
          <p:nvPr/>
        </p:nvSpPr>
        <p:spPr bwMode="auto">
          <a:xfrm>
            <a:off x="155575" y="-822325"/>
            <a:ext cx="19907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28</a:t>
            </a:fld>
            <a:endParaRPr lang="en-NZ" dirty="0">
              <a:solidFill>
                <a:srgbClr val="000000"/>
              </a:solidFill>
            </a:endParaRPr>
          </a:p>
        </p:txBody>
      </p:sp>
      <p:sp>
        <p:nvSpPr>
          <p:cNvPr id="5" name="Rectangle 4"/>
          <p:cNvSpPr/>
          <p:nvPr/>
        </p:nvSpPr>
        <p:spPr>
          <a:xfrm>
            <a:off x="990600" y="1219200"/>
            <a:ext cx="7749225" cy="5555367"/>
          </a:xfrm>
          <a:prstGeom prst="rect">
            <a:avLst/>
          </a:prstGeom>
        </p:spPr>
        <p:txBody>
          <a:bodyPr wrap="square">
            <a:spAutoFit/>
          </a:bodyPr>
          <a:lstStyle/>
          <a:p>
            <a:pPr>
              <a:spcAft>
                <a:spcPts val="600"/>
              </a:spcAft>
            </a:pP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ii) </a:t>
            </a:r>
            <a:r>
              <a:rPr lang="en-US" sz="3200" dirty="0" smtClean="0">
                <a:solidFill>
                  <a:srgbClr val="FF0000"/>
                </a:solidFill>
                <a:latin typeface="Roboto Medium" pitchFamily="2" charset="0"/>
                <a:ea typeface="Roboto Medium" pitchFamily="2" charset="0"/>
                <a:cs typeface="Roboto Medium" pitchFamily="2" charset="0"/>
              </a:rPr>
              <a:t>Intersection</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of two sets: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‘and’,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US" sz="3200" dirty="0">
              <a:solidFill>
                <a:schemeClr val="tx1">
                  <a:lumMod val="50000"/>
                  <a:lumOff val="50000"/>
                </a:schemeClr>
              </a:solidFill>
              <a:latin typeface="Roboto Medium" pitchFamily="2" charset="0"/>
              <a:ea typeface="Roboto Medium" pitchFamily="2" charset="0"/>
              <a:cs typeface="Roboto Medium" pitchFamily="2" charset="0"/>
            </a:endParaRPr>
          </a:p>
          <a:p>
            <a:pPr>
              <a:spcAft>
                <a:spcPts val="600"/>
              </a:spcAft>
            </a:pPr>
            <a:r>
              <a:rPr lang="en-US" sz="3200" dirty="0">
                <a:solidFill>
                  <a:schemeClr val="tx1">
                    <a:lumMod val="50000"/>
                    <a:lumOff val="50000"/>
                  </a:schemeClr>
                </a:solidFill>
                <a:latin typeface="Roboto Medium" pitchFamily="2" charset="0"/>
              </a:rPr>
              <a:t>i.e., A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rPr>
              <a:t>B = { x / x </a:t>
            </a:r>
            <a:r>
              <a:rPr lang="en-US" sz="3200" dirty="0">
                <a:solidFill>
                  <a:schemeClr val="tx1">
                    <a:lumMod val="50000"/>
                    <a:lumOff val="50000"/>
                  </a:schemeClr>
                </a:solidFill>
                <a:latin typeface="Roboto Medium" pitchFamily="2" charset="0"/>
                <a:sym typeface="Symbol" panose="05050102010706020507" pitchFamily="18" charset="2"/>
              </a:rPr>
              <a:t> </a:t>
            </a:r>
            <a:r>
              <a:rPr lang="en-US" sz="3200" dirty="0">
                <a:solidFill>
                  <a:schemeClr val="tx1">
                    <a:lumMod val="50000"/>
                    <a:lumOff val="50000"/>
                  </a:schemeClr>
                </a:solidFill>
                <a:latin typeface="Roboto Medium" pitchFamily="2" charset="0"/>
              </a:rPr>
              <a:t>A </a:t>
            </a:r>
            <a:r>
              <a:rPr lang="en-US" sz="3200" dirty="0" smtClean="0">
                <a:solidFill>
                  <a:schemeClr val="tx1">
                    <a:lumMod val="50000"/>
                    <a:lumOff val="50000"/>
                  </a:schemeClr>
                </a:solidFill>
                <a:latin typeface="Roboto Medium" pitchFamily="2" charset="0"/>
              </a:rPr>
              <a:t>and </a:t>
            </a:r>
            <a:r>
              <a:rPr lang="en-US" sz="3200" dirty="0">
                <a:solidFill>
                  <a:schemeClr val="tx1">
                    <a:lumMod val="50000"/>
                    <a:lumOff val="50000"/>
                  </a:schemeClr>
                </a:solidFill>
                <a:latin typeface="Roboto Medium" pitchFamily="2" charset="0"/>
              </a:rPr>
              <a:t>x </a:t>
            </a:r>
            <a:r>
              <a:rPr lang="en-US" sz="3200" dirty="0">
                <a:solidFill>
                  <a:schemeClr val="tx1">
                    <a:lumMod val="50000"/>
                    <a:lumOff val="50000"/>
                  </a:schemeClr>
                </a:solidFill>
                <a:latin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B, </a:t>
            </a:r>
            <a:r>
              <a:rPr lang="en-US" sz="3200" dirty="0">
                <a:solidFill>
                  <a:schemeClr val="tx1">
                    <a:lumMod val="50000"/>
                    <a:lumOff val="50000"/>
                  </a:schemeClr>
                </a:solidFill>
                <a:latin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x}</a:t>
            </a:r>
          </a:p>
          <a:p>
            <a:pPr>
              <a:spcAft>
                <a:spcPts val="600"/>
              </a:spcAft>
            </a:pPr>
            <a:r>
              <a:rPr lang="en-US" sz="3200" dirty="0">
                <a:solidFill>
                  <a:schemeClr val="tx1">
                    <a:lumMod val="50000"/>
                    <a:lumOff val="50000"/>
                  </a:schemeClr>
                </a:solidFill>
                <a:latin typeface="Roboto Medium" pitchFamily="2" charset="0"/>
              </a:rPr>
              <a:t>Ex: A ={1, 2, 3} and B = {3, 4, 5}</a:t>
            </a:r>
          </a:p>
          <a:p>
            <a:pPr>
              <a:spcAft>
                <a:spcPts val="600"/>
              </a:spcAft>
            </a:pPr>
            <a:r>
              <a:rPr lang="en-US" sz="3200" dirty="0">
                <a:solidFill>
                  <a:schemeClr val="tx1">
                    <a:lumMod val="50000"/>
                    <a:lumOff val="50000"/>
                  </a:schemeClr>
                </a:solidFill>
                <a:latin typeface="Roboto Medium" pitchFamily="2" charset="0"/>
              </a:rPr>
              <a:t>A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rPr>
              <a:t>B = {1, 2, 3}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rPr>
              <a:t>{3, 4, 5}</a:t>
            </a:r>
          </a:p>
          <a:p>
            <a:r>
              <a:rPr lang="en-US" sz="3200" dirty="0">
                <a:solidFill>
                  <a:schemeClr val="tx1">
                    <a:lumMod val="50000"/>
                    <a:lumOff val="50000"/>
                  </a:schemeClr>
                </a:solidFill>
                <a:latin typeface="Roboto Medium" pitchFamily="2" charset="0"/>
              </a:rPr>
              <a:t>A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rPr>
              <a:t>B = </a:t>
            </a:r>
            <a:r>
              <a:rPr lang="en-US" sz="3200" dirty="0" smtClean="0">
                <a:solidFill>
                  <a:schemeClr val="tx1">
                    <a:lumMod val="50000"/>
                    <a:lumOff val="50000"/>
                  </a:schemeClr>
                </a:solidFill>
                <a:latin typeface="Roboto Medium" pitchFamily="2" charset="0"/>
              </a:rPr>
              <a:t>{</a:t>
            </a:r>
            <a:r>
              <a:rPr lang="en-US" sz="3200" dirty="0">
                <a:solidFill>
                  <a:schemeClr val="tx1">
                    <a:lumMod val="50000"/>
                    <a:lumOff val="50000"/>
                  </a:schemeClr>
                </a:solidFill>
                <a:latin typeface="Roboto Medium" pitchFamily="2" charset="0"/>
              </a:rPr>
              <a:t> </a:t>
            </a:r>
            <a:r>
              <a:rPr lang="en-US" sz="3200" dirty="0" smtClean="0">
                <a:solidFill>
                  <a:schemeClr val="tx1">
                    <a:lumMod val="50000"/>
                    <a:lumOff val="50000"/>
                  </a:schemeClr>
                </a:solidFill>
                <a:latin typeface="Roboto Medium" pitchFamily="2" charset="0"/>
              </a:rPr>
              <a:t>3 }</a:t>
            </a:r>
          </a:p>
          <a:p>
            <a:pPr>
              <a:spcAft>
                <a:spcPts val="600"/>
              </a:spcAft>
            </a:pPr>
            <a:endParaRPr lang="en-US" sz="3200" dirty="0" smtClean="0">
              <a:solidFill>
                <a:schemeClr val="tx1">
                  <a:lumMod val="50000"/>
                  <a:lumOff val="50000"/>
                </a:schemeClr>
              </a:solidFill>
              <a:latin typeface="Roboto Medium" pitchFamily="2" charset="0"/>
            </a:endParaRPr>
          </a:p>
          <a:p>
            <a:pPr>
              <a:spcAft>
                <a:spcPts val="600"/>
              </a:spcAft>
            </a:pPr>
            <a:r>
              <a:rPr lang="en-US" sz="3200" dirty="0" smtClean="0">
                <a:solidFill>
                  <a:schemeClr val="tx1">
                    <a:lumMod val="50000"/>
                    <a:lumOff val="50000"/>
                  </a:schemeClr>
                </a:solidFill>
                <a:latin typeface="Roboto Medium" pitchFamily="2" charset="0"/>
              </a:rPr>
              <a:t>B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A = {3, 4, 5}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{1, 2, 3}</a:t>
            </a:r>
          </a:p>
          <a:p>
            <a:r>
              <a:rPr lang="en-US" sz="3200" dirty="0">
                <a:solidFill>
                  <a:schemeClr val="tx1">
                    <a:lumMod val="50000"/>
                    <a:lumOff val="50000"/>
                  </a:schemeClr>
                </a:solidFill>
                <a:latin typeface="Roboto Medium" pitchFamily="2" charset="0"/>
              </a:rPr>
              <a:t>B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A = { 3 }</a:t>
            </a:r>
          </a:p>
          <a:p>
            <a:pPr>
              <a:spcAft>
                <a:spcPts val="600"/>
              </a:spcAft>
            </a:pPr>
            <a:endParaRPr lang="en-US" sz="3200" dirty="0" smtClean="0">
              <a:solidFill>
                <a:schemeClr val="tx1">
                  <a:lumMod val="50000"/>
                  <a:lumOff val="50000"/>
                </a:schemeClr>
              </a:solidFill>
              <a:latin typeface="Roboto Medium" pitchFamily="2" charset="0"/>
            </a:endParaRPr>
          </a:p>
          <a:p>
            <a:pPr>
              <a:spcAft>
                <a:spcPts val="600"/>
              </a:spcAft>
            </a:pPr>
            <a:r>
              <a:rPr lang="en-US" sz="3200" dirty="0" smtClean="0">
                <a:solidFill>
                  <a:schemeClr val="tx1">
                    <a:lumMod val="50000"/>
                    <a:lumOff val="50000"/>
                  </a:schemeClr>
                </a:solidFill>
                <a:latin typeface="Roboto Medium" pitchFamily="2" charset="0"/>
              </a:rPr>
              <a:t>Note</a:t>
            </a:r>
            <a:r>
              <a:rPr lang="en-US" sz="3200" dirty="0">
                <a:solidFill>
                  <a:schemeClr val="tx1">
                    <a:lumMod val="50000"/>
                    <a:lumOff val="50000"/>
                  </a:schemeClr>
                </a:solidFill>
                <a:latin typeface="Roboto Medium" pitchFamily="2" charset="0"/>
              </a:rPr>
              <a:t>: A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B = B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rPr>
              <a:t> </a:t>
            </a:r>
            <a:r>
              <a:rPr lang="en-US" sz="3200" dirty="0" smtClean="0">
                <a:solidFill>
                  <a:schemeClr val="tx1">
                    <a:lumMod val="50000"/>
                    <a:lumOff val="50000"/>
                  </a:schemeClr>
                </a:solidFill>
                <a:latin typeface="Roboto Medium" pitchFamily="2" charset="0"/>
              </a:rPr>
              <a:t>A</a:t>
            </a:r>
            <a:endParaRPr lang="en-US" sz="3200" dirty="0">
              <a:solidFill>
                <a:schemeClr val="tx1">
                  <a:lumMod val="50000"/>
                  <a:lumOff val="50000"/>
                </a:schemeClr>
              </a:solidFill>
              <a:latin typeface="Roboto Medium" pitchFamily="2" charset="0"/>
            </a:endParaRPr>
          </a:p>
        </p:txBody>
      </p:sp>
      <p:sp>
        <p:nvSpPr>
          <p:cNvPr id="6" name="Rectangle 5"/>
          <p:cNvSpPr/>
          <p:nvPr/>
        </p:nvSpPr>
        <p:spPr>
          <a:xfrm>
            <a:off x="3506695" y="3059654"/>
            <a:ext cx="304800" cy="335280"/>
          </a:xfrm>
          <a:prstGeom prst="rect">
            <a:avLst/>
          </a:prstGeom>
          <a:no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509247" y="3059654"/>
            <a:ext cx="369048" cy="335280"/>
          </a:xfrm>
          <a:prstGeom prst="rect">
            <a:avLst/>
          </a:prstGeom>
          <a:no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458200" y="3041725"/>
            <a:ext cx="5052375" cy="2292935"/>
          </a:xfrm>
          <a:prstGeom prst="rect">
            <a:avLst/>
          </a:prstGeom>
        </p:spPr>
        <p:txBody>
          <a:bodyPr wrap="square">
            <a:spAutoFit/>
          </a:bodyPr>
          <a:lstStyle/>
          <a:p>
            <a:pPr>
              <a:spcAft>
                <a:spcPts val="600"/>
              </a:spcAft>
            </a:pPr>
            <a:r>
              <a:rPr lang="en-US" sz="3200" dirty="0" smtClean="0">
                <a:solidFill>
                  <a:schemeClr val="tx1">
                    <a:lumMod val="50000"/>
                    <a:lumOff val="50000"/>
                  </a:schemeClr>
                </a:solidFill>
                <a:latin typeface="Roboto Medium" pitchFamily="2" charset="0"/>
                <a:sym typeface="Symbol" panose="05050102010706020507" pitchFamily="18" charset="2"/>
              </a:rPr>
              <a:t>A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rPr>
              <a:t> A </a:t>
            </a:r>
            <a:r>
              <a:rPr lang="en-US" sz="3200" dirty="0">
                <a:solidFill>
                  <a:schemeClr val="tx1">
                    <a:lumMod val="50000"/>
                    <a:lumOff val="50000"/>
                  </a:schemeClr>
                </a:solidFill>
                <a:latin typeface="Roboto Medium" pitchFamily="2" charset="0"/>
              </a:rPr>
              <a:t>= </a:t>
            </a:r>
            <a:r>
              <a:rPr lang="en-US" sz="3200" dirty="0" smtClean="0">
                <a:solidFill>
                  <a:schemeClr val="tx1">
                    <a:lumMod val="50000"/>
                    <a:lumOff val="50000"/>
                  </a:schemeClr>
                </a:solidFill>
                <a:latin typeface="Roboto Medium" pitchFamily="2" charset="0"/>
              </a:rPr>
              <a:t>{1, </a:t>
            </a:r>
            <a:r>
              <a:rPr lang="en-US" sz="3200" dirty="0">
                <a:solidFill>
                  <a:schemeClr val="tx1">
                    <a:lumMod val="50000"/>
                    <a:lumOff val="50000"/>
                  </a:schemeClr>
                </a:solidFill>
                <a:latin typeface="Roboto Medium" pitchFamily="2" charset="0"/>
              </a:rPr>
              <a:t>2</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rPr>
              <a:t>3</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rPr>
              <a:t> {1, </a:t>
            </a:r>
            <a:r>
              <a:rPr lang="en-US" sz="3200" dirty="0">
                <a:solidFill>
                  <a:schemeClr val="tx1">
                    <a:lumMod val="50000"/>
                    <a:lumOff val="50000"/>
                  </a:schemeClr>
                </a:solidFill>
                <a:latin typeface="Roboto Medium" pitchFamily="2" charset="0"/>
              </a:rPr>
              <a:t>2</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rPr>
              <a:t>3</a:t>
            </a:r>
            <a:r>
              <a:rPr lang="en-US" sz="3200" dirty="0" smtClean="0">
                <a:solidFill>
                  <a:schemeClr val="tx1">
                    <a:lumMod val="50000"/>
                    <a:lumOff val="50000"/>
                  </a:schemeClr>
                </a:solidFill>
                <a:latin typeface="Roboto Medium" pitchFamily="2" charset="0"/>
              </a:rPr>
              <a:t>}</a:t>
            </a:r>
            <a:endParaRPr lang="en-US" sz="3200" dirty="0">
              <a:solidFill>
                <a:schemeClr val="tx1">
                  <a:lumMod val="50000"/>
                  <a:lumOff val="50000"/>
                </a:schemeClr>
              </a:solidFill>
              <a:latin typeface="Roboto Medium" pitchFamily="2" charset="0"/>
            </a:endParaRPr>
          </a:p>
          <a:p>
            <a:pPr>
              <a:spcAft>
                <a:spcPts val="600"/>
              </a:spcAft>
            </a:pPr>
            <a:r>
              <a:rPr lang="en-US" sz="3200" dirty="0">
                <a:solidFill>
                  <a:schemeClr val="tx1">
                    <a:lumMod val="50000"/>
                    <a:lumOff val="50000"/>
                  </a:schemeClr>
                </a:solidFill>
                <a:latin typeface="Roboto Medium" pitchFamily="2" charset="0"/>
              </a:rPr>
              <a:t>A</a:t>
            </a:r>
            <a:r>
              <a:rPr lang="en-US" sz="3200" dirty="0" smtClean="0">
                <a:solidFill>
                  <a:schemeClr val="tx1">
                    <a:lumMod val="50000"/>
                    <a:lumOff val="50000"/>
                  </a:schemeClr>
                </a:solidFill>
                <a:latin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chemeClr val="tx1">
                    <a:lumMod val="50000"/>
                    <a:lumOff val="50000"/>
                  </a:schemeClr>
                </a:solidFill>
                <a:latin typeface="Roboto Medium" pitchFamily="2" charset="0"/>
              </a:rPr>
              <a:t> A </a:t>
            </a:r>
            <a:r>
              <a:rPr lang="en-US" sz="3200" dirty="0">
                <a:solidFill>
                  <a:schemeClr val="tx1">
                    <a:lumMod val="50000"/>
                    <a:lumOff val="50000"/>
                  </a:schemeClr>
                </a:solidFill>
                <a:latin typeface="Roboto Medium" pitchFamily="2" charset="0"/>
              </a:rPr>
              <a:t>= {1, 2, </a:t>
            </a:r>
            <a:r>
              <a:rPr lang="en-US" sz="3200" dirty="0" smtClean="0">
                <a:solidFill>
                  <a:schemeClr val="tx1">
                    <a:lumMod val="50000"/>
                    <a:lumOff val="50000"/>
                  </a:schemeClr>
                </a:solidFill>
                <a:latin typeface="Roboto Medium" pitchFamily="2" charset="0"/>
              </a:rPr>
              <a:t>3}</a:t>
            </a:r>
          </a:p>
          <a:p>
            <a:pPr>
              <a:spcAft>
                <a:spcPts val="600"/>
              </a:spcAft>
            </a:pPr>
            <a:r>
              <a:rPr lang="en-US" sz="3200" dirty="0" smtClean="0">
                <a:solidFill>
                  <a:schemeClr val="tx1">
                    <a:lumMod val="50000"/>
                    <a:lumOff val="50000"/>
                  </a:schemeClr>
                </a:solidFill>
                <a:latin typeface="Roboto Medium" pitchFamily="2" charset="0"/>
              </a:rPr>
              <a:t>Note: </a:t>
            </a:r>
            <a:r>
              <a:rPr lang="en-US" sz="3200" dirty="0" smtClean="0">
                <a:solidFill>
                  <a:srgbClr val="0000FF"/>
                </a:solidFill>
                <a:latin typeface="Roboto Medium" pitchFamily="2" charset="0"/>
              </a:rPr>
              <a:t>A </a:t>
            </a:r>
            <a:r>
              <a:rPr lang="en-US" sz="3200" dirty="0">
                <a:solidFill>
                  <a:srgbClr val="0000FF"/>
                </a:solidFill>
                <a:latin typeface="Roboto Medium" pitchFamily="2" charset="0"/>
                <a:ea typeface="Roboto Medium" pitchFamily="2" charset="0"/>
                <a:cs typeface="Roboto Medium" pitchFamily="2" charset="0"/>
                <a:sym typeface="Symbol" panose="05050102010706020507" pitchFamily="18" charset="2"/>
              </a:rPr>
              <a:t></a:t>
            </a:r>
            <a:r>
              <a:rPr lang="en-US" sz="3200" dirty="0" smtClean="0">
                <a:solidFill>
                  <a:srgbClr val="0000FF"/>
                </a:solidFill>
                <a:latin typeface="Roboto Medium" pitchFamily="2" charset="0"/>
              </a:rPr>
              <a:t> A = A</a:t>
            </a:r>
          </a:p>
          <a:p>
            <a:pPr>
              <a:spcAft>
                <a:spcPts val="600"/>
              </a:spcAft>
            </a:pPr>
            <a:endParaRPr lang="en-US" sz="3200" dirty="0">
              <a:solidFill>
                <a:schemeClr val="tx1">
                  <a:lumMod val="50000"/>
                  <a:lumOff val="50000"/>
                </a:schemeClr>
              </a:solidFill>
              <a:latin typeface="Roboto Medium" pitchFamily="2" charset="0"/>
            </a:endParaRPr>
          </a:p>
        </p:txBody>
      </p:sp>
      <p:sp>
        <p:nvSpPr>
          <p:cNvPr id="10" name="Rectangle 9"/>
          <p:cNvSpPr/>
          <p:nvPr/>
        </p:nvSpPr>
        <p:spPr>
          <a:xfrm>
            <a:off x="11455157" y="3607899"/>
            <a:ext cx="841897"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rPr>
              <a:t>= </a:t>
            </a:r>
            <a:r>
              <a:rPr lang="en-US" sz="3200" dirty="0" smtClean="0">
                <a:solidFill>
                  <a:schemeClr val="tx1">
                    <a:lumMod val="50000"/>
                    <a:lumOff val="50000"/>
                  </a:schemeClr>
                </a:solidFill>
                <a:latin typeface="Roboto Medium" pitchFamily="2" charset="0"/>
              </a:rPr>
              <a:t>A</a:t>
            </a:r>
            <a:endParaRPr lang="en-IN" sz="3200" dirty="0">
              <a:solidFill>
                <a:schemeClr val="tx1">
                  <a:lumMod val="50000"/>
                  <a:lumOff val="50000"/>
                </a:schemeClr>
              </a:solidFill>
              <a:latin typeface="Roboto Medium" pitchFamily="2" charset="0"/>
            </a:endParaRPr>
          </a:p>
        </p:txBody>
      </p:sp>
    </p:spTree>
    <p:extLst>
      <p:ext uri="{BB962C8B-B14F-4D97-AF65-F5344CB8AC3E}">
        <p14:creationId xmlns:p14="http://schemas.microsoft.com/office/powerpoint/2010/main" val="182664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1000"/>
                                        <p:tgtEl>
                                          <p:spTgt spid="5">
                                            <p:txEl>
                                              <p:pRg st="3" end="3"/>
                                            </p:txEl>
                                          </p:spTgt>
                                        </p:tgtEl>
                                      </p:cBhvr>
                                    </p:animEffect>
                                    <p:anim calcmode="lin" valueType="num">
                                      <p:cBhvr>
                                        <p:cTn id="2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80">
                                          <p:stCondLst>
                                            <p:cond delay="0"/>
                                          </p:stCondLst>
                                        </p:cTn>
                                        <p:tgtEl>
                                          <p:spTgt spid="6"/>
                                        </p:tgtEl>
                                      </p:cBhvr>
                                    </p:animEffect>
                                    <p:anim calcmode="lin" valueType="num">
                                      <p:cBhvr>
                                        <p:cTn id="3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8" dur="26">
                                          <p:stCondLst>
                                            <p:cond delay="650"/>
                                          </p:stCondLst>
                                        </p:cTn>
                                        <p:tgtEl>
                                          <p:spTgt spid="6"/>
                                        </p:tgtEl>
                                      </p:cBhvr>
                                      <p:to x="100000" y="60000"/>
                                    </p:animScale>
                                    <p:animScale>
                                      <p:cBhvr>
                                        <p:cTn id="39" dur="166" decel="50000">
                                          <p:stCondLst>
                                            <p:cond delay="676"/>
                                          </p:stCondLst>
                                        </p:cTn>
                                        <p:tgtEl>
                                          <p:spTgt spid="6"/>
                                        </p:tgtEl>
                                      </p:cBhvr>
                                      <p:to x="100000" y="100000"/>
                                    </p:animScale>
                                    <p:animScale>
                                      <p:cBhvr>
                                        <p:cTn id="40" dur="26">
                                          <p:stCondLst>
                                            <p:cond delay="1312"/>
                                          </p:stCondLst>
                                        </p:cTn>
                                        <p:tgtEl>
                                          <p:spTgt spid="6"/>
                                        </p:tgtEl>
                                      </p:cBhvr>
                                      <p:to x="100000" y="80000"/>
                                    </p:animScale>
                                    <p:animScale>
                                      <p:cBhvr>
                                        <p:cTn id="41" dur="166" decel="50000">
                                          <p:stCondLst>
                                            <p:cond delay="1338"/>
                                          </p:stCondLst>
                                        </p:cTn>
                                        <p:tgtEl>
                                          <p:spTgt spid="6"/>
                                        </p:tgtEl>
                                      </p:cBhvr>
                                      <p:to x="100000" y="100000"/>
                                    </p:animScale>
                                    <p:animScale>
                                      <p:cBhvr>
                                        <p:cTn id="42" dur="26">
                                          <p:stCondLst>
                                            <p:cond delay="1642"/>
                                          </p:stCondLst>
                                        </p:cTn>
                                        <p:tgtEl>
                                          <p:spTgt spid="6"/>
                                        </p:tgtEl>
                                      </p:cBhvr>
                                      <p:to x="100000" y="90000"/>
                                    </p:animScale>
                                    <p:animScale>
                                      <p:cBhvr>
                                        <p:cTn id="43" dur="166" decel="50000">
                                          <p:stCondLst>
                                            <p:cond delay="1668"/>
                                          </p:stCondLst>
                                        </p:cTn>
                                        <p:tgtEl>
                                          <p:spTgt spid="6"/>
                                        </p:tgtEl>
                                      </p:cBhvr>
                                      <p:to x="100000" y="100000"/>
                                    </p:animScale>
                                    <p:animScale>
                                      <p:cBhvr>
                                        <p:cTn id="44" dur="26">
                                          <p:stCondLst>
                                            <p:cond delay="1808"/>
                                          </p:stCondLst>
                                        </p:cTn>
                                        <p:tgtEl>
                                          <p:spTgt spid="6"/>
                                        </p:tgtEl>
                                      </p:cBhvr>
                                      <p:to x="100000" y="95000"/>
                                    </p:animScale>
                                    <p:animScale>
                                      <p:cBhvr>
                                        <p:cTn id="45" dur="166" decel="50000">
                                          <p:stCondLst>
                                            <p:cond delay="1834"/>
                                          </p:stCondLst>
                                        </p:cTn>
                                        <p:tgtEl>
                                          <p:spTgt spid="6"/>
                                        </p:tgtEl>
                                      </p:cBhvr>
                                      <p:to x="100000" y="100000"/>
                                    </p:animScale>
                                  </p:childTnLst>
                                </p:cTn>
                              </p:par>
                              <p:par>
                                <p:cTn id="46" presetID="26"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down)">
                                      <p:cBhvr>
                                        <p:cTn id="48" dur="580">
                                          <p:stCondLst>
                                            <p:cond delay="0"/>
                                          </p:stCondLst>
                                        </p:cTn>
                                        <p:tgtEl>
                                          <p:spTgt spid="8"/>
                                        </p:tgtEl>
                                      </p:cBhvr>
                                    </p:animEffect>
                                    <p:anim calcmode="lin" valueType="num">
                                      <p:cBhvr>
                                        <p:cTn id="4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4" dur="26">
                                          <p:stCondLst>
                                            <p:cond delay="650"/>
                                          </p:stCondLst>
                                        </p:cTn>
                                        <p:tgtEl>
                                          <p:spTgt spid="8"/>
                                        </p:tgtEl>
                                      </p:cBhvr>
                                      <p:to x="100000" y="60000"/>
                                    </p:animScale>
                                    <p:animScale>
                                      <p:cBhvr>
                                        <p:cTn id="55" dur="166" decel="50000">
                                          <p:stCondLst>
                                            <p:cond delay="676"/>
                                          </p:stCondLst>
                                        </p:cTn>
                                        <p:tgtEl>
                                          <p:spTgt spid="8"/>
                                        </p:tgtEl>
                                      </p:cBhvr>
                                      <p:to x="100000" y="100000"/>
                                    </p:animScale>
                                    <p:animScale>
                                      <p:cBhvr>
                                        <p:cTn id="56" dur="26">
                                          <p:stCondLst>
                                            <p:cond delay="1312"/>
                                          </p:stCondLst>
                                        </p:cTn>
                                        <p:tgtEl>
                                          <p:spTgt spid="8"/>
                                        </p:tgtEl>
                                      </p:cBhvr>
                                      <p:to x="100000" y="80000"/>
                                    </p:animScale>
                                    <p:animScale>
                                      <p:cBhvr>
                                        <p:cTn id="57" dur="166" decel="50000">
                                          <p:stCondLst>
                                            <p:cond delay="1338"/>
                                          </p:stCondLst>
                                        </p:cTn>
                                        <p:tgtEl>
                                          <p:spTgt spid="8"/>
                                        </p:tgtEl>
                                      </p:cBhvr>
                                      <p:to x="100000" y="100000"/>
                                    </p:animScale>
                                    <p:animScale>
                                      <p:cBhvr>
                                        <p:cTn id="58" dur="26">
                                          <p:stCondLst>
                                            <p:cond delay="1642"/>
                                          </p:stCondLst>
                                        </p:cTn>
                                        <p:tgtEl>
                                          <p:spTgt spid="8"/>
                                        </p:tgtEl>
                                      </p:cBhvr>
                                      <p:to x="100000" y="90000"/>
                                    </p:animScale>
                                    <p:animScale>
                                      <p:cBhvr>
                                        <p:cTn id="59" dur="166" decel="50000">
                                          <p:stCondLst>
                                            <p:cond delay="1668"/>
                                          </p:stCondLst>
                                        </p:cTn>
                                        <p:tgtEl>
                                          <p:spTgt spid="8"/>
                                        </p:tgtEl>
                                      </p:cBhvr>
                                      <p:to x="100000" y="100000"/>
                                    </p:animScale>
                                    <p:animScale>
                                      <p:cBhvr>
                                        <p:cTn id="60" dur="26">
                                          <p:stCondLst>
                                            <p:cond delay="1808"/>
                                          </p:stCondLst>
                                        </p:cTn>
                                        <p:tgtEl>
                                          <p:spTgt spid="8"/>
                                        </p:tgtEl>
                                      </p:cBhvr>
                                      <p:to x="100000" y="95000"/>
                                    </p:animScale>
                                    <p:animScale>
                                      <p:cBhvr>
                                        <p:cTn id="61" dur="166" decel="50000">
                                          <p:stCondLst>
                                            <p:cond delay="1834"/>
                                          </p:stCondLst>
                                        </p:cTn>
                                        <p:tgtEl>
                                          <p:spTgt spid="8"/>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nodeType="clickEffect">
                                  <p:stCondLst>
                                    <p:cond delay="0"/>
                                  </p:stCondLst>
                                  <p:childTnLst>
                                    <p:set>
                                      <p:cBhvr>
                                        <p:cTn id="65" dur="1" fill="hold">
                                          <p:stCondLst>
                                            <p:cond delay="0"/>
                                          </p:stCondLst>
                                        </p:cTn>
                                        <p:tgtEl>
                                          <p:spTgt spid="5">
                                            <p:txEl>
                                              <p:pRg st="4" end="4"/>
                                            </p:txEl>
                                          </p:spTgt>
                                        </p:tgtEl>
                                        <p:attrNameLst>
                                          <p:attrName>style.visibility</p:attrName>
                                        </p:attrNameLst>
                                      </p:cBhvr>
                                      <p:to>
                                        <p:strVal val="visible"/>
                                      </p:to>
                                    </p:set>
                                    <p:animEffect transition="in" filter="wipe(down)">
                                      <p:cBhvr>
                                        <p:cTn id="66" dur="580">
                                          <p:stCondLst>
                                            <p:cond delay="0"/>
                                          </p:stCondLst>
                                        </p:cTn>
                                        <p:tgtEl>
                                          <p:spTgt spid="5">
                                            <p:txEl>
                                              <p:pRg st="4" end="4"/>
                                            </p:txEl>
                                          </p:spTgt>
                                        </p:tgtEl>
                                      </p:cBhvr>
                                    </p:animEffect>
                                    <p:anim calcmode="lin" valueType="num">
                                      <p:cBhvr>
                                        <p:cTn id="67"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5">
                                            <p:txEl>
                                              <p:pRg st="4" end="4"/>
                                            </p:txEl>
                                          </p:spTgt>
                                        </p:tgtEl>
                                      </p:cBhvr>
                                      <p:to x="100000" y="60000"/>
                                    </p:animScale>
                                    <p:animScale>
                                      <p:cBhvr>
                                        <p:cTn id="73" dur="166" decel="50000">
                                          <p:stCondLst>
                                            <p:cond delay="676"/>
                                          </p:stCondLst>
                                        </p:cTn>
                                        <p:tgtEl>
                                          <p:spTgt spid="5">
                                            <p:txEl>
                                              <p:pRg st="4" end="4"/>
                                            </p:txEl>
                                          </p:spTgt>
                                        </p:tgtEl>
                                      </p:cBhvr>
                                      <p:to x="100000" y="100000"/>
                                    </p:animScale>
                                    <p:animScale>
                                      <p:cBhvr>
                                        <p:cTn id="74" dur="26">
                                          <p:stCondLst>
                                            <p:cond delay="1312"/>
                                          </p:stCondLst>
                                        </p:cTn>
                                        <p:tgtEl>
                                          <p:spTgt spid="5">
                                            <p:txEl>
                                              <p:pRg st="4" end="4"/>
                                            </p:txEl>
                                          </p:spTgt>
                                        </p:tgtEl>
                                      </p:cBhvr>
                                      <p:to x="100000" y="80000"/>
                                    </p:animScale>
                                    <p:animScale>
                                      <p:cBhvr>
                                        <p:cTn id="75" dur="166" decel="50000">
                                          <p:stCondLst>
                                            <p:cond delay="1338"/>
                                          </p:stCondLst>
                                        </p:cTn>
                                        <p:tgtEl>
                                          <p:spTgt spid="5">
                                            <p:txEl>
                                              <p:pRg st="4" end="4"/>
                                            </p:txEl>
                                          </p:spTgt>
                                        </p:tgtEl>
                                      </p:cBhvr>
                                      <p:to x="100000" y="100000"/>
                                    </p:animScale>
                                    <p:animScale>
                                      <p:cBhvr>
                                        <p:cTn id="76" dur="26">
                                          <p:stCondLst>
                                            <p:cond delay="1642"/>
                                          </p:stCondLst>
                                        </p:cTn>
                                        <p:tgtEl>
                                          <p:spTgt spid="5">
                                            <p:txEl>
                                              <p:pRg st="4" end="4"/>
                                            </p:txEl>
                                          </p:spTgt>
                                        </p:tgtEl>
                                      </p:cBhvr>
                                      <p:to x="100000" y="90000"/>
                                    </p:animScale>
                                    <p:animScale>
                                      <p:cBhvr>
                                        <p:cTn id="77" dur="166" decel="50000">
                                          <p:stCondLst>
                                            <p:cond delay="1668"/>
                                          </p:stCondLst>
                                        </p:cTn>
                                        <p:tgtEl>
                                          <p:spTgt spid="5">
                                            <p:txEl>
                                              <p:pRg st="4" end="4"/>
                                            </p:txEl>
                                          </p:spTgt>
                                        </p:tgtEl>
                                      </p:cBhvr>
                                      <p:to x="100000" y="100000"/>
                                    </p:animScale>
                                    <p:animScale>
                                      <p:cBhvr>
                                        <p:cTn id="78" dur="26">
                                          <p:stCondLst>
                                            <p:cond delay="1808"/>
                                          </p:stCondLst>
                                        </p:cTn>
                                        <p:tgtEl>
                                          <p:spTgt spid="5">
                                            <p:txEl>
                                              <p:pRg st="4" end="4"/>
                                            </p:txEl>
                                          </p:spTgt>
                                        </p:tgtEl>
                                      </p:cBhvr>
                                      <p:to x="100000" y="95000"/>
                                    </p:animScale>
                                    <p:animScale>
                                      <p:cBhvr>
                                        <p:cTn id="79" dur="166" decel="50000">
                                          <p:stCondLst>
                                            <p:cond delay="1834"/>
                                          </p:stCondLst>
                                        </p:cTn>
                                        <p:tgtEl>
                                          <p:spTgt spid="5">
                                            <p:txEl>
                                              <p:pRg st="4" end="4"/>
                                            </p:txEl>
                                          </p:spTgt>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nodeType="clickEffect">
                                  <p:stCondLst>
                                    <p:cond delay="0"/>
                                  </p:stCondLst>
                                  <p:childTnLst>
                                    <p:set>
                                      <p:cBhvr>
                                        <p:cTn id="83" dur="1" fill="hold">
                                          <p:stCondLst>
                                            <p:cond delay="0"/>
                                          </p:stCondLst>
                                        </p:cTn>
                                        <p:tgtEl>
                                          <p:spTgt spid="5">
                                            <p:txEl>
                                              <p:pRg st="6" end="6"/>
                                            </p:txEl>
                                          </p:spTgt>
                                        </p:tgtEl>
                                        <p:attrNameLst>
                                          <p:attrName>style.visibility</p:attrName>
                                        </p:attrNameLst>
                                      </p:cBhvr>
                                      <p:to>
                                        <p:strVal val="visible"/>
                                      </p:to>
                                    </p:set>
                                    <p:animEffect transition="in" filter="wipe(down)">
                                      <p:cBhvr>
                                        <p:cTn id="84" dur="580">
                                          <p:stCondLst>
                                            <p:cond delay="0"/>
                                          </p:stCondLst>
                                        </p:cTn>
                                        <p:tgtEl>
                                          <p:spTgt spid="5">
                                            <p:txEl>
                                              <p:pRg st="6" end="6"/>
                                            </p:txEl>
                                          </p:spTgt>
                                        </p:tgtEl>
                                      </p:cBhvr>
                                    </p:animEffect>
                                    <p:anim calcmode="lin" valueType="num">
                                      <p:cBhvr>
                                        <p:cTn id="85" dur="1822" tmFilter="0,0; 0.14,0.36; 0.43,0.73; 0.71,0.91; 1.0,1.0">
                                          <p:stCondLst>
                                            <p:cond delay="0"/>
                                          </p:stCondLst>
                                        </p:cTn>
                                        <p:tgtEl>
                                          <p:spTgt spid="5">
                                            <p:txEl>
                                              <p:pRg st="6" end="6"/>
                                            </p:txEl>
                                          </p:spTgt>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5">
                                            <p:txEl>
                                              <p:pRg st="6" end="6"/>
                                            </p:txEl>
                                          </p:spTgt>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5">
                                            <p:txEl>
                                              <p:pRg st="6" end="6"/>
                                            </p:txEl>
                                          </p:spTgt>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5">
                                            <p:txEl>
                                              <p:pRg st="6" end="6"/>
                                            </p:txEl>
                                          </p:spTgt>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5">
                                            <p:txEl>
                                              <p:pRg st="6" end="6"/>
                                            </p:txEl>
                                          </p:spTgt>
                                        </p:tgtEl>
                                        <p:attrNameLst>
                                          <p:attrName>ppt_y</p:attrName>
                                        </p:attrNameLst>
                                      </p:cBhvr>
                                      <p:tavLst>
                                        <p:tav tm="0" fmla="#ppt_y-sin(pi*$)/81">
                                          <p:val>
                                            <p:fltVal val="0"/>
                                          </p:val>
                                        </p:tav>
                                        <p:tav tm="100000">
                                          <p:val>
                                            <p:fltVal val="1"/>
                                          </p:val>
                                        </p:tav>
                                      </p:tavLst>
                                    </p:anim>
                                    <p:animScale>
                                      <p:cBhvr>
                                        <p:cTn id="90" dur="26">
                                          <p:stCondLst>
                                            <p:cond delay="650"/>
                                          </p:stCondLst>
                                        </p:cTn>
                                        <p:tgtEl>
                                          <p:spTgt spid="5">
                                            <p:txEl>
                                              <p:pRg st="6" end="6"/>
                                            </p:txEl>
                                          </p:spTgt>
                                        </p:tgtEl>
                                      </p:cBhvr>
                                      <p:to x="100000" y="60000"/>
                                    </p:animScale>
                                    <p:animScale>
                                      <p:cBhvr>
                                        <p:cTn id="91" dur="166" decel="50000">
                                          <p:stCondLst>
                                            <p:cond delay="676"/>
                                          </p:stCondLst>
                                        </p:cTn>
                                        <p:tgtEl>
                                          <p:spTgt spid="5">
                                            <p:txEl>
                                              <p:pRg st="6" end="6"/>
                                            </p:txEl>
                                          </p:spTgt>
                                        </p:tgtEl>
                                      </p:cBhvr>
                                      <p:to x="100000" y="100000"/>
                                    </p:animScale>
                                    <p:animScale>
                                      <p:cBhvr>
                                        <p:cTn id="92" dur="26">
                                          <p:stCondLst>
                                            <p:cond delay="1312"/>
                                          </p:stCondLst>
                                        </p:cTn>
                                        <p:tgtEl>
                                          <p:spTgt spid="5">
                                            <p:txEl>
                                              <p:pRg st="6" end="6"/>
                                            </p:txEl>
                                          </p:spTgt>
                                        </p:tgtEl>
                                      </p:cBhvr>
                                      <p:to x="100000" y="80000"/>
                                    </p:animScale>
                                    <p:animScale>
                                      <p:cBhvr>
                                        <p:cTn id="93" dur="166" decel="50000">
                                          <p:stCondLst>
                                            <p:cond delay="1338"/>
                                          </p:stCondLst>
                                        </p:cTn>
                                        <p:tgtEl>
                                          <p:spTgt spid="5">
                                            <p:txEl>
                                              <p:pRg st="6" end="6"/>
                                            </p:txEl>
                                          </p:spTgt>
                                        </p:tgtEl>
                                      </p:cBhvr>
                                      <p:to x="100000" y="100000"/>
                                    </p:animScale>
                                    <p:animScale>
                                      <p:cBhvr>
                                        <p:cTn id="94" dur="26">
                                          <p:stCondLst>
                                            <p:cond delay="1642"/>
                                          </p:stCondLst>
                                        </p:cTn>
                                        <p:tgtEl>
                                          <p:spTgt spid="5">
                                            <p:txEl>
                                              <p:pRg st="6" end="6"/>
                                            </p:txEl>
                                          </p:spTgt>
                                        </p:tgtEl>
                                      </p:cBhvr>
                                      <p:to x="100000" y="90000"/>
                                    </p:animScale>
                                    <p:animScale>
                                      <p:cBhvr>
                                        <p:cTn id="95" dur="166" decel="50000">
                                          <p:stCondLst>
                                            <p:cond delay="1668"/>
                                          </p:stCondLst>
                                        </p:cTn>
                                        <p:tgtEl>
                                          <p:spTgt spid="5">
                                            <p:txEl>
                                              <p:pRg st="6" end="6"/>
                                            </p:txEl>
                                          </p:spTgt>
                                        </p:tgtEl>
                                      </p:cBhvr>
                                      <p:to x="100000" y="100000"/>
                                    </p:animScale>
                                    <p:animScale>
                                      <p:cBhvr>
                                        <p:cTn id="96" dur="26">
                                          <p:stCondLst>
                                            <p:cond delay="1808"/>
                                          </p:stCondLst>
                                        </p:cTn>
                                        <p:tgtEl>
                                          <p:spTgt spid="5">
                                            <p:txEl>
                                              <p:pRg st="6" end="6"/>
                                            </p:txEl>
                                          </p:spTgt>
                                        </p:tgtEl>
                                      </p:cBhvr>
                                      <p:to x="100000" y="95000"/>
                                    </p:animScale>
                                    <p:animScale>
                                      <p:cBhvr>
                                        <p:cTn id="97" dur="166" decel="50000">
                                          <p:stCondLst>
                                            <p:cond delay="1834"/>
                                          </p:stCondLst>
                                        </p:cTn>
                                        <p:tgtEl>
                                          <p:spTgt spid="5">
                                            <p:txEl>
                                              <p:pRg st="6" end="6"/>
                                            </p:txEl>
                                          </p:spTgt>
                                        </p:tgtEl>
                                      </p:cBhvr>
                                      <p:to x="100000" y="100000"/>
                                    </p:animScale>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nodeType="clickEffect">
                                  <p:stCondLst>
                                    <p:cond delay="0"/>
                                  </p:stCondLst>
                                  <p:childTnLst>
                                    <p:set>
                                      <p:cBhvr>
                                        <p:cTn id="101" dur="1" fill="hold">
                                          <p:stCondLst>
                                            <p:cond delay="0"/>
                                          </p:stCondLst>
                                        </p:cTn>
                                        <p:tgtEl>
                                          <p:spTgt spid="5">
                                            <p:txEl>
                                              <p:pRg st="7" end="7"/>
                                            </p:txEl>
                                          </p:spTgt>
                                        </p:tgtEl>
                                        <p:attrNameLst>
                                          <p:attrName>style.visibility</p:attrName>
                                        </p:attrNameLst>
                                      </p:cBhvr>
                                      <p:to>
                                        <p:strVal val="visible"/>
                                      </p:to>
                                    </p:set>
                                    <p:animEffect transition="in" filter="wipe(down)">
                                      <p:cBhvr>
                                        <p:cTn id="102" dur="580">
                                          <p:stCondLst>
                                            <p:cond delay="0"/>
                                          </p:stCondLst>
                                        </p:cTn>
                                        <p:tgtEl>
                                          <p:spTgt spid="5">
                                            <p:txEl>
                                              <p:pRg st="7" end="7"/>
                                            </p:txEl>
                                          </p:spTgt>
                                        </p:tgtEl>
                                      </p:cBhvr>
                                    </p:animEffect>
                                    <p:anim calcmode="lin" valueType="num">
                                      <p:cBhvr>
                                        <p:cTn id="103" dur="1822" tmFilter="0,0; 0.14,0.36; 0.43,0.73; 0.71,0.91; 1.0,1.0">
                                          <p:stCondLst>
                                            <p:cond delay="0"/>
                                          </p:stCondLst>
                                        </p:cTn>
                                        <p:tgtEl>
                                          <p:spTgt spid="5">
                                            <p:txEl>
                                              <p:pRg st="7" end="7"/>
                                            </p:txEl>
                                          </p:spTgt>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5">
                                            <p:txEl>
                                              <p:pRg st="7" end="7"/>
                                            </p:txEl>
                                          </p:spTgt>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5">
                                            <p:txEl>
                                              <p:pRg st="7" end="7"/>
                                            </p:txEl>
                                          </p:spTgt>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5">
                                            <p:txEl>
                                              <p:pRg st="7" end="7"/>
                                            </p:txEl>
                                          </p:spTgt>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5">
                                            <p:txEl>
                                              <p:pRg st="7" end="7"/>
                                            </p:txEl>
                                          </p:spTgt>
                                        </p:tgtEl>
                                        <p:attrNameLst>
                                          <p:attrName>ppt_y</p:attrName>
                                        </p:attrNameLst>
                                      </p:cBhvr>
                                      <p:tavLst>
                                        <p:tav tm="0" fmla="#ppt_y-sin(pi*$)/81">
                                          <p:val>
                                            <p:fltVal val="0"/>
                                          </p:val>
                                        </p:tav>
                                        <p:tav tm="100000">
                                          <p:val>
                                            <p:fltVal val="1"/>
                                          </p:val>
                                        </p:tav>
                                      </p:tavLst>
                                    </p:anim>
                                    <p:animScale>
                                      <p:cBhvr>
                                        <p:cTn id="108" dur="26">
                                          <p:stCondLst>
                                            <p:cond delay="650"/>
                                          </p:stCondLst>
                                        </p:cTn>
                                        <p:tgtEl>
                                          <p:spTgt spid="5">
                                            <p:txEl>
                                              <p:pRg st="7" end="7"/>
                                            </p:txEl>
                                          </p:spTgt>
                                        </p:tgtEl>
                                      </p:cBhvr>
                                      <p:to x="100000" y="60000"/>
                                    </p:animScale>
                                    <p:animScale>
                                      <p:cBhvr>
                                        <p:cTn id="109" dur="166" decel="50000">
                                          <p:stCondLst>
                                            <p:cond delay="676"/>
                                          </p:stCondLst>
                                        </p:cTn>
                                        <p:tgtEl>
                                          <p:spTgt spid="5">
                                            <p:txEl>
                                              <p:pRg st="7" end="7"/>
                                            </p:txEl>
                                          </p:spTgt>
                                        </p:tgtEl>
                                      </p:cBhvr>
                                      <p:to x="100000" y="100000"/>
                                    </p:animScale>
                                    <p:animScale>
                                      <p:cBhvr>
                                        <p:cTn id="110" dur="26">
                                          <p:stCondLst>
                                            <p:cond delay="1312"/>
                                          </p:stCondLst>
                                        </p:cTn>
                                        <p:tgtEl>
                                          <p:spTgt spid="5">
                                            <p:txEl>
                                              <p:pRg st="7" end="7"/>
                                            </p:txEl>
                                          </p:spTgt>
                                        </p:tgtEl>
                                      </p:cBhvr>
                                      <p:to x="100000" y="80000"/>
                                    </p:animScale>
                                    <p:animScale>
                                      <p:cBhvr>
                                        <p:cTn id="111" dur="166" decel="50000">
                                          <p:stCondLst>
                                            <p:cond delay="1338"/>
                                          </p:stCondLst>
                                        </p:cTn>
                                        <p:tgtEl>
                                          <p:spTgt spid="5">
                                            <p:txEl>
                                              <p:pRg st="7" end="7"/>
                                            </p:txEl>
                                          </p:spTgt>
                                        </p:tgtEl>
                                      </p:cBhvr>
                                      <p:to x="100000" y="100000"/>
                                    </p:animScale>
                                    <p:animScale>
                                      <p:cBhvr>
                                        <p:cTn id="112" dur="26">
                                          <p:stCondLst>
                                            <p:cond delay="1642"/>
                                          </p:stCondLst>
                                        </p:cTn>
                                        <p:tgtEl>
                                          <p:spTgt spid="5">
                                            <p:txEl>
                                              <p:pRg st="7" end="7"/>
                                            </p:txEl>
                                          </p:spTgt>
                                        </p:tgtEl>
                                      </p:cBhvr>
                                      <p:to x="100000" y="90000"/>
                                    </p:animScale>
                                    <p:animScale>
                                      <p:cBhvr>
                                        <p:cTn id="113" dur="166" decel="50000">
                                          <p:stCondLst>
                                            <p:cond delay="1668"/>
                                          </p:stCondLst>
                                        </p:cTn>
                                        <p:tgtEl>
                                          <p:spTgt spid="5">
                                            <p:txEl>
                                              <p:pRg st="7" end="7"/>
                                            </p:txEl>
                                          </p:spTgt>
                                        </p:tgtEl>
                                      </p:cBhvr>
                                      <p:to x="100000" y="100000"/>
                                    </p:animScale>
                                    <p:animScale>
                                      <p:cBhvr>
                                        <p:cTn id="114" dur="26">
                                          <p:stCondLst>
                                            <p:cond delay="1808"/>
                                          </p:stCondLst>
                                        </p:cTn>
                                        <p:tgtEl>
                                          <p:spTgt spid="5">
                                            <p:txEl>
                                              <p:pRg st="7" end="7"/>
                                            </p:txEl>
                                          </p:spTgt>
                                        </p:tgtEl>
                                      </p:cBhvr>
                                      <p:to x="100000" y="95000"/>
                                    </p:animScale>
                                    <p:animScale>
                                      <p:cBhvr>
                                        <p:cTn id="115" dur="166" decel="50000">
                                          <p:stCondLst>
                                            <p:cond delay="1834"/>
                                          </p:stCondLst>
                                        </p:cTn>
                                        <p:tgtEl>
                                          <p:spTgt spid="5">
                                            <p:txEl>
                                              <p:pRg st="7" end="7"/>
                                            </p:txEl>
                                          </p:spTgt>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26" presetClass="entr" presetSubtype="0" fill="hold" nodeType="clickEffect">
                                  <p:stCondLst>
                                    <p:cond delay="0"/>
                                  </p:stCondLst>
                                  <p:childTnLst>
                                    <p:set>
                                      <p:cBhvr>
                                        <p:cTn id="119" dur="1" fill="hold">
                                          <p:stCondLst>
                                            <p:cond delay="0"/>
                                          </p:stCondLst>
                                        </p:cTn>
                                        <p:tgtEl>
                                          <p:spTgt spid="5">
                                            <p:txEl>
                                              <p:pRg st="9" end="9"/>
                                            </p:txEl>
                                          </p:spTgt>
                                        </p:tgtEl>
                                        <p:attrNameLst>
                                          <p:attrName>style.visibility</p:attrName>
                                        </p:attrNameLst>
                                      </p:cBhvr>
                                      <p:to>
                                        <p:strVal val="visible"/>
                                      </p:to>
                                    </p:set>
                                    <p:animEffect transition="in" filter="wipe(down)">
                                      <p:cBhvr>
                                        <p:cTn id="120" dur="580">
                                          <p:stCondLst>
                                            <p:cond delay="0"/>
                                          </p:stCondLst>
                                        </p:cTn>
                                        <p:tgtEl>
                                          <p:spTgt spid="5">
                                            <p:txEl>
                                              <p:pRg st="9" end="9"/>
                                            </p:txEl>
                                          </p:spTgt>
                                        </p:tgtEl>
                                      </p:cBhvr>
                                    </p:animEffect>
                                    <p:anim calcmode="lin" valueType="num">
                                      <p:cBhvr>
                                        <p:cTn id="121" dur="1822" tmFilter="0,0; 0.14,0.36; 0.43,0.73; 0.71,0.91; 1.0,1.0">
                                          <p:stCondLst>
                                            <p:cond delay="0"/>
                                          </p:stCondLst>
                                        </p:cTn>
                                        <p:tgtEl>
                                          <p:spTgt spid="5">
                                            <p:txEl>
                                              <p:pRg st="9" end="9"/>
                                            </p:txEl>
                                          </p:spTgt>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5">
                                            <p:txEl>
                                              <p:pRg st="9" end="9"/>
                                            </p:txEl>
                                          </p:spTgt>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5">
                                            <p:txEl>
                                              <p:pRg st="9" end="9"/>
                                            </p:txEl>
                                          </p:spTgt>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5">
                                            <p:txEl>
                                              <p:pRg st="9" end="9"/>
                                            </p:txEl>
                                          </p:spTgt>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5">
                                            <p:txEl>
                                              <p:pRg st="9" end="9"/>
                                            </p:txEl>
                                          </p:spTgt>
                                        </p:tgtEl>
                                        <p:attrNameLst>
                                          <p:attrName>ppt_y</p:attrName>
                                        </p:attrNameLst>
                                      </p:cBhvr>
                                      <p:tavLst>
                                        <p:tav tm="0" fmla="#ppt_y-sin(pi*$)/81">
                                          <p:val>
                                            <p:fltVal val="0"/>
                                          </p:val>
                                        </p:tav>
                                        <p:tav tm="100000">
                                          <p:val>
                                            <p:fltVal val="1"/>
                                          </p:val>
                                        </p:tav>
                                      </p:tavLst>
                                    </p:anim>
                                    <p:animScale>
                                      <p:cBhvr>
                                        <p:cTn id="126" dur="26">
                                          <p:stCondLst>
                                            <p:cond delay="650"/>
                                          </p:stCondLst>
                                        </p:cTn>
                                        <p:tgtEl>
                                          <p:spTgt spid="5">
                                            <p:txEl>
                                              <p:pRg st="9" end="9"/>
                                            </p:txEl>
                                          </p:spTgt>
                                        </p:tgtEl>
                                      </p:cBhvr>
                                      <p:to x="100000" y="60000"/>
                                    </p:animScale>
                                    <p:animScale>
                                      <p:cBhvr>
                                        <p:cTn id="127" dur="166" decel="50000">
                                          <p:stCondLst>
                                            <p:cond delay="676"/>
                                          </p:stCondLst>
                                        </p:cTn>
                                        <p:tgtEl>
                                          <p:spTgt spid="5">
                                            <p:txEl>
                                              <p:pRg st="9" end="9"/>
                                            </p:txEl>
                                          </p:spTgt>
                                        </p:tgtEl>
                                      </p:cBhvr>
                                      <p:to x="100000" y="100000"/>
                                    </p:animScale>
                                    <p:animScale>
                                      <p:cBhvr>
                                        <p:cTn id="128" dur="26">
                                          <p:stCondLst>
                                            <p:cond delay="1312"/>
                                          </p:stCondLst>
                                        </p:cTn>
                                        <p:tgtEl>
                                          <p:spTgt spid="5">
                                            <p:txEl>
                                              <p:pRg st="9" end="9"/>
                                            </p:txEl>
                                          </p:spTgt>
                                        </p:tgtEl>
                                      </p:cBhvr>
                                      <p:to x="100000" y="80000"/>
                                    </p:animScale>
                                    <p:animScale>
                                      <p:cBhvr>
                                        <p:cTn id="129" dur="166" decel="50000">
                                          <p:stCondLst>
                                            <p:cond delay="1338"/>
                                          </p:stCondLst>
                                        </p:cTn>
                                        <p:tgtEl>
                                          <p:spTgt spid="5">
                                            <p:txEl>
                                              <p:pRg st="9" end="9"/>
                                            </p:txEl>
                                          </p:spTgt>
                                        </p:tgtEl>
                                      </p:cBhvr>
                                      <p:to x="100000" y="100000"/>
                                    </p:animScale>
                                    <p:animScale>
                                      <p:cBhvr>
                                        <p:cTn id="130" dur="26">
                                          <p:stCondLst>
                                            <p:cond delay="1642"/>
                                          </p:stCondLst>
                                        </p:cTn>
                                        <p:tgtEl>
                                          <p:spTgt spid="5">
                                            <p:txEl>
                                              <p:pRg st="9" end="9"/>
                                            </p:txEl>
                                          </p:spTgt>
                                        </p:tgtEl>
                                      </p:cBhvr>
                                      <p:to x="100000" y="90000"/>
                                    </p:animScale>
                                    <p:animScale>
                                      <p:cBhvr>
                                        <p:cTn id="131" dur="166" decel="50000">
                                          <p:stCondLst>
                                            <p:cond delay="1668"/>
                                          </p:stCondLst>
                                        </p:cTn>
                                        <p:tgtEl>
                                          <p:spTgt spid="5">
                                            <p:txEl>
                                              <p:pRg st="9" end="9"/>
                                            </p:txEl>
                                          </p:spTgt>
                                        </p:tgtEl>
                                      </p:cBhvr>
                                      <p:to x="100000" y="100000"/>
                                    </p:animScale>
                                    <p:animScale>
                                      <p:cBhvr>
                                        <p:cTn id="132" dur="26">
                                          <p:stCondLst>
                                            <p:cond delay="1808"/>
                                          </p:stCondLst>
                                        </p:cTn>
                                        <p:tgtEl>
                                          <p:spTgt spid="5">
                                            <p:txEl>
                                              <p:pRg st="9" end="9"/>
                                            </p:txEl>
                                          </p:spTgt>
                                        </p:tgtEl>
                                      </p:cBhvr>
                                      <p:to x="100000" y="95000"/>
                                    </p:animScale>
                                    <p:animScale>
                                      <p:cBhvr>
                                        <p:cTn id="133" dur="166" decel="50000">
                                          <p:stCondLst>
                                            <p:cond delay="1834"/>
                                          </p:stCondLst>
                                        </p:cTn>
                                        <p:tgtEl>
                                          <p:spTgt spid="5">
                                            <p:txEl>
                                              <p:pRg st="9" end="9"/>
                                            </p:txEl>
                                          </p:spTgt>
                                        </p:tgtEl>
                                      </p:cBhvr>
                                      <p:to x="100000" y="100000"/>
                                    </p:animScale>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9">
                                            <p:txEl>
                                              <p:pRg st="0" end="0"/>
                                            </p:txEl>
                                          </p:spTgt>
                                        </p:tgtEl>
                                        <p:attrNameLst>
                                          <p:attrName>style.visibility</p:attrName>
                                        </p:attrNameLst>
                                      </p:cBhvr>
                                      <p:to>
                                        <p:strVal val="visible"/>
                                      </p:to>
                                    </p:set>
                                    <p:anim calcmode="lin" valueType="num">
                                      <p:cBhvr additive="base">
                                        <p:cTn id="13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9">
                                            <p:txEl>
                                              <p:pRg st="1" end="1"/>
                                            </p:txEl>
                                          </p:spTgt>
                                        </p:tgtEl>
                                        <p:attrNameLst>
                                          <p:attrName>style.visibility</p:attrName>
                                        </p:attrNameLst>
                                      </p:cBhvr>
                                      <p:to>
                                        <p:strVal val="visible"/>
                                      </p:to>
                                    </p:set>
                                    <p:anim calcmode="lin" valueType="num">
                                      <p:cBhvr additive="base">
                                        <p:cTn id="144"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0"/>
                                        </p:tgtEl>
                                        <p:attrNameLst>
                                          <p:attrName>style.visibility</p:attrName>
                                        </p:attrNameLst>
                                      </p:cBhvr>
                                      <p:to>
                                        <p:strVal val="visible"/>
                                      </p:to>
                                    </p:set>
                                    <p:animEffect transition="in" filter="wipe(down)">
                                      <p:cBhvr>
                                        <p:cTn id="150" dur="580">
                                          <p:stCondLst>
                                            <p:cond delay="0"/>
                                          </p:stCondLst>
                                        </p:cTn>
                                        <p:tgtEl>
                                          <p:spTgt spid="10"/>
                                        </p:tgtEl>
                                      </p:cBhvr>
                                    </p:animEffect>
                                    <p:anim calcmode="lin" valueType="num">
                                      <p:cBhvr>
                                        <p:cTn id="15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56" dur="26">
                                          <p:stCondLst>
                                            <p:cond delay="650"/>
                                          </p:stCondLst>
                                        </p:cTn>
                                        <p:tgtEl>
                                          <p:spTgt spid="10"/>
                                        </p:tgtEl>
                                      </p:cBhvr>
                                      <p:to x="100000" y="60000"/>
                                    </p:animScale>
                                    <p:animScale>
                                      <p:cBhvr>
                                        <p:cTn id="157" dur="166" decel="50000">
                                          <p:stCondLst>
                                            <p:cond delay="676"/>
                                          </p:stCondLst>
                                        </p:cTn>
                                        <p:tgtEl>
                                          <p:spTgt spid="10"/>
                                        </p:tgtEl>
                                      </p:cBhvr>
                                      <p:to x="100000" y="100000"/>
                                    </p:animScale>
                                    <p:animScale>
                                      <p:cBhvr>
                                        <p:cTn id="158" dur="26">
                                          <p:stCondLst>
                                            <p:cond delay="1312"/>
                                          </p:stCondLst>
                                        </p:cTn>
                                        <p:tgtEl>
                                          <p:spTgt spid="10"/>
                                        </p:tgtEl>
                                      </p:cBhvr>
                                      <p:to x="100000" y="80000"/>
                                    </p:animScale>
                                    <p:animScale>
                                      <p:cBhvr>
                                        <p:cTn id="159" dur="166" decel="50000">
                                          <p:stCondLst>
                                            <p:cond delay="1338"/>
                                          </p:stCondLst>
                                        </p:cTn>
                                        <p:tgtEl>
                                          <p:spTgt spid="10"/>
                                        </p:tgtEl>
                                      </p:cBhvr>
                                      <p:to x="100000" y="100000"/>
                                    </p:animScale>
                                    <p:animScale>
                                      <p:cBhvr>
                                        <p:cTn id="160" dur="26">
                                          <p:stCondLst>
                                            <p:cond delay="1642"/>
                                          </p:stCondLst>
                                        </p:cTn>
                                        <p:tgtEl>
                                          <p:spTgt spid="10"/>
                                        </p:tgtEl>
                                      </p:cBhvr>
                                      <p:to x="100000" y="90000"/>
                                    </p:animScale>
                                    <p:animScale>
                                      <p:cBhvr>
                                        <p:cTn id="161" dur="166" decel="50000">
                                          <p:stCondLst>
                                            <p:cond delay="1668"/>
                                          </p:stCondLst>
                                        </p:cTn>
                                        <p:tgtEl>
                                          <p:spTgt spid="10"/>
                                        </p:tgtEl>
                                      </p:cBhvr>
                                      <p:to x="100000" y="100000"/>
                                    </p:animScale>
                                    <p:animScale>
                                      <p:cBhvr>
                                        <p:cTn id="162" dur="26">
                                          <p:stCondLst>
                                            <p:cond delay="1808"/>
                                          </p:stCondLst>
                                        </p:cTn>
                                        <p:tgtEl>
                                          <p:spTgt spid="10"/>
                                        </p:tgtEl>
                                      </p:cBhvr>
                                      <p:to x="100000" y="95000"/>
                                    </p:animScale>
                                    <p:animScale>
                                      <p:cBhvr>
                                        <p:cTn id="163" dur="166" decel="50000">
                                          <p:stCondLst>
                                            <p:cond delay="1834"/>
                                          </p:stCondLst>
                                        </p:cTn>
                                        <p:tgtEl>
                                          <p:spTgt spid="10"/>
                                        </p:tgtEl>
                                      </p:cBhvr>
                                      <p:to x="100000" y="100000"/>
                                    </p:animScale>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nodeType="clickEffect">
                                  <p:stCondLst>
                                    <p:cond delay="0"/>
                                  </p:stCondLst>
                                  <p:childTnLst>
                                    <p:set>
                                      <p:cBhvr>
                                        <p:cTn id="167" dur="1" fill="hold">
                                          <p:stCondLst>
                                            <p:cond delay="0"/>
                                          </p:stCondLst>
                                        </p:cTn>
                                        <p:tgtEl>
                                          <p:spTgt spid="9">
                                            <p:txEl>
                                              <p:pRg st="2" end="2"/>
                                            </p:txEl>
                                          </p:spTgt>
                                        </p:tgtEl>
                                        <p:attrNameLst>
                                          <p:attrName>style.visibility</p:attrName>
                                        </p:attrNameLst>
                                      </p:cBhvr>
                                      <p:to>
                                        <p:strVal val="visible"/>
                                      </p:to>
                                    </p:set>
                                    <p:animEffect transition="in" filter="fade">
                                      <p:cBhvr>
                                        <p:cTn id="168" dur="2000"/>
                                        <p:tgtEl>
                                          <p:spTgt spid="9">
                                            <p:txEl>
                                              <p:pRg st="2" end="2"/>
                                            </p:txEl>
                                          </p:spTgt>
                                        </p:tgtEl>
                                      </p:cBhvr>
                                    </p:animEffect>
                                    <p:anim calcmode="lin" valueType="num">
                                      <p:cBhvr>
                                        <p:cTn id="169" dur="2000" fill="hold"/>
                                        <p:tgtEl>
                                          <p:spTgt spid="9">
                                            <p:txEl>
                                              <p:pRg st="2" end="2"/>
                                            </p:txEl>
                                          </p:spTgt>
                                        </p:tgtEl>
                                        <p:attrNameLst>
                                          <p:attrName>ppt_w</p:attrName>
                                        </p:attrNameLst>
                                      </p:cBhvr>
                                      <p:tavLst>
                                        <p:tav tm="0" fmla="#ppt_w*sin(2.5*pi*$)">
                                          <p:val>
                                            <p:fltVal val="0"/>
                                          </p:val>
                                        </p:tav>
                                        <p:tav tm="100000">
                                          <p:val>
                                            <p:fltVal val="1"/>
                                          </p:val>
                                        </p:tav>
                                      </p:tavLst>
                                    </p:anim>
                                    <p:anim calcmode="lin" valueType="num">
                                      <p:cBhvr>
                                        <p:cTn id="170" dur="2000" fill="hold"/>
                                        <p:tgtEl>
                                          <p:spTgt spid="9">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5490119" cy="1005842"/>
          </a:xfrm>
        </p:spPr>
        <p:txBody>
          <a:bodyPr/>
          <a:lstStyle/>
          <a:p>
            <a:r>
              <a:rPr lang="en-US" sz="3600" b="1" dirty="0" smtClean="0"/>
              <a:t>Operations on sets</a:t>
            </a:r>
            <a:endParaRPr lang="en-US" sz="3600" b="1" dirty="0"/>
          </a:p>
        </p:txBody>
      </p:sp>
      <p:sp>
        <p:nvSpPr>
          <p:cNvPr id="2" name="AutoShape 2" descr="Disk array - Wikipedia"/>
          <p:cNvSpPr>
            <a:spLocks noChangeAspect="1" noChangeArrowheads="1"/>
          </p:cNvSpPr>
          <p:nvPr/>
        </p:nvSpPr>
        <p:spPr bwMode="auto">
          <a:xfrm>
            <a:off x="155575" y="-822325"/>
            <a:ext cx="19907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29</a:t>
            </a:fld>
            <a:endParaRPr lang="en-NZ" dirty="0">
              <a:solidFill>
                <a:srgbClr val="000000"/>
              </a:solidFill>
            </a:endParaRPr>
          </a:p>
        </p:txBody>
      </p:sp>
      <p:sp>
        <p:nvSpPr>
          <p:cNvPr id="5" name="Rectangle 4"/>
          <p:cNvSpPr/>
          <p:nvPr/>
        </p:nvSpPr>
        <p:spPr>
          <a:xfrm>
            <a:off x="1150937" y="1295400"/>
            <a:ext cx="5257800" cy="5093702"/>
          </a:xfrm>
          <a:prstGeom prst="rect">
            <a:avLst/>
          </a:prstGeom>
        </p:spPr>
        <p:txBody>
          <a:bodyPr wrap="square">
            <a:spAutoFit/>
          </a:bodyPr>
          <a:lstStyle/>
          <a:p>
            <a:pPr>
              <a:spcAft>
                <a:spcPts val="600"/>
              </a:spcAft>
            </a:pP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iii) </a:t>
            </a:r>
            <a:r>
              <a:rPr lang="en-US" sz="2800" dirty="0" smtClean="0">
                <a:solidFill>
                  <a:srgbClr val="0000FF"/>
                </a:solidFill>
                <a:latin typeface="Roboto Medium" pitchFamily="2" charset="0"/>
                <a:ea typeface="Roboto Medium" pitchFamily="2" charset="0"/>
                <a:cs typeface="Roboto Medium" pitchFamily="2" charset="0"/>
              </a:rPr>
              <a:t>Difference</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2800" dirty="0">
                <a:solidFill>
                  <a:schemeClr val="tx1">
                    <a:lumMod val="50000"/>
                    <a:lumOff val="50000"/>
                  </a:schemeClr>
                </a:solidFill>
                <a:latin typeface="Roboto Medium" pitchFamily="2" charset="0"/>
                <a:ea typeface="Roboto Medium" pitchFamily="2" charset="0"/>
                <a:cs typeface="Roboto Medium" pitchFamily="2" charset="0"/>
              </a:rPr>
              <a:t>of two sets: </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 </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a:t>
            </a:r>
          </a:p>
          <a:p>
            <a:pPr>
              <a:spcAft>
                <a:spcPts val="600"/>
              </a:spcAft>
            </a:pP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A – B = {</a:t>
            </a:r>
            <a:r>
              <a:rPr lang="en-US" sz="2800" dirty="0">
                <a:solidFill>
                  <a:schemeClr val="tx1">
                    <a:lumMod val="50000"/>
                    <a:lumOff val="50000"/>
                  </a:schemeClr>
                </a:solidFill>
                <a:latin typeface="Roboto Medium" pitchFamily="2" charset="0"/>
              </a:rPr>
              <a:t>x / x </a:t>
            </a:r>
            <a:r>
              <a:rPr lang="en-US" sz="2800" dirty="0">
                <a:solidFill>
                  <a:schemeClr val="tx1">
                    <a:lumMod val="50000"/>
                    <a:lumOff val="50000"/>
                  </a:schemeClr>
                </a:solidFill>
                <a:latin typeface="Roboto Medium" pitchFamily="2" charset="0"/>
                <a:sym typeface="Symbol" panose="05050102010706020507" pitchFamily="18" charset="2"/>
              </a:rPr>
              <a:t> </a:t>
            </a:r>
            <a:r>
              <a:rPr lang="en-US" sz="2800" dirty="0">
                <a:solidFill>
                  <a:schemeClr val="tx1">
                    <a:lumMod val="50000"/>
                    <a:lumOff val="50000"/>
                  </a:schemeClr>
                </a:solidFill>
                <a:latin typeface="Roboto Medium" pitchFamily="2" charset="0"/>
              </a:rPr>
              <a:t>A and x </a:t>
            </a:r>
            <a:r>
              <a:rPr lang="en-US" sz="2800" dirty="0" smtClean="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B,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x</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US" sz="2800" dirty="0">
              <a:solidFill>
                <a:schemeClr val="tx1">
                  <a:lumMod val="50000"/>
                  <a:lumOff val="50000"/>
                </a:schemeClr>
              </a:solidFill>
              <a:latin typeface="Roboto Medium" pitchFamily="2" charset="0"/>
              <a:ea typeface="Roboto Medium" pitchFamily="2" charset="0"/>
              <a:cs typeface="Roboto Medium" pitchFamily="2" charset="0"/>
            </a:endParaRPr>
          </a:p>
          <a:p>
            <a:pPr>
              <a:spcAft>
                <a:spcPts val="600"/>
              </a:spcAft>
            </a:pPr>
            <a:r>
              <a:rPr lang="en-US" sz="2800" dirty="0">
                <a:solidFill>
                  <a:schemeClr val="tx1">
                    <a:lumMod val="50000"/>
                    <a:lumOff val="50000"/>
                  </a:schemeClr>
                </a:solidFill>
                <a:latin typeface="Roboto Medium" pitchFamily="2" charset="0"/>
              </a:rPr>
              <a:t>Ex: A ={1, 2, 3} and B = {3, 4, 5}</a:t>
            </a:r>
          </a:p>
          <a:p>
            <a:pPr>
              <a:spcAft>
                <a:spcPts val="600"/>
              </a:spcAft>
            </a:pP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B = {1, 2, 3}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{3, 4, 5</a:t>
            </a:r>
            <a:r>
              <a:rPr lang="en-US" sz="2800" dirty="0" smtClean="0">
                <a:solidFill>
                  <a:schemeClr val="tx1">
                    <a:lumMod val="50000"/>
                    <a:lumOff val="50000"/>
                  </a:schemeClr>
                </a:solidFill>
                <a:latin typeface="Roboto Medium" pitchFamily="2" charset="0"/>
              </a:rPr>
              <a:t>}</a:t>
            </a:r>
          </a:p>
          <a:p>
            <a:pPr>
              <a:spcAft>
                <a:spcPts val="600"/>
              </a:spcAft>
            </a:pP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a:solidFill>
                  <a:schemeClr val="tx1">
                    <a:lumMod val="50000"/>
                    <a:lumOff val="50000"/>
                  </a:schemeClr>
                </a:solidFill>
                <a:latin typeface="Roboto Medium" pitchFamily="2" charset="0"/>
              </a:rPr>
              <a:t> B = {1, </a:t>
            </a:r>
            <a:r>
              <a:rPr lang="en-US" sz="2800" dirty="0" smtClean="0">
                <a:solidFill>
                  <a:schemeClr val="tx1">
                    <a:lumMod val="50000"/>
                    <a:lumOff val="50000"/>
                  </a:schemeClr>
                </a:solidFill>
                <a:latin typeface="Roboto Medium" pitchFamily="2" charset="0"/>
              </a:rPr>
              <a:t>2}</a:t>
            </a:r>
          </a:p>
          <a:p>
            <a:pPr>
              <a:spcAft>
                <a:spcPts val="600"/>
              </a:spcAft>
            </a:pP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Also</a:t>
            </a:r>
          </a:p>
          <a:p>
            <a:pPr>
              <a:spcAft>
                <a:spcPts val="600"/>
              </a:spcAft>
            </a:pPr>
            <a:r>
              <a:rPr lang="en-US" sz="2800" dirty="0" smtClean="0">
                <a:solidFill>
                  <a:schemeClr val="tx1">
                    <a:lumMod val="50000"/>
                    <a:lumOff val="50000"/>
                  </a:schemeClr>
                </a:solidFill>
                <a:latin typeface="Roboto Medium" pitchFamily="2" charset="0"/>
              </a:rPr>
              <a:t>B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{3, 4, 5}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{1, 2, 3}</a:t>
            </a:r>
            <a:endParaRPr lang="en-US" sz="2800" dirty="0">
              <a:solidFill>
                <a:schemeClr val="tx1">
                  <a:lumMod val="50000"/>
                  <a:lumOff val="50000"/>
                </a:schemeClr>
              </a:solidFill>
              <a:latin typeface="Roboto Medium" pitchFamily="2" charset="0"/>
            </a:endParaRPr>
          </a:p>
          <a:p>
            <a:pPr>
              <a:spcAft>
                <a:spcPts val="600"/>
              </a:spcAft>
            </a:pPr>
            <a:r>
              <a:rPr lang="en-US" sz="2800" dirty="0" smtClean="0">
                <a:solidFill>
                  <a:schemeClr val="tx1">
                    <a:lumMod val="50000"/>
                    <a:lumOff val="50000"/>
                  </a:schemeClr>
                </a:solidFill>
                <a:latin typeface="Roboto Medium" pitchFamily="2" charset="0"/>
              </a:rPr>
              <a:t>B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{4, 5}</a:t>
            </a:r>
          </a:p>
          <a:p>
            <a:pPr>
              <a:spcAft>
                <a:spcPts val="600"/>
              </a:spcAft>
            </a:pPr>
            <a:endParaRPr lang="en-US" sz="2800" dirty="0">
              <a:solidFill>
                <a:schemeClr val="tx1">
                  <a:lumMod val="50000"/>
                  <a:lumOff val="50000"/>
                </a:schemeClr>
              </a:solidFill>
              <a:latin typeface="Roboto Medium" pitchFamily="2" charset="0"/>
              <a:ea typeface="Roboto Medium" pitchFamily="2" charset="0"/>
              <a:cs typeface="Roboto Medium" pitchFamily="2" charset="0"/>
            </a:endParaRPr>
          </a:p>
          <a:p>
            <a:pPr>
              <a:spcAft>
                <a:spcPts val="600"/>
              </a:spcAft>
            </a:pP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Note: </a:t>
            </a:r>
            <a:r>
              <a:rPr lang="en-US" sz="2800" dirty="0">
                <a:solidFill>
                  <a:srgbClr val="FF0000"/>
                </a:solidFill>
                <a:latin typeface="Roboto Medium" pitchFamily="2" charset="0"/>
              </a:rPr>
              <a:t>A </a:t>
            </a:r>
            <a:r>
              <a:rPr lang="en-US" sz="2800" dirty="0">
                <a:solidFill>
                  <a:srgbClr val="FF0000"/>
                </a:solidFill>
                <a:latin typeface="Roboto Medium" pitchFamily="2" charset="0"/>
                <a:ea typeface="Roboto Medium" pitchFamily="2" charset="0"/>
                <a:cs typeface="Roboto Medium" pitchFamily="2" charset="0"/>
              </a:rPr>
              <a:t>–</a:t>
            </a:r>
            <a:r>
              <a:rPr lang="en-US" sz="2800" dirty="0">
                <a:solidFill>
                  <a:srgbClr val="FF0000"/>
                </a:solidFill>
                <a:latin typeface="Roboto Medium" pitchFamily="2" charset="0"/>
              </a:rPr>
              <a:t> B </a:t>
            </a:r>
            <a:r>
              <a:rPr lang="en-US" sz="2800" dirty="0" smtClean="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a:t>
            </a:r>
            <a:r>
              <a:rPr lang="en-US" sz="2800" dirty="0">
                <a:solidFill>
                  <a:srgbClr val="0000FF"/>
                </a:solidFill>
                <a:latin typeface="Roboto Medium" pitchFamily="2" charset="0"/>
              </a:rPr>
              <a:t>B </a:t>
            </a:r>
            <a:r>
              <a:rPr lang="en-US" sz="2800" dirty="0">
                <a:solidFill>
                  <a:srgbClr val="0000FF"/>
                </a:solidFill>
                <a:latin typeface="Roboto Medium" pitchFamily="2" charset="0"/>
                <a:ea typeface="Roboto Medium" pitchFamily="2" charset="0"/>
                <a:cs typeface="Roboto Medium" pitchFamily="2" charset="0"/>
              </a:rPr>
              <a:t>–</a:t>
            </a:r>
            <a:r>
              <a:rPr lang="en-US" sz="2800" dirty="0">
                <a:solidFill>
                  <a:srgbClr val="0000FF"/>
                </a:solidFill>
                <a:latin typeface="Roboto Medium" pitchFamily="2" charset="0"/>
              </a:rPr>
              <a:t> A </a:t>
            </a:r>
            <a:endParaRPr lang="en-US" sz="2800" dirty="0">
              <a:solidFill>
                <a:srgbClr val="0000FF"/>
              </a:solidFill>
              <a:latin typeface="Roboto Medium" pitchFamily="2" charset="0"/>
              <a:ea typeface="Roboto Medium" pitchFamily="2" charset="0"/>
              <a:cs typeface="Roboto Medium" pitchFamily="2" charset="0"/>
            </a:endParaRPr>
          </a:p>
        </p:txBody>
      </p:sp>
      <p:sp>
        <p:nvSpPr>
          <p:cNvPr id="6" name="Rectangle 5"/>
          <p:cNvSpPr/>
          <p:nvPr/>
        </p:nvSpPr>
        <p:spPr>
          <a:xfrm>
            <a:off x="3274648" y="2814935"/>
            <a:ext cx="304892" cy="461665"/>
          </a:xfrm>
          <a:prstGeom prst="rect">
            <a:avLst/>
          </a:prstGeom>
        </p:spPr>
        <p:txBody>
          <a:bodyPr wrap="none">
            <a:spAutoFit/>
          </a:bodyPr>
          <a:lstStyle/>
          <a:p>
            <a:r>
              <a:rPr lang="en-US" sz="2400" dirty="0" smtClean="0">
                <a:solidFill>
                  <a:srgbClr val="FF0000"/>
                </a:solidFill>
                <a:latin typeface="Roboto Medium" pitchFamily="2" charset="0"/>
              </a:rPr>
              <a:t>/</a:t>
            </a:r>
            <a:endParaRPr lang="en-IN" dirty="0">
              <a:solidFill>
                <a:srgbClr val="FF0000"/>
              </a:solidFill>
            </a:endParaRPr>
          </a:p>
        </p:txBody>
      </p:sp>
      <p:sp>
        <p:nvSpPr>
          <p:cNvPr id="8" name="Rectangle 7"/>
          <p:cNvSpPr/>
          <p:nvPr/>
        </p:nvSpPr>
        <p:spPr>
          <a:xfrm>
            <a:off x="2514600" y="4343400"/>
            <a:ext cx="304892" cy="461665"/>
          </a:xfrm>
          <a:prstGeom prst="rect">
            <a:avLst/>
          </a:prstGeom>
        </p:spPr>
        <p:txBody>
          <a:bodyPr wrap="none">
            <a:spAutoFit/>
          </a:bodyPr>
          <a:lstStyle/>
          <a:p>
            <a:r>
              <a:rPr lang="en-US" sz="2400" dirty="0" smtClean="0">
                <a:solidFill>
                  <a:srgbClr val="FF0000"/>
                </a:solidFill>
                <a:latin typeface="Roboto Medium" pitchFamily="2" charset="0"/>
              </a:rPr>
              <a:t>/</a:t>
            </a:r>
            <a:endParaRPr lang="en-IN" dirty="0">
              <a:solidFill>
                <a:srgbClr val="FF0000"/>
              </a:solidFill>
            </a:endParaRPr>
          </a:p>
        </p:txBody>
      </p:sp>
      <p:sp>
        <p:nvSpPr>
          <p:cNvPr id="9" name="Rectangle 8"/>
          <p:cNvSpPr/>
          <p:nvPr/>
        </p:nvSpPr>
        <p:spPr>
          <a:xfrm>
            <a:off x="8153400" y="2133600"/>
            <a:ext cx="6019800" cy="4585871"/>
          </a:xfrm>
          <a:prstGeom prst="rect">
            <a:avLst/>
          </a:prstGeom>
        </p:spPr>
        <p:txBody>
          <a:bodyPr wrap="square">
            <a:spAutoFit/>
          </a:bodyPr>
          <a:lstStyle/>
          <a:p>
            <a:pPr>
              <a:spcAft>
                <a:spcPts val="600"/>
              </a:spcAft>
            </a:pPr>
            <a:r>
              <a:rPr lang="en-US" sz="2800" dirty="0" smtClean="0">
                <a:solidFill>
                  <a:schemeClr val="tx1">
                    <a:lumMod val="50000"/>
                    <a:lumOff val="50000"/>
                  </a:schemeClr>
                </a:solidFill>
                <a:latin typeface="Roboto Medium" pitchFamily="2" charset="0"/>
              </a:rPr>
              <a:t>Ex: A ={3, 4, 5,7} </a:t>
            </a:r>
            <a:r>
              <a:rPr lang="en-US" sz="2800" dirty="0">
                <a:solidFill>
                  <a:schemeClr val="tx1">
                    <a:lumMod val="50000"/>
                    <a:lumOff val="50000"/>
                  </a:schemeClr>
                </a:solidFill>
                <a:latin typeface="Roboto Medium" pitchFamily="2" charset="0"/>
              </a:rPr>
              <a:t>and B = </a:t>
            </a:r>
            <a:r>
              <a:rPr lang="en-US" sz="2800" dirty="0" smtClean="0">
                <a:solidFill>
                  <a:schemeClr val="tx1">
                    <a:lumMod val="50000"/>
                    <a:lumOff val="50000"/>
                  </a:schemeClr>
                </a:solidFill>
                <a:latin typeface="Roboto Medium" pitchFamily="2" charset="0"/>
              </a:rPr>
              <a:t>{1, 2, 3,… 6}</a:t>
            </a:r>
            <a:endParaRPr lang="en-US" sz="2800" dirty="0">
              <a:solidFill>
                <a:schemeClr val="tx1">
                  <a:lumMod val="50000"/>
                  <a:lumOff val="50000"/>
                </a:schemeClr>
              </a:solidFill>
              <a:latin typeface="Roboto Medium" pitchFamily="2" charset="0"/>
            </a:endParaRPr>
          </a:p>
          <a:p>
            <a:pPr>
              <a:spcAft>
                <a:spcPts val="600"/>
              </a:spcAft>
            </a:pP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B = </a:t>
            </a:r>
            <a:r>
              <a:rPr lang="en-US" sz="2800" dirty="0" smtClean="0">
                <a:solidFill>
                  <a:schemeClr val="tx1">
                    <a:lumMod val="50000"/>
                    <a:lumOff val="50000"/>
                  </a:schemeClr>
                </a:solidFill>
                <a:latin typeface="Roboto Medium" pitchFamily="2" charset="0"/>
              </a:rPr>
              <a:t>{3, 4, 5, 7}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smtClean="0">
                <a:solidFill>
                  <a:schemeClr val="tx1">
                    <a:lumMod val="50000"/>
                    <a:lumOff val="50000"/>
                  </a:schemeClr>
                </a:solidFill>
                <a:latin typeface="Roboto Medium" pitchFamily="2" charset="0"/>
              </a:rPr>
              <a:t> {1, 2, 3</a:t>
            </a:r>
            <a:r>
              <a:rPr lang="en-US" sz="2800" dirty="0">
                <a:solidFill>
                  <a:schemeClr val="tx1">
                    <a:lumMod val="50000"/>
                    <a:lumOff val="50000"/>
                  </a:schemeClr>
                </a:solidFill>
                <a:latin typeface="Roboto Medium" pitchFamily="2" charset="0"/>
              </a:rPr>
              <a:t>, 4, </a:t>
            </a:r>
            <a:r>
              <a:rPr lang="en-US" sz="2800" dirty="0" smtClean="0">
                <a:solidFill>
                  <a:schemeClr val="tx1">
                    <a:lumMod val="50000"/>
                    <a:lumOff val="50000"/>
                  </a:schemeClr>
                </a:solidFill>
                <a:latin typeface="Roboto Medium" pitchFamily="2" charset="0"/>
              </a:rPr>
              <a:t>5, 6}</a:t>
            </a:r>
          </a:p>
          <a:p>
            <a:pPr>
              <a:spcAft>
                <a:spcPts val="600"/>
              </a:spcAft>
            </a:pP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a:solidFill>
                  <a:schemeClr val="tx1">
                    <a:lumMod val="50000"/>
                    <a:lumOff val="50000"/>
                  </a:schemeClr>
                </a:solidFill>
                <a:latin typeface="Roboto Medium" pitchFamily="2" charset="0"/>
              </a:rPr>
              <a:t> B = </a:t>
            </a:r>
            <a:r>
              <a:rPr lang="en-US" sz="2800" dirty="0" smtClean="0">
                <a:solidFill>
                  <a:schemeClr val="tx1">
                    <a:lumMod val="50000"/>
                    <a:lumOff val="50000"/>
                  </a:schemeClr>
                </a:solidFill>
                <a:latin typeface="Roboto Medium" pitchFamily="2" charset="0"/>
              </a:rPr>
              <a:t>{7}</a:t>
            </a:r>
          </a:p>
          <a:p>
            <a:pPr>
              <a:spcAft>
                <a:spcPts val="600"/>
              </a:spcAft>
            </a:pP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Also</a:t>
            </a:r>
          </a:p>
          <a:p>
            <a:pPr>
              <a:spcAft>
                <a:spcPts val="600"/>
              </a:spcAft>
            </a:pPr>
            <a:r>
              <a:rPr lang="en-US" sz="2800" dirty="0" smtClean="0">
                <a:solidFill>
                  <a:schemeClr val="tx1">
                    <a:lumMod val="50000"/>
                    <a:lumOff val="50000"/>
                  </a:schemeClr>
                </a:solidFill>
                <a:latin typeface="Roboto Medium" pitchFamily="2" charset="0"/>
              </a:rPr>
              <a:t>B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a:t>
            </a:r>
            <a:r>
              <a:rPr lang="en-US" sz="2800" dirty="0">
                <a:solidFill>
                  <a:schemeClr val="tx1">
                    <a:lumMod val="50000"/>
                    <a:lumOff val="50000"/>
                  </a:schemeClr>
                </a:solidFill>
                <a:latin typeface="Roboto Medium" pitchFamily="2" charset="0"/>
              </a:rPr>
              <a:t>1, 2, 3, 4, 5, 6</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a:t>
            </a:r>
            <a:r>
              <a:rPr lang="en-US" sz="2800" dirty="0">
                <a:solidFill>
                  <a:schemeClr val="tx1">
                    <a:lumMod val="50000"/>
                    <a:lumOff val="50000"/>
                  </a:schemeClr>
                </a:solidFill>
                <a:latin typeface="Roboto Medium" pitchFamily="2" charset="0"/>
              </a:rPr>
              <a:t>3, 4, 5, 7</a:t>
            </a:r>
            <a:r>
              <a:rPr lang="en-US" sz="2800" dirty="0" smtClean="0">
                <a:solidFill>
                  <a:schemeClr val="tx1">
                    <a:lumMod val="50000"/>
                    <a:lumOff val="50000"/>
                  </a:schemeClr>
                </a:solidFill>
                <a:latin typeface="Roboto Medium" pitchFamily="2" charset="0"/>
              </a:rPr>
              <a:t>}</a:t>
            </a:r>
            <a:endParaRPr lang="en-US" sz="2800" dirty="0">
              <a:solidFill>
                <a:schemeClr val="tx1">
                  <a:lumMod val="50000"/>
                  <a:lumOff val="50000"/>
                </a:schemeClr>
              </a:solidFill>
              <a:latin typeface="Roboto Medium" pitchFamily="2" charset="0"/>
            </a:endParaRPr>
          </a:p>
          <a:p>
            <a:pPr>
              <a:spcAft>
                <a:spcPts val="600"/>
              </a:spcAft>
            </a:pPr>
            <a:r>
              <a:rPr lang="en-US" sz="2800" dirty="0" smtClean="0">
                <a:solidFill>
                  <a:schemeClr val="tx1">
                    <a:lumMod val="50000"/>
                    <a:lumOff val="50000"/>
                  </a:schemeClr>
                </a:solidFill>
                <a:latin typeface="Roboto Medium" pitchFamily="2" charset="0"/>
              </a:rPr>
              <a:t>B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{1, 2, 6}</a:t>
            </a:r>
          </a:p>
          <a:p>
            <a:pPr>
              <a:spcAft>
                <a:spcPts val="600"/>
              </a:spcAft>
            </a:pP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Again </a:t>
            </a:r>
            <a:r>
              <a:rPr lang="en-US" sz="2800" dirty="0">
                <a:solidFill>
                  <a:srgbClr val="FF0000"/>
                </a:solidFill>
                <a:latin typeface="Roboto Medium" pitchFamily="2" charset="0"/>
              </a:rPr>
              <a:t>A </a:t>
            </a:r>
            <a:r>
              <a:rPr lang="en-US" sz="2800" dirty="0">
                <a:solidFill>
                  <a:srgbClr val="FF0000"/>
                </a:solidFill>
                <a:latin typeface="Roboto Medium" pitchFamily="2" charset="0"/>
                <a:ea typeface="Roboto Medium" pitchFamily="2" charset="0"/>
                <a:cs typeface="Roboto Medium" pitchFamily="2" charset="0"/>
              </a:rPr>
              <a:t>–</a:t>
            </a:r>
            <a:r>
              <a:rPr lang="en-US" sz="2800" dirty="0">
                <a:solidFill>
                  <a:srgbClr val="FF0000"/>
                </a:solidFill>
                <a:latin typeface="Roboto Medium" pitchFamily="2" charset="0"/>
              </a:rPr>
              <a:t> B </a:t>
            </a:r>
            <a:r>
              <a:rPr lang="en-US" sz="2800" dirty="0" smtClean="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a:t>
            </a:r>
            <a:r>
              <a:rPr lang="en-US" sz="2800" dirty="0">
                <a:solidFill>
                  <a:srgbClr val="0000FF"/>
                </a:solidFill>
                <a:latin typeface="Roboto Medium" pitchFamily="2" charset="0"/>
              </a:rPr>
              <a:t>B </a:t>
            </a:r>
            <a:r>
              <a:rPr lang="en-US" sz="2800" dirty="0">
                <a:solidFill>
                  <a:srgbClr val="0000FF"/>
                </a:solidFill>
                <a:latin typeface="Roboto Medium" pitchFamily="2" charset="0"/>
                <a:ea typeface="Roboto Medium" pitchFamily="2" charset="0"/>
                <a:cs typeface="Roboto Medium" pitchFamily="2" charset="0"/>
              </a:rPr>
              <a:t>–</a:t>
            </a:r>
            <a:r>
              <a:rPr lang="en-US" sz="2800" dirty="0">
                <a:solidFill>
                  <a:srgbClr val="0000FF"/>
                </a:solidFill>
                <a:latin typeface="Roboto Medium" pitchFamily="2" charset="0"/>
              </a:rPr>
              <a:t> A </a:t>
            </a:r>
            <a:endParaRPr lang="en-US" sz="2800" dirty="0" smtClean="0">
              <a:solidFill>
                <a:srgbClr val="0000FF"/>
              </a:solidFill>
              <a:latin typeface="Roboto Medium" pitchFamily="2" charset="0"/>
            </a:endParaRPr>
          </a:p>
          <a:p>
            <a:pPr>
              <a:spcAft>
                <a:spcPts val="600"/>
              </a:spcAft>
            </a:pPr>
            <a:endParaRPr lang="en-US" sz="2800" dirty="0" smtClean="0">
              <a:solidFill>
                <a:srgbClr val="0000FF"/>
              </a:solidFill>
              <a:latin typeface="Roboto Medium" pitchFamily="2" charset="0"/>
            </a:endParaRPr>
          </a:p>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rPr>
              <a:t>A – A </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a:t>
            </a:r>
            <a:r>
              <a:rPr lang="en-US" sz="2800" dirty="0">
                <a:solidFill>
                  <a:schemeClr val="tx1">
                    <a:lumMod val="50000"/>
                    <a:lumOff val="50000"/>
                  </a:schemeClr>
                </a:solidFill>
                <a:latin typeface="Roboto Medium" pitchFamily="2" charset="0"/>
              </a:rPr>
              <a:t>{3, 4, 5,7</a:t>
            </a:r>
            <a:r>
              <a:rPr lang="en-US" sz="2800" dirty="0" smtClean="0">
                <a:solidFill>
                  <a:schemeClr val="tx1">
                    <a:lumMod val="50000"/>
                    <a:lumOff val="50000"/>
                  </a:schemeClr>
                </a:solidFill>
                <a:latin typeface="Roboto Medium" pitchFamily="2" charset="0"/>
              </a:rPr>
              <a:t>} - </a:t>
            </a:r>
            <a:r>
              <a:rPr lang="en-US" sz="2800" dirty="0">
                <a:solidFill>
                  <a:schemeClr val="tx1">
                    <a:lumMod val="50000"/>
                    <a:lumOff val="50000"/>
                  </a:schemeClr>
                </a:solidFill>
                <a:latin typeface="Roboto Medium" pitchFamily="2" charset="0"/>
              </a:rPr>
              <a:t>{3, 4, 5,7</a:t>
            </a:r>
            <a:r>
              <a:rPr lang="en-US" sz="2800" dirty="0" smtClean="0">
                <a:solidFill>
                  <a:schemeClr val="tx1">
                    <a:lumMod val="50000"/>
                    <a:lumOff val="50000"/>
                  </a:schemeClr>
                </a:solidFill>
                <a:latin typeface="Roboto Medium" pitchFamily="2" charset="0"/>
              </a:rPr>
              <a:t>} = </a:t>
            </a:r>
            <a:r>
              <a:rPr lang="en-US" sz="2800" dirty="0" smtClean="0">
                <a:solidFill>
                  <a:schemeClr val="tx1">
                    <a:lumMod val="50000"/>
                    <a:lumOff val="50000"/>
                  </a:schemeClr>
                </a:solidFill>
                <a:latin typeface="Roboto Medium" pitchFamily="2" charset="0"/>
                <a:sym typeface="Symbol" panose="05050102010706020507" pitchFamily="18" charset="2"/>
              </a:rPr>
              <a:t></a:t>
            </a:r>
            <a:endParaRPr lang="en-US" sz="28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7" name="Rectangle 6"/>
          <p:cNvSpPr/>
          <p:nvPr/>
        </p:nvSpPr>
        <p:spPr>
          <a:xfrm>
            <a:off x="9525000" y="2612062"/>
            <a:ext cx="1050288" cy="633096"/>
          </a:xfrm>
          <a:prstGeom prst="rect">
            <a:avLst/>
          </a:prstGeom>
        </p:spPr>
        <p:txBody>
          <a:bodyPr wrap="none">
            <a:spAutoFit/>
          </a:bodyPr>
          <a:lstStyle/>
          <a:p>
            <a:r>
              <a:rPr lang="en-US" sz="2800" dirty="0" smtClean="0">
                <a:solidFill>
                  <a:srgbClr val="FF0000"/>
                </a:solidFill>
                <a:latin typeface="Roboto Medium" pitchFamily="2" charset="0"/>
              </a:rPr>
              <a:t>------</a:t>
            </a:r>
            <a:endParaRPr lang="en-IN" dirty="0"/>
          </a:p>
        </p:txBody>
      </p:sp>
      <p:sp>
        <p:nvSpPr>
          <p:cNvPr id="10" name="Rectangle 9"/>
          <p:cNvSpPr/>
          <p:nvPr/>
        </p:nvSpPr>
        <p:spPr>
          <a:xfrm>
            <a:off x="10320617" y="4095302"/>
            <a:ext cx="1050288" cy="633096"/>
          </a:xfrm>
          <a:prstGeom prst="rect">
            <a:avLst/>
          </a:prstGeom>
        </p:spPr>
        <p:txBody>
          <a:bodyPr wrap="none">
            <a:spAutoFit/>
          </a:bodyPr>
          <a:lstStyle/>
          <a:p>
            <a:r>
              <a:rPr lang="en-US" sz="2800" dirty="0" smtClean="0">
                <a:solidFill>
                  <a:srgbClr val="FF0000"/>
                </a:solidFill>
                <a:latin typeface="Roboto Medium" pitchFamily="2" charset="0"/>
              </a:rPr>
              <a:t>------</a:t>
            </a:r>
            <a:endParaRPr lang="en-IN" dirty="0"/>
          </a:p>
        </p:txBody>
      </p:sp>
    </p:spTree>
    <p:extLst>
      <p:ext uri="{BB962C8B-B14F-4D97-AF65-F5344CB8AC3E}">
        <p14:creationId xmlns:p14="http://schemas.microsoft.com/office/powerpoint/2010/main" val="114527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 calcmode="lin" valueType="num">
                                      <p:cBhvr additive="base">
                                        <p:cTn id="4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additive="base">
                                        <p:cTn id="4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down)">
                                      <p:cBhvr>
                                        <p:cTn id="55" dur="580">
                                          <p:stCondLst>
                                            <p:cond delay="0"/>
                                          </p:stCondLst>
                                        </p:cTn>
                                        <p:tgtEl>
                                          <p:spTgt spid="8"/>
                                        </p:tgtEl>
                                      </p:cBhvr>
                                    </p:animEffect>
                                    <p:anim calcmode="lin" valueType="num">
                                      <p:cBhvr>
                                        <p:cTn id="5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1" dur="26">
                                          <p:stCondLst>
                                            <p:cond delay="650"/>
                                          </p:stCondLst>
                                        </p:cTn>
                                        <p:tgtEl>
                                          <p:spTgt spid="8"/>
                                        </p:tgtEl>
                                      </p:cBhvr>
                                      <p:to x="100000" y="60000"/>
                                    </p:animScale>
                                    <p:animScale>
                                      <p:cBhvr>
                                        <p:cTn id="62" dur="166" decel="50000">
                                          <p:stCondLst>
                                            <p:cond delay="676"/>
                                          </p:stCondLst>
                                        </p:cTn>
                                        <p:tgtEl>
                                          <p:spTgt spid="8"/>
                                        </p:tgtEl>
                                      </p:cBhvr>
                                      <p:to x="100000" y="100000"/>
                                    </p:animScale>
                                    <p:animScale>
                                      <p:cBhvr>
                                        <p:cTn id="63" dur="26">
                                          <p:stCondLst>
                                            <p:cond delay="1312"/>
                                          </p:stCondLst>
                                        </p:cTn>
                                        <p:tgtEl>
                                          <p:spTgt spid="8"/>
                                        </p:tgtEl>
                                      </p:cBhvr>
                                      <p:to x="100000" y="80000"/>
                                    </p:animScale>
                                    <p:animScale>
                                      <p:cBhvr>
                                        <p:cTn id="64" dur="166" decel="50000">
                                          <p:stCondLst>
                                            <p:cond delay="1338"/>
                                          </p:stCondLst>
                                        </p:cTn>
                                        <p:tgtEl>
                                          <p:spTgt spid="8"/>
                                        </p:tgtEl>
                                      </p:cBhvr>
                                      <p:to x="100000" y="100000"/>
                                    </p:animScale>
                                    <p:animScale>
                                      <p:cBhvr>
                                        <p:cTn id="65" dur="26">
                                          <p:stCondLst>
                                            <p:cond delay="1642"/>
                                          </p:stCondLst>
                                        </p:cTn>
                                        <p:tgtEl>
                                          <p:spTgt spid="8"/>
                                        </p:tgtEl>
                                      </p:cBhvr>
                                      <p:to x="100000" y="90000"/>
                                    </p:animScale>
                                    <p:animScale>
                                      <p:cBhvr>
                                        <p:cTn id="66" dur="166" decel="50000">
                                          <p:stCondLst>
                                            <p:cond delay="1668"/>
                                          </p:stCondLst>
                                        </p:cTn>
                                        <p:tgtEl>
                                          <p:spTgt spid="8"/>
                                        </p:tgtEl>
                                      </p:cBhvr>
                                      <p:to x="100000" y="100000"/>
                                    </p:animScale>
                                    <p:animScale>
                                      <p:cBhvr>
                                        <p:cTn id="67" dur="26">
                                          <p:stCondLst>
                                            <p:cond delay="1808"/>
                                          </p:stCondLst>
                                        </p:cTn>
                                        <p:tgtEl>
                                          <p:spTgt spid="8"/>
                                        </p:tgtEl>
                                      </p:cBhvr>
                                      <p:to x="100000" y="95000"/>
                                    </p:animScale>
                                    <p:animScale>
                                      <p:cBhvr>
                                        <p:cTn id="68" dur="166" decel="50000">
                                          <p:stCondLst>
                                            <p:cond delay="1834"/>
                                          </p:stCondLst>
                                        </p:cTn>
                                        <p:tgtEl>
                                          <p:spTgt spid="8"/>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7" end="7"/>
                                            </p:txEl>
                                          </p:spTgt>
                                        </p:tgtEl>
                                        <p:attrNameLst>
                                          <p:attrName>style.visibility</p:attrName>
                                        </p:attrNameLst>
                                      </p:cBhvr>
                                      <p:to>
                                        <p:strVal val="visible"/>
                                      </p:to>
                                    </p:set>
                                    <p:anim calcmode="lin" valueType="num">
                                      <p:cBhvr additive="base">
                                        <p:cTn id="7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nodeType="clickEffect">
                                  <p:stCondLst>
                                    <p:cond delay="0"/>
                                  </p:stCondLst>
                                  <p:childTnLst>
                                    <p:set>
                                      <p:cBhvr>
                                        <p:cTn id="78" dur="1" fill="hold">
                                          <p:stCondLst>
                                            <p:cond delay="0"/>
                                          </p:stCondLst>
                                        </p:cTn>
                                        <p:tgtEl>
                                          <p:spTgt spid="5">
                                            <p:txEl>
                                              <p:pRg st="9" end="9"/>
                                            </p:txEl>
                                          </p:spTgt>
                                        </p:tgtEl>
                                        <p:attrNameLst>
                                          <p:attrName>style.visibility</p:attrName>
                                        </p:attrNameLst>
                                      </p:cBhvr>
                                      <p:to>
                                        <p:strVal val="visible"/>
                                      </p:to>
                                    </p:set>
                                    <p:animEffect transition="in" filter="fade">
                                      <p:cBhvr>
                                        <p:cTn id="79" dur="2000"/>
                                        <p:tgtEl>
                                          <p:spTgt spid="5">
                                            <p:txEl>
                                              <p:pRg st="9" end="9"/>
                                            </p:txEl>
                                          </p:spTgt>
                                        </p:tgtEl>
                                      </p:cBhvr>
                                    </p:animEffect>
                                    <p:anim calcmode="lin" valueType="num">
                                      <p:cBhvr>
                                        <p:cTn id="80" dur="2000" fill="hold"/>
                                        <p:tgtEl>
                                          <p:spTgt spid="5">
                                            <p:txEl>
                                              <p:pRg st="9" end="9"/>
                                            </p:txEl>
                                          </p:spTgt>
                                        </p:tgtEl>
                                        <p:attrNameLst>
                                          <p:attrName>ppt_w</p:attrName>
                                        </p:attrNameLst>
                                      </p:cBhvr>
                                      <p:tavLst>
                                        <p:tav tm="0" fmla="#ppt_w*sin(2.5*pi*$)">
                                          <p:val>
                                            <p:fltVal val="0"/>
                                          </p:val>
                                        </p:tav>
                                        <p:tav tm="100000">
                                          <p:val>
                                            <p:fltVal val="1"/>
                                          </p:val>
                                        </p:tav>
                                      </p:tavLst>
                                    </p:anim>
                                    <p:anim calcmode="lin" valueType="num">
                                      <p:cBhvr>
                                        <p:cTn id="81" dur="2000" fill="hold"/>
                                        <p:tgtEl>
                                          <p:spTgt spid="5">
                                            <p:txEl>
                                              <p:pRg st="9" end="9"/>
                                            </p:txEl>
                                          </p:spTgt>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9">
                                            <p:txEl>
                                              <p:pRg st="0" end="0"/>
                                            </p:txEl>
                                          </p:spTgt>
                                        </p:tgtEl>
                                        <p:attrNameLst>
                                          <p:attrName>style.visibility</p:attrName>
                                        </p:attrNameLst>
                                      </p:cBhvr>
                                      <p:to>
                                        <p:strVal val="visible"/>
                                      </p:to>
                                    </p:set>
                                    <p:anim calcmode="lin" valueType="num">
                                      <p:cBhvr additive="base">
                                        <p:cTn id="8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9">
                                            <p:txEl>
                                              <p:pRg st="1" end="1"/>
                                            </p:txEl>
                                          </p:spTgt>
                                        </p:tgtEl>
                                        <p:attrNameLst>
                                          <p:attrName>style.visibility</p:attrName>
                                        </p:attrNameLst>
                                      </p:cBhvr>
                                      <p:to>
                                        <p:strVal val="visible"/>
                                      </p:to>
                                    </p:set>
                                    <p:anim calcmode="lin" valueType="num">
                                      <p:cBhvr additive="base">
                                        <p:cTn id="92"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7"/>
                                        </p:tgtEl>
                                        <p:attrNameLst>
                                          <p:attrName>style.visibility</p:attrName>
                                        </p:attrNameLst>
                                      </p:cBhvr>
                                      <p:to>
                                        <p:strVal val="visible"/>
                                      </p:to>
                                    </p:set>
                                    <p:anim calcmode="lin" valueType="num">
                                      <p:cBhvr additive="base">
                                        <p:cTn id="98" dur="500" fill="hold"/>
                                        <p:tgtEl>
                                          <p:spTgt spid="7"/>
                                        </p:tgtEl>
                                        <p:attrNameLst>
                                          <p:attrName>ppt_x</p:attrName>
                                        </p:attrNameLst>
                                      </p:cBhvr>
                                      <p:tavLst>
                                        <p:tav tm="0">
                                          <p:val>
                                            <p:strVal val="#ppt_x"/>
                                          </p:val>
                                        </p:tav>
                                        <p:tav tm="100000">
                                          <p:val>
                                            <p:strVal val="#ppt_x"/>
                                          </p:val>
                                        </p:tav>
                                      </p:tavLst>
                                    </p:anim>
                                    <p:anim calcmode="lin" valueType="num">
                                      <p:cBhvr additive="base">
                                        <p:cTn id="9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9">
                                            <p:txEl>
                                              <p:pRg st="2" end="2"/>
                                            </p:txEl>
                                          </p:spTgt>
                                        </p:tgtEl>
                                        <p:attrNameLst>
                                          <p:attrName>style.visibility</p:attrName>
                                        </p:attrNameLst>
                                      </p:cBhvr>
                                      <p:to>
                                        <p:strVal val="visible"/>
                                      </p:to>
                                    </p:set>
                                    <p:anim calcmode="lin" valueType="num">
                                      <p:cBhvr additive="base">
                                        <p:cTn id="104"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9">
                                            <p:txEl>
                                              <p:pRg st="3" end="3"/>
                                            </p:txEl>
                                          </p:spTgt>
                                        </p:tgtEl>
                                        <p:attrNameLst>
                                          <p:attrName>style.visibility</p:attrName>
                                        </p:attrNameLst>
                                      </p:cBhvr>
                                      <p:to>
                                        <p:strVal val="visible"/>
                                      </p:to>
                                    </p:set>
                                    <p:anim calcmode="lin" valueType="num">
                                      <p:cBhvr additive="base">
                                        <p:cTn id="110"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9">
                                            <p:txEl>
                                              <p:pRg st="3" end="3"/>
                                            </p:txEl>
                                          </p:spTgt>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9">
                                            <p:txEl>
                                              <p:pRg st="4" end="4"/>
                                            </p:txEl>
                                          </p:spTgt>
                                        </p:tgtEl>
                                        <p:attrNameLst>
                                          <p:attrName>style.visibility</p:attrName>
                                        </p:attrNameLst>
                                      </p:cBhvr>
                                      <p:to>
                                        <p:strVal val="visible"/>
                                      </p:to>
                                    </p:set>
                                    <p:anim calcmode="lin" valueType="num">
                                      <p:cBhvr additive="base">
                                        <p:cTn id="114"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15"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0"/>
                                        </p:tgtEl>
                                        <p:attrNameLst>
                                          <p:attrName>style.visibility</p:attrName>
                                        </p:attrNameLst>
                                      </p:cBhvr>
                                      <p:to>
                                        <p:strVal val="visible"/>
                                      </p:to>
                                    </p:set>
                                    <p:anim calcmode="lin" valueType="num">
                                      <p:cBhvr additive="base">
                                        <p:cTn id="120" dur="500" fill="hold"/>
                                        <p:tgtEl>
                                          <p:spTgt spid="10"/>
                                        </p:tgtEl>
                                        <p:attrNameLst>
                                          <p:attrName>ppt_x</p:attrName>
                                        </p:attrNameLst>
                                      </p:cBhvr>
                                      <p:tavLst>
                                        <p:tav tm="0">
                                          <p:val>
                                            <p:strVal val="#ppt_x"/>
                                          </p:val>
                                        </p:tav>
                                        <p:tav tm="100000">
                                          <p:val>
                                            <p:strVal val="#ppt_x"/>
                                          </p:val>
                                        </p:tav>
                                      </p:tavLst>
                                    </p:anim>
                                    <p:anim calcmode="lin" valueType="num">
                                      <p:cBhvr additive="base">
                                        <p:cTn id="1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9">
                                            <p:txEl>
                                              <p:pRg st="5" end="5"/>
                                            </p:txEl>
                                          </p:spTgt>
                                        </p:tgtEl>
                                        <p:attrNameLst>
                                          <p:attrName>style.visibility</p:attrName>
                                        </p:attrNameLst>
                                      </p:cBhvr>
                                      <p:to>
                                        <p:strVal val="visible"/>
                                      </p:to>
                                    </p:set>
                                    <p:anim calcmode="lin" valueType="num">
                                      <p:cBhvr additive="base">
                                        <p:cTn id="126"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127"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9">
                                            <p:txEl>
                                              <p:pRg st="6" end="6"/>
                                            </p:txEl>
                                          </p:spTgt>
                                        </p:tgtEl>
                                        <p:attrNameLst>
                                          <p:attrName>style.visibility</p:attrName>
                                        </p:attrNameLst>
                                      </p:cBhvr>
                                      <p:to>
                                        <p:strVal val="visible"/>
                                      </p:to>
                                    </p:set>
                                    <p:anim calcmode="lin" valueType="num">
                                      <p:cBhvr additive="base">
                                        <p:cTn id="132"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9">
                                            <p:txEl>
                                              <p:pRg st="8" end="8"/>
                                            </p:txEl>
                                          </p:spTgt>
                                        </p:tgtEl>
                                        <p:attrNameLst>
                                          <p:attrName>style.visibility</p:attrName>
                                        </p:attrNameLst>
                                      </p:cBhvr>
                                      <p:to>
                                        <p:strVal val="visible"/>
                                      </p:to>
                                    </p:set>
                                    <p:anim calcmode="lin" valueType="num">
                                      <p:cBhvr additive="base">
                                        <p:cTn id="138"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139"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Importance of the course</a:t>
            </a:r>
          </a:p>
        </p:txBody>
      </p:sp>
      <p:sp>
        <p:nvSpPr>
          <p:cNvPr id="6" name="Text Placeholder 5"/>
          <p:cNvSpPr>
            <a:spLocks noGrp="1"/>
          </p:cNvSpPr>
          <p:nvPr>
            <p:ph type="body" sz="quarter" idx="17"/>
          </p:nvPr>
        </p:nvSpPr>
        <p:spPr/>
        <p:txBody>
          <a:bodyPr/>
          <a:lstStyle/>
          <a:p>
            <a:pPr algn="just"/>
            <a:r>
              <a:rPr lang="en-US" dirty="0">
                <a:solidFill>
                  <a:srgbClr val="FF3399"/>
                </a:solidFill>
              </a:rPr>
              <a:t>Statistics are facts. Facts supports reality</a:t>
            </a:r>
            <a:r>
              <a:rPr lang="en-US" dirty="0"/>
              <a:t>. Quite helpful in just about anything. </a:t>
            </a:r>
            <a:r>
              <a:rPr lang="en-US" dirty="0">
                <a:solidFill>
                  <a:srgbClr val="7030A0"/>
                </a:solidFill>
              </a:rPr>
              <a:t>Probability gives you an estimate of a scenario</a:t>
            </a:r>
            <a:r>
              <a:rPr lang="en-US" dirty="0"/>
              <a:t>; i.e. to what extent it will be favorable, unfavorable or neutral to you.</a:t>
            </a:r>
          </a:p>
          <a:p>
            <a:pPr algn="just"/>
            <a:r>
              <a:rPr lang="en-US" dirty="0"/>
              <a:t>Statistics are a group of principles that are used to attain </a:t>
            </a:r>
            <a:r>
              <a:rPr lang="en-US" dirty="0">
                <a:solidFill>
                  <a:srgbClr val="00B0F0"/>
                </a:solidFill>
              </a:rPr>
              <a:t>information about the data so as to make decisions</a:t>
            </a:r>
            <a:r>
              <a:rPr lang="en-US" dirty="0"/>
              <a:t>. It unveils the secret hidden in the data.  </a:t>
            </a:r>
          </a:p>
          <a:p>
            <a:pPr algn="just"/>
            <a:r>
              <a:rPr lang="en-US" dirty="0"/>
              <a:t>Probability and Statistics are involved in different </a:t>
            </a:r>
            <a:r>
              <a:rPr lang="en-US" dirty="0">
                <a:solidFill>
                  <a:srgbClr val="3333CC"/>
                </a:solidFill>
              </a:rPr>
              <a:t>predictive algorithms that are there in</a:t>
            </a:r>
            <a:r>
              <a:rPr lang="en-US" dirty="0"/>
              <a:t> </a:t>
            </a:r>
            <a:r>
              <a:rPr lang="en-US" dirty="0">
                <a:solidFill>
                  <a:srgbClr val="C00000"/>
                </a:solidFill>
              </a:rPr>
              <a:t>Machine Learning</a:t>
            </a:r>
            <a:r>
              <a:rPr lang="en-US" dirty="0"/>
              <a:t>. They help in deciding how much data is reliable, etc.,</a:t>
            </a:r>
          </a:p>
          <a:p>
            <a:pPr algn="just"/>
            <a:r>
              <a:rPr lang="en-US" dirty="0">
                <a:solidFill>
                  <a:srgbClr val="00B050"/>
                </a:solidFill>
              </a:rPr>
              <a:t>Data Scientist</a:t>
            </a:r>
            <a:r>
              <a:rPr lang="en-US" dirty="0"/>
              <a:t> is a person who is better at statistics than any programmer and better at programming than any statistician.</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a:t>
            </a:fld>
            <a:endParaRPr lang="en-NZ" dirty="0">
              <a:solidFill>
                <a:srgbClr val="000000"/>
              </a:solidFill>
            </a:endParaRPr>
          </a:p>
        </p:txBody>
      </p:sp>
    </p:spTree>
    <p:extLst>
      <p:ext uri="{BB962C8B-B14F-4D97-AF65-F5344CB8AC3E}">
        <p14:creationId xmlns:p14="http://schemas.microsoft.com/office/powerpoint/2010/main" val="39937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Operations on sets CONTD.</a:t>
            </a:r>
          </a:p>
        </p:txBody>
      </p:sp>
      <p:sp>
        <p:nvSpPr>
          <p:cNvPr id="2" name="AutoShape 2" descr="Disk array - Wikipedia"/>
          <p:cNvSpPr>
            <a:spLocks noChangeAspect="1" noChangeArrowheads="1"/>
          </p:cNvSpPr>
          <p:nvPr/>
        </p:nvSpPr>
        <p:spPr bwMode="auto">
          <a:xfrm>
            <a:off x="155575" y="-822325"/>
            <a:ext cx="19907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30</a:t>
            </a:fld>
            <a:endParaRPr lang="en-NZ" dirty="0">
              <a:solidFill>
                <a:srgbClr val="000000"/>
              </a:solidFill>
            </a:endParaRPr>
          </a:p>
        </p:txBody>
      </p:sp>
      <p:pic>
        <p:nvPicPr>
          <p:cNvPr id="10" name="Picture 9"/>
          <p:cNvPicPr>
            <a:picLocks noChangeAspect="1"/>
          </p:cNvPicPr>
          <p:nvPr/>
        </p:nvPicPr>
        <p:blipFill>
          <a:blip r:embed="rId2"/>
          <a:stretch>
            <a:fillRect/>
          </a:stretch>
        </p:blipFill>
        <p:spPr>
          <a:xfrm>
            <a:off x="9775423" y="5105400"/>
            <a:ext cx="4576175" cy="1219200"/>
          </a:xfrm>
          <a:prstGeom prst="rect">
            <a:avLst/>
          </a:prstGeom>
        </p:spPr>
      </p:pic>
      <p:sp>
        <p:nvSpPr>
          <p:cNvPr id="3" name="Rectangle 2"/>
          <p:cNvSpPr/>
          <p:nvPr/>
        </p:nvSpPr>
        <p:spPr>
          <a:xfrm>
            <a:off x="1371600" y="1494232"/>
            <a:ext cx="7656263" cy="5093702"/>
          </a:xfrm>
          <a:prstGeom prst="rect">
            <a:avLst/>
          </a:prstGeom>
        </p:spPr>
        <p:txBody>
          <a:bodyPr wrap="none">
            <a:spAutoFit/>
          </a:bodyPr>
          <a:lstStyle/>
          <a:p>
            <a:pPr>
              <a:spcAft>
                <a:spcPts val="600"/>
              </a:spcAft>
            </a:pPr>
            <a:r>
              <a:rPr lang="en-US" sz="2400" dirty="0" smtClean="0">
                <a:solidFill>
                  <a:schemeClr val="tx1">
                    <a:lumMod val="50000"/>
                    <a:lumOff val="50000"/>
                  </a:schemeClr>
                </a:solidFill>
                <a:latin typeface="Roboto Medium" pitchFamily="2" charset="0"/>
                <a:ea typeface="Roboto Medium" pitchFamily="2" charset="0"/>
                <a:cs typeface="Roboto Medium" pitchFamily="2" charset="0"/>
              </a:rPr>
              <a:t>iv) Symmetric </a:t>
            </a:r>
            <a:r>
              <a:rPr lang="en-US" sz="2800" dirty="0">
                <a:solidFill>
                  <a:schemeClr val="tx1">
                    <a:lumMod val="50000"/>
                    <a:lumOff val="50000"/>
                  </a:schemeClr>
                </a:solidFill>
                <a:latin typeface="Roboto Medium" pitchFamily="2" charset="0"/>
                <a:ea typeface="Roboto Medium" pitchFamily="2" charset="0"/>
                <a:cs typeface="Roboto Medium" pitchFamily="2" charset="0"/>
              </a:rPr>
              <a:t>d</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ifference </a:t>
            </a:r>
            <a:r>
              <a:rPr lang="en-US" sz="2800" dirty="0">
                <a:solidFill>
                  <a:schemeClr val="tx1">
                    <a:lumMod val="50000"/>
                    <a:lumOff val="50000"/>
                  </a:schemeClr>
                </a:solidFill>
                <a:latin typeface="Roboto Medium" pitchFamily="2" charset="0"/>
                <a:ea typeface="Roboto Medium" pitchFamily="2" charset="0"/>
                <a:cs typeface="Roboto Medium" pitchFamily="2" charset="0"/>
              </a:rPr>
              <a:t>of two sets:  ‘</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 </a:t>
            </a:r>
            <a:r>
              <a:rPr lang="en-US" sz="2800" dirty="0">
                <a:solidFill>
                  <a:schemeClr val="tx1">
                    <a:lumMod val="50000"/>
                    <a:lumOff val="50000"/>
                  </a:schemeClr>
                </a:solidFill>
                <a:latin typeface="Roboto Medium" pitchFamily="2" charset="0"/>
                <a:ea typeface="Roboto Medium" pitchFamily="2" charset="0"/>
                <a:cs typeface="Roboto Medium" pitchFamily="2" charset="0"/>
              </a:rPr>
              <a:t>’, ‘</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 </a:t>
            </a:r>
          </a:p>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 </a:t>
            </a:r>
            <a:r>
              <a:rPr lang="en-US" sz="2800" dirty="0">
                <a:solidFill>
                  <a:srgbClr val="00B050"/>
                </a:solidFill>
                <a:latin typeface="Roboto Medium" pitchFamily="2" charset="0"/>
                <a:ea typeface="Roboto Medium" pitchFamily="2" charset="0"/>
                <a:cs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B = A </a:t>
            </a:r>
            <a:r>
              <a:rPr lang="en-US" sz="2800" dirty="0">
                <a:solidFill>
                  <a:srgbClr val="FF3300"/>
                </a:solidFill>
                <a:latin typeface="Roboto Medium" pitchFamily="2" charset="0"/>
                <a:ea typeface="Roboto Medium" pitchFamily="2" charset="0"/>
                <a:cs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B = A </a:t>
            </a:r>
            <a:r>
              <a:rPr lang="en-US" sz="2800" dirty="0">
                <a:solidFill>
                  <a:srgbClr val="00B0F0"/>
                </a:solidFill>
                <a:latin typeface="Roboto Medium" pitchFamily="2" charset="0"/>
                <a:ea typeface="Roboto Medium" pitchFamily="2" charset="0"/>
                <a:cs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B</a:t>
            </a:r>
          </a:p>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 + B = {x / x  (</a:t>
            </a:r>
            <a:r>
              <a:rPr lang="en-US" sz="2800" dirty="0">
                <a:solidFill>
                  <a:schemeClr val="tx1">
                    <a:lumMod val="50000"/>
                    <a:lumOff val="50000"/>
                  </a:schemeClr>
                </a:solidFill>
                <a:latin typeface="Roboto Medium" pitchFamily="2" charset="0"/>
                <a:ea typeface="Roboto Medium" pitchFamily="2" charset="0"/>
                <a:cs typeface="Roboto Medium" pitchFamily="2" charset="0"/>
              </a:rPr>
              <a:t>A – B</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or x  (B</a:t>
            </a:r>
            <a:r>
              <a:rPr lang="en-US" sz="2800" dirty="0">
                <a:solidFill>
                  <a:schemeClr val="tx1">
                    <a:lumMod val="50000"/>
                    <a:lumOff val="50000"/>
                  </a:schemeClr>
                </a:solidFill>
                <a:latin typeface="Roboto Medium" pitchFamily="2" charset="0"/>
                <a:ea typeface="Roboto Medium" pitchFamily="2" charset="0"/>
                <a:cs typeface="Roboto Medium" pitchFamily="2" charset="0"/>
              </a:rPr>
              <a:t> – A</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x }</a:t>
            </a:r>
          </a:p>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Or A + B = (</a:t>
            </a:r>
            <a:r>
              <a:rPr lang="en-US" sz="2800" dirty="0">
                <a:solidFill>
                  <a:srgbClr val="00B050"/>
                </a:solidFill>
                <a:latin typeface="Roboto Medium" pitchFamily="2" charset="0"/>
                <a:ea typeface="Roboto Medium" pitchFamily="2" charset="0"/>
                <a:cs typeface="Roboto Medium" pitchFamily="2" charset="0"/>
              </a:rPr>
              <a:t>A – B</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2800" dirty="0">
                <a:solidFill>
                  <a:srgbClr val="0000FF"/>
                </a:solidFill>
                <a:latin typeface="Roboto Medium" pitchFamily="2" charset="0"/>
                <a:ea typeface="Roboto Medium" pitchFamily="2" charset="0"/>
                <a:cs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a:t>
            </a:r>
            <a:r>
              <a:rPr lang="en-US" sz="2800" dirty="0">
                <a:solidFill>
                  <a:srgbClr val="FF3399"/>
                </a:solidFill>
                <a:latin typeface="Roboto Medium" pitchFamily="2" charset="0"/>
                <a:ea typeface="Roboto Medium" pitchFamily="2" charset="0"/>
                <a:cs typeface="Roboto Medium" pitchFamily="2" charset="0"/>
                <a:sym typeface="Symbol" panose="05050102010706020507" pitchFamily="18" charset="2"/>
              </a:rPr>
              <a:t>B</a:t>
            </a:r>
            <a:r>
              <a:rPr lang="en-US" sz="2800" dirty="0">
                <a:solidFill>
                  <a:srgbClr val="FF3399"/>
                </a:solidFill>
                <a:latin typeface="Roboto Medium" pitchFamily="2" charset="0"/>
                <a:ea typeface="Roboto Medium" pitchFamily="2" charset="0"/>
                <a:cs typeface="Roboto Medium" pitchFamily="2" charset="0"/>
              </a:rPr>
              <a:t> – A</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p>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rPr>
              <a:t>Ex: If A = {1, 2, 3} and B = {3, 4, 5} then find</a:t>
            </a:r>
          </a:p>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rPr>
              <a:t>A + B  and B + A</a:t>
            </a:r>
          </a:p>
          <a:p>
            <a:pPr>
              <a:spcAft>
                <a:spcPts val="600"/>
              </a:spcAft>
            </a:pPr>
            <a:r>
              <a:rPr lang="en-US" sz="2800" dirty="0" smtClean="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Solution: w k t </a:t>
            </a:r>
          </a:p>
          <a:p>
            <a:pPr>
              <a:spcAft>
                <a:spcPts val="600"/>
              </a:spcAft>
            </a:pPr>
            <a:r>
              <a:rPr lang="en-US" sz="2800" dirty="0" smtClean="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 </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B = (</a:t>
            </a:r>
            <a:r>
              <a:rPr lang="en-US" sz="2800" dirty="0">
                <a:solidFill>
                  <a:schemeClr val="tx1">
                    <a:lumMod val="50000"/>
                    <a:lumOff val="50000"/>
                  </a:schemeClr>
                </a:solidFill>
                <a:latin typeface="Roboto Medium" pitchFamily="2" charset="0"/>
                <a:ea typeface="Roboto Medium" pitchFamily="2" charset="0"/>
                <a:cs typeface="Roboto Medium" pitchFamily="2" charset="0"/>
              </a:rPr>
              <a:t>A – B</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 (B</a:t>
            </a:r>
            <a:r>
              <a:rPr lang="en-US" sz="2800" dirty="0">
                <a:solidFill>
                  <a:schemeClr val="tx1">
                    <a:lumMod val="50000"/>
                    <a:lumOff val="50000"/>
                  </a:schemeClr>
                </a:solidFill>
                <a:latin typeface="Roboto Medium" pitchFamily="2" charset="0"/>
                <a:ea typeface="Roboto Medium" pitchFamily="2" charset="0"/>
                <a:cs typeface="Roboto Medium" pitchFamily="2" charset="0"/>
              </a:rPr>
              <a:t> – A</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endParaRPr lang="en-US" sz="2800" dirty="0">
              <a:solidFill>
                <a:schemeClr val="tx1">
                  <a:lumMod val="50000"/>
                  <a:lumOff val="50000"/>
                </a:schemeClr>
              </a:solidFill>
              <a:latin typeface="Roboto Medium" pitchFamily="2" charset="0"/>
              <a:ea typeface="Roboto Medium" pitchFamily="2" charset="0"/>
              <a:cs typeface="Roboto Medium" pitchFamily="2" charset="0"/>
            </a:endParaRPr>
          </a:p>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rPr>
              <a:t>A – B = {1, 2, 3</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2800" dirty="0">
                <a:solidFill>
                  <a:schemeClr val="tx1">
                    <a:lumMod val="50000"/>
                    <a:lumOff val="50000"/>
                  </a:schemeClr>
                </a:solidFill>
                <a:latin typeface="Roboto Medium" pitchFamily="2" charset="0"/>
                <a:ea typeface="Roboto Medium" pitchFamily="2" charset="0"/>
                <a:cs typeface="Roboto Medium" pitchFamily="2" charset="0"/>
              </a:rPr>
              <a:t>{3, 4, 5</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a:t>
            </a:r>
          </a:p>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rPr>
              <a:t> </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         = {1, 2}</a:t>
            </a:r>
          </a:p>
        </p:txBody>
      </p:sp>
      <p:sp>
        <p:nvSpPr>
          <p:cNvPr id="5" name="Rectangle 4"/>
          <p:cNvSpPr/>
          <p:nvPr/>
        </p:nvSpPr>
        <p:spPr>
          <a:xfrm>
            <a:off x="9775423" y="1600200"/>
            <a:ext cx="4116833" cy="2554545"/>
          </a:xfrm>
          <a:prstGeom prst="rect">
            <a:avLst/>
          </a:prstGeom>
        </p:spPr>
        <p:txBody>
          <a:bodyPr wrap="none">
            <a:spAutoFit/>
          </a:bodyPr>
          <a:lstStyle/>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rPr>
              <a:t>B – A = {3, 4, 5} – {1, 2, 3</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a:t>
            </a:r>
          </a:p>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rPr>
              <a:t> </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         = { 4, 5}</a:t>
            </a:r>
          </a:p>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 + B = (</a:t>
            </a:r>
            <a:r>
              <a:rPr lang="en-US" sz="2800" dirty="0">
                <a:solidFill>
                  <a:schemeClr val="tx1">
                    <a:lumMod val="50000"/>
                    <a:lumOff val="50000"/>
                  </a:schemeClr>
                </a:solidFill>
                <a:latin typeface="Roboto Medium" pitchFamily="2" charset="0"/>
                <a:ea typeface="Roboto Medium" pitchFamily="2" charset="0"/>
                <a:cs typeface="Roboto Medium" pitchFamily="2" charset="0"/>
              </a:rPr>
              <a:t>A – B</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 (B</a:t>
            </a:r>
            <a:r>
              <a:rPr lang="en-US" sz="2800" dirty="0">
                <a:solidFill>
                  <a:schemeClr val="tx1">
                    <a:lumMod val="50000"/>
                    <a:lumOff val="50000"/>
                  </a:schemeClr>
                </a:solidFill>
                <a:latin typeface="Roboto Medium" pitchFamily="2" charset="0"/>
                <a:ea typeface="Roboto Medium" pitchFamily="2" charset="0"/>
                <a:cs typeface="Roboto Medium" pitchFamily="2" charset="0"/>
              </a:rPr>
              <a:t> – A</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endParaRPr lang="en-US" sz="2800" dirty="0" smtClean="0">
              <a:solidFill>
                <a:schemeClr val="tx1">
                  <a:lumMod val="50000"/>
                  <a:lumOff val="50000"/>
                </a:schemeClr>
              </a:solidFill>
              <a:latin typeface="Roboto Medium" pitchFamily="2" charset="0"/>
              <a:ea typeface="Roboto Medium" pitchFamily="2" charset="0"/>
              <a:cs typeface="Roboto Medium" pitchFamily="2" charset="0"/>
            </a:endParaRPr>
          </a:p>
          <a:p>
            <a:pPr>
              <a:spcAft>
                <a:spcPts val="600"/>
              </a:spcAft>
            </a:pP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          = {1, 2} </a:t>
            </a:r>
            <a:r>
              <a:rPr lang="en-US" sz="28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 {4, 5}</a:t>
            </a:r>
          </a:p>
          <a:p>
            <a:pPr>
              <a:spcAft>
                <a:spcPts val="600"/>
              </a:spcAft>
            </a:pPr>
            <a:r>
              <a:rPr lang="en-US" sz="2800" dirty="0">
                <a:solidFill>
                  <a:schemeClr val="tx1">
                    <a:lumMod val="50000"/>
                    <a:lumOff val="50000"/>
                  </a:schemeClr>
                </a:solidFill>
                <a:latin typeface="Roboto Medium" pitchFamily="2" charset="0"/>
                <a:ea typeface="Roboto Medium" pitchFamily="2" charset="0"/>
                <a:cs typeface="Roboto Medium" pitchFamily="2" charset="0"/>
              </a:rPr>
              <a:t> </a:t>
            </a:r>
            <a:r>
              <a:rPr lang="en-US" sz="2800" dirty="0" smtClean="0">
                <a:solidFill>
                  <a:schemeClr val="tx1">
                    <a:lumMod val="50000"/>
                    <a:lumOff val="50000"/>
                  </a:schemeClr>
                </a:solidFill>
                <a:latin typeface="Roboto Medium" pitchFamily="2" charset="0"/>
                <a:ea typeface="Roboto Medium" pitchFamily="2" charset="0"/>
                <a:cs typeface="Roboto Medium" pitchFamily="2" charset="0"/>
              </a:rPr>
              <a:t>A + B = { 1, 2, 4, 5}</a:t>
            </a:r>
            <a:endParaRPr lang="en-US" sz="2800" dirty="0">
              <a:solidFill>
                <a:schemeClr val="tx1">
                  <a:lumMod val="50000"/>
                  <a:lumOff val="50000"/>
                </a:schemeClr>
              </a:solidFill>
              <a:latin typeface="Roboto Medium" pitchFamily="2" charset="0"/>
              <a:ea typeface="Roboto Medium" pitchFamily="2" charset="0"/>
              <a:cs typeface="Roboto Medium" pitchFamily="2" charset="0"/>
            </a:endParaRPr>
          </a:p>
        </p:txBody>
      </p:sp>
    </p:spTree>
    <p:extLst>
      <p:ext uri="{BB962C8B-B14F-4D97-AF65-F5344CB8AC3E}">
        <p14:creationId xmlns:p14="http://schemas.microsoft.com/office/powerpoint/2010/main" val="227282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anim calcmode="lin" valueType="num">
                                      <p:cBhvr additive="base">
                                        <p:cTn id="5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5">
                                            <p:txEl>
                                              <p:pRg st="1" end="1"/>
                                            </p:txEl>
                                          </p:spTgt>
                                        </p:tgtEl>
                                        <p:attrNameLst>
                                          <p:attrName>style.visibility</p:attrName>
                                        </p:attrNameLst>
                                      </p:cBhvr>
                                      <p:to>
                                        <p:strVal val="visible"/>
                                      </p:to>
                                    </p:set>
                                    <p:anim calcmode="lin" valueType="num">
                                      <p:cBhvr additive="base">
                                        <p:cTn id="6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5">
                                            <p:txEl>
                                              <p:pRg st="2" end="2"/>
                                            </p:txEl>
                                          </p:spTgt>
                                        </p:tgtEl>
                                        <p:attrNameLst>
                                          <p:attrName>style.visibility</p:attrName>
                                        </p:attrNameLst>
                                      </p:cBhvr>
                                      <p:to>
                                        <p:strVal val="visible"/>
                                      </p:to>
                                    </p:set>
                                    <p:anim calcmode="lin" valueType="num">
                                      <p:cBhvr additive="base">
                                        <p:cTn id="6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5">
                                            <p:txEl>
                                              <p:pRg st="3" end="3"/>
                                            </p:txEl>
                                          </p:spTgt>
                                        </p:tgtEl>
                                        <p:attrNameLst>
                                          <p:attrName>style.visibility</p:attrName>
                                        </p:attrNameLst>
                                      </p:cBhvr>
                                      <p:to>
                                        <p:strVal val="visible"/>
                                      </p:to>
                                    </p:set>
                                    <p:anim calcmode="lin" valueType="num">
                                      <p:cBhvr additive="base">
                                        <p:cTn id="7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6" presetClass="entr" presetSubtype="0" fill="hold" nodeType="clickEffect">
                                  <p:stCondLst>
                                    <p:cond delay="0"/>
                                  </p:stCondLst>
                                  <p:childTnLst>
                                    <p:set>
                                      <p:cBhvr>
                                        <p:cTn id="80" dur="1" fill="hold">
                                          <p:stCondLst>
                                            <p:cond delay="0"/>
                                          </p:stCondLst>
                                        </p:cTn>
                                        <p:tgtEl>
                                          <p:spTgt spid="5">
                                            <p:txEl>
                                              <p:pRg st="4" end="4"/>
                                            </p:txEl>
                                          </p:spTgt>
                                        </p:tgtEl>
                                        <p:attrNameLst>
                                          <p:attrName>style.visibility</p:attrName>
                                        </p:attrNameLst>
                                      </p:cBhvr>
                                      <p:to>
                                        <p:strVal val="visible"/>
                                      </p:to>
                                    </p:set>
                                    <p:animEffect transition="in" filter="wipe(down)">
                                      <p:cBhvr>
                                        <p:cTn id="81" dur="580">
                                          <p:stCondLst>
                                            <p:cond delay="0"/>
                                          </p:stCondLst>
                                        </p:cTn>
                                        <p:tgtEl>
                                          <p:spTgt spid="5">
                                            <p:txEl>
                                              <p:pRg st="4" end="4"/>
                                            </p:txEl>
                                          </p:spTgt>
                                        </p:tgtEl>
                                      </p:cBhvr>
                                    </p:animEffect>
                                    <p:anim calcmode="lin" valueType="num">
                                      <p:cBhvr>
                                        <p:cTn id="82"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5">
                                            <p:txEl>
                                              <p:pRg st="4" end="4"/>
                                            </p:txEl>
                                          </p:spTgt>
                                        </p:tgtEl>
                                      </p:cBhvr>
                                      <p:to x="100000" y="60000"/>
                                    </p:animScale>
                                    <p:animScale>
                                      <p:cBhvr>
                                        <p:cTn id="88" dur="166" decel="50000">
                                          <p:stCondLst>
                                            <p:cond delay="676"/>
                                          </p:stCondLst>
                                        </p:cTn>
                                        <p:tgtEl>
                                          <p:spTgt spid="5">
                                            <p:txEl>
                                              <p:pRg st="4" end="4"/>
                                            </p:txEl>
                                          </p:spTgt>
                                        </p:tgtEl>
                                      </p:cBhvr>
                                      <p:to x="100000" y="100000"/>
                                    </p:animScale>
                                    <p:animScale>
                                      <p:cBhvr>
                                        <p:cTn id="89" dur="26">
                                          <p:stCondLst>
                                            <p:cond delay="1312"/>
                                          </p:stCondLst>
                                        </p:cTn>
                                        <p:tgtEl>
                                          <p:spTgt spid="5">
                                            <p:txEl>
                                              <p:pRg st="4" end="4"/>
                                            </p:txEl>
                                          </p:spTgt>
                                        </p:tgtEl>
                                      </p:cBhvr>
                                      <p:to x="100000" y="80000"/>
                                    </p:animScale>
                                    <p:animScale>
                                      <p:cBhvr>
                                        <p:cTn id="90" dur="166" decel="50000">
                                          <p:stCondLst>
                                            <p:cond delay="1338"/>
                                          </p:stCondLst>
                                        </p:cTn>
                                        <p:tgtEl>
                                          <p:spTgt spid="5">
                                            <p:txEl>
                                              <p:pRg st="4" end="4"/>
                                            </p:txEl>
                                          </p:spTgt>
                                        </p:tgtEl>
                                      </p:cBhvr>
                                      <p:to x="100000" y="100000"/>
                                    </p:animScale>
                                    <p:animScale>
                                      <p:cBhvr>
                                        <p:cTn id="91" dur="26">
                                          <p:stCondLst>
                                            <p:cond delay="1642"/>
                                          </p:stCondLst>
                                        </p:cTn>
                                        <p:tgtEl>
                                          <p:spTgt spid="5">
                                            <p:txEl>
                                              <p:pRg st="4" end="4"/>
                                            </p:txEl>
                                          </p:spTgt>
                                        </p:tgtEl>
                                      </p:cBhvr>
                                      <p:to x="100000" y="90000"/>
                                    </p:animScale>
                                    <p:animScale>
                                      <p:cBhvr>
                                        <p:cTn id="92" dur="166" decel="50000">
                                          <p:stCondLst>
                                            <p:cond delay="1668"/>
                                          </p:stCondLst>
                                        </p:cTn>
                                        <p:tgtEl>
                                          <p:spTgt spid="5">
                                            <p:txEl>
                                              <p:pRg st="4" end="4"/>
                                            </p:txEl>
                                          </p:spTgt>
                                        </p:tgtEl>
                                      </p:cBhvr>
                                      <p:to x="100000" y="100000"/>
                                    </p:animScale>
                                    <p:animScale>
                                      <p:cBhvr>
                                        <p:cTn id="93" dur="26">
                                          <p:stCondLst>
                                            <p:cond delay="1808"/>
                                          </p:stCondLst>
                                        </p:cTn>
                                        <p:tgtEl>
                                          <p:spTgt spid="5">
                                            <p:txEl>
                                              <p:pRg st="4" end="4"/>
                                            </p:txEl>
                                          </p:spTgt>
                                        </p:tgtEl>
                                      </p:cBhvr>
                                      <p:to x="100000" y="95000"/>
                                    </p:animScale>
                                    <p:animScale>
                                      <p:cBhvr>
                                        <p:cTn id="94" dur="166" decel="50000">
                                          <p:stCondLst>
                                            <p:cond delay="1834"/>
                                          </p:stCondLst>
                                        </p:cTn>
                                        <p:tgtEl>
                                          <p:spTgt spid="5">
                                            <p:txEl>
                                              <p:pRg st="4" end="4"/>
                                            </p:txEl>
                                          </p:spTgt>
                                        </p:tgtEl>
                                      </p:cBhvr>
                                      <p:to x="100000" y="100000"/>
                                    </p:animScale>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10"/>
                                        </p:tgtEl>
                                        <p:attrNameLst>
                                          <p:attrName>style.visibility</p:attrName>
                                        </p:attrNameLst>
                                      </p:cBhvr>
                                      <p:to>
                                        <p:strVal val="visible"/>
                                      </p:to>
                                    </p:set>
                                    <p:anim calcmode="lin" valueType="num">
                                      <p:cBhvr additive="base">
                                        <p:cTn id="99" dur="500" fill="hold"/>
                                        <p:tgtEl>
                                          <p:spTgt spid="10"/>
                                        </p:tgtEl>
                                        <p:attrNameLst>
                                          <p:attrName>ppt_x</p:attrName>
                                        </p:attrNameLst>
                                      </p:cBhvr>
                                      <p:tavLst>
                                        <p:tav tm="0">
                                          <p:val>
                                            <p:strVal val="#ppt_x"/>
                                          </p:val>
                                        </p:tav>
                                        <p:tav tm="100000">
                                          <p:val>
                                            <p:strVal val="#ppt_x"/>
                                          </p:val>
                                        </p:tav>
                                      </p:tavLst>
                                    </p:anim>
                                    <p:anim calcmode="lin" valueType="num">
                                      <p:cBhvr additive="base">
                                        <p:cTn id="10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Operations on sets CONTD.</a:t>
            </a:r>
          </a:p>
        </p:txBody>
      </p:sp>
      <p:sp>
        <p:nvSpPr>
          <p:cNvPr id="2" name="AutoShape 2" descr="Disk array - Wikipedia"/>
          <p:cNvSpPr>
            <a:spLocks noChangeAspect="1" noChangeArrowheads="1"/>
          </p:cNvSpPr>
          <p:nvPr/>
        </p:nvSpPr>
        <p:spPr bwMode="auto">
          <a:xfrm>
            <a:off x="155575" y="-822325"/>
            <a:ext cx="19907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31</a:t>
            </a:fld>
            <a:endParaRPr lang="en-NZ" dirty="0">
              <a:solidFill>
                <a:srgbClr val="000000"/>
              </a:solidFill>
            </a:endParaRPr>
          </a:p>
        </p:txBody>
      </p:sp>
      <mc:AlternateContent xmlns:mc="http://schemas.openxmlformats.org/markup-compatibility/2006" xmlns:a14="http://schemas.microsoft.com/office/drawing/2010/main">
        <mc:Choice Requires="a14">
          <p:sp>
            <p:nvSpPr>
              <p:cNvPr id="5" name="Rectangle 4"/>
              <p:cNvSpPr/>
              <p:nvPr/>
            </p:nvSpPr>
            <p:spPr>
              <a:xfrm>
                <a:off x="381000" y="1423836"/>
                <a:ext cx="13975080" cy="5581271"/>
              </a:xfrm>
              <a:prstGeom prst="rect">
                <a:avLst/>
              </a:prstGeom>
            </p:spPr>
            <p:txBody>
              <a:bodyPr wrap="square">
                <a:spAutoFit/>
              </a:bodyPr>
              <a:lstStyle/>
              <a:p>
                <a:pPr>
                  <a:spcAft>
                    <a:spcPts val="600"/>
                  </a:spcAft>
                </a:pP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v) Complement of A: </a:t>
                </a:r>
                <a:r>
                  <a:rPr lang="en-US" sz="3200" dirty="0">
                    <a:solidFill>
                      <a:schemeClr val="tx1">
                        <a:lumMod val="50000"/>
                        <a:lumOff val="50000"/>
                      </a:schemeClr>
                    </a:solidFill>
                    <a:latin typeface="Roboto Medium" pitchFamily="2" charset="0"/>
                    <a:ea typeface="Roboto Medium" pitchFamily="2" charset="0"/>
                    <a:cs typeface="Roboto Medium" pitchFamily="2" charset="0"/>
                  </a:rPr>
                  <a:t> (</a:t>
                </a:r>
                <a14:m>
                  <m:oMath xmlns:m="http://schemas.openxmlformats.org/officeDocument/2006/math">
                    <m:acc>
                      <m:accPr>
                        <m:chr m:val="̅"/>
                        <m:ctrlP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ctrlPr>
                      </m:accPr>
                      <m:e>
                        <m:r>
                          <a:rPr lang="en-IN" sz="320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𝐴</m:t>
                        </m:r>
                      </m:e>
                    </m:acc>
                    <m:r>
                      <a:rPr lang="en-IN" sz="320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  </m:t>
                    </m:r>
                    <m:sSup>
                      <m:sSupPr>
                        <m:ctrlP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ctrlPr>
                      </m:sSupPr>
                      <m:e>
                        <m:r>
                          <a:rPr lang="en-IN" sz="320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𝐴</m:t>
                        </m:r>
                      </m:e>
                      <m:sup>
                        <m:r>
                          <a:rPr lang="en-IN" sz="320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m:t>
                        </m:r>
                      </m:sup>
                    </m:sSup>
                  </m:oMath>
                </a14:m>
                <a:r>
                  <a:rPr lang="en-US" sz="3200" dirty="0">
                    <a:solidFill>
                      <a:schemeClr val="tx1">
                        <a:lumMod val="50000"/>
                        <a:lumOff val="50000"/>
                      </a:schemeClr>
                    </a:solidFill>
                    <a:latin typeface="Roboto Medium" pitchFamily="2" charset="0"/>
                    <a:ea typeface="Roboto Medium" pitchFamily="2" charset="0"/>
                    <a:cs typeface="Roboto Medium" pitchFamily="2" charset="0"/>
                  </a:rPr>
                  <a:t>)</a:t>
                </a:r>
              </a:p>
              <a:p>
                <a:pPr>
                  <a:spcAft>
                    <a:spcPts val="600"/>
                  </a:spcAft>
                </a:pPr>
                <a14:m>
                  <m:oMath xmlns:m="http://schemas.openxmlformats.org/officeDocument/2006/math">
                    <m:acc>
                      <m:accPr>
                        <m:chr m:val="̅"/>
                        <m:ctrlP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ctrlPr>
                      </m:accPr>
                      <m:e>
                        <m:r>
                          <a:rPr lang="en-IN" sz="320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𝐴</m:t>
                        </m:r>
                      </m:e>
                    </m:acc>
                    <m:r>
                      <a:rPr lang="en-IN" sz="320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m:t>
                    </m:r>
                    <m:sSup>
                      <m:sSupPr>
                        <m:ctrlP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ctrlPr>
                      </m:sSupPr>
                      <m:e>
                        <m:r>
                          <a:rPr lang="en-IN" sz="320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𝐴</m:t>
                        </m:r>
                      </m:e>
                      <m:sup>
                        <m:r>
                          <a:rPr lang="en-IN" sz="320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m:t>
                        </m:r>
                      </m:sup>
                    </m:sSup>
                  </m:oMath>
                </a14:m>
                <a:r>
                  <a:rPr lang="en-US" sz="3200" dirty="0">
                    <a:solidFill>
                      <a:schemeClr val="tx1">
                        <a:lumMod val="50000"/>
                        <a:lumOff val="50000"/>
                      </a:schemeClr>
                    </a:solidFill>
                    <a:latin typeface="Roboto Medium" pitchFamily="2" charset="0"/>
                    <a:ea typeface="Roboto Medium" pitchFamily="2" charset="0"/>
                    <a:cs typeface="Roboto Medium" pitchFamily="2" charset="0"/>
                  </a:rPr>
                  <a:t>= {x / x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 U</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and x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ea typeface="Roboto Medium" pitchFamily="2" charset="0"/>
                    <a:cs typeface="Roboto Medium" pitchFamily="2" charset="0"/>
                  </a:rPr>
                  <a:t>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 </a:t>
                </a:r>
                <a:r>
                  <a:rPr lang="en-US" sz="3200" dirty="0">
                    <a:solidFill>
                      <a:schemeClr val="tx1">
                        <a:lumMod val="50000"/>
                        <a:lumOff val="50000"/>
                      </a:schemeClr>
                    </a:solidFill>
                    <a:latin typeface="Roboto Medium" pitchFamily="2" charset="0"/>
                    <a:ea typeface="Roboto Medium" pitchFamily="2" charset="0"/>
                    <a:cs typeface="Roboto Medium" pitchFamily="2" charset="0"/>
                    <a:sym typeface="Symbol" panose="05050102010706020507" pitchFamily="18" charset="2"/>
                  </a:rPr>
                  <a:t></a:t>
                </a:r>
                <a:r>
                  <a:rPr lang="en-US" sz="3200" dirty="0">
                    <a:solidFill>
                      <a:schemeClr val="tx1">
                        <a:lumMod val="50000"/>
                        <a:lumOff val="50000"/>
                      </a:schemeClr>
                    </a:solidFill>
                    <a:latin typeface="Roboto Medium" pitchFamily="2" charset="0"/>
                    <a:ea typeface="Roboto Medium" pitchFamily="2" charset="0"/>
                    <a:cs typeface="Roboto Medium" pitchFamily="2" charset="0"/>
                  </a:rPr>
                  <a:t>x</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p>
              <a:p>
                <a:pPr>
                  <a:spcAft>
                    <a:spcPts val="600"/>
                  </a:spcAft>
                </a:pPr>
                <a14:m>
                  <m:oMathPara xmlns:m="http://schemas.openxmlformats.org/officeDocument/2006/math">
                    <m:oMathParaPr>
                      <m:jc m:val="left"/>
                    </m:oMathParaPr>
                    <m:oMath xmlns:m="http://schemas.openxmlformats.org/officeDocument/2006/math">
                      <m:acc>
                        <m:accPr>
                          <m:chr m:val="̅"/>
                          <m:ctrlP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ctrlPr>
                        </m:accPr>
                        <m:e>
                          <m:r>
                            <a:rPr lang="en-IN" sz="320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𝐴</m:t>
                          </m:r>
                        </m:e>
                      </m:acc>
                      <m:r>
                        <a:rPr lang="en-IN" sz="3200" b="0" i="1" smtClean="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m:t>
                      </m:r>
                      <m:r>
                        <a:rPr lang="en-IN" sz="3200" b="0" i="1" smtClean="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𝑈</m:t>
                      </m:r>
                      <m:r>
                        <a:rPr lang="en-IN" sz="3200" b="0" i="1" smtClean="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m:t>
                      </m:r>
                      <m:r>
                        <a:rPr lang="en-IN" sz="3200" b="0" i="1" smtClean="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𝐴</m:t>
                      </m:r>
                    </m:oMath>
                  </m:oMathPara>
                </a14:m>
                <a:endParaRPr lang="en-US" sz="3200" dirty="0">
                  <a:solidFill>
                    <a:schemeClr val="tx1">
                      <a:lumMod val="50000"/>
                      <a:lumOff val="50000"/>
                    </a:schemeClr>
                  </a:solidFill>
                  <a:latin typeface="Roboto Medium" pitchFamily="2" charset="0"/>
                  <a:ea typeface="Roboto Medium" pitchFamily="2" charset="0"/>
                  <a:cs typeface="Roboto Medium" pitchFamily="2" charset="0"/>
                </a:endParaRPr>
              </a:p>
              <a:p>
                <a:pPr>
                  <a:spcAft>
                    <a:spcPts val="600"/>
                  </a:spcAft>
                </a:pPr>
                <a:r>
                  <a:rPr lang="en-US" sz="3200" dirty="0">
                    <a:solidFill>
                      <a:schemeClr val="tx1">
                        <a:lumMod val="50000"/>
                        <a:lumOff val="50000"/>
                      </a:schemeClr>
                    </a:solidFill>
                    <a:latin typeface="Roboto Medium" pitchFamily="2" charset="0"/>
                    <a:ea typeface="Roboto Medium" pitchFamily="2" charset="0"/>
                    <a:cs typeface="Roboto Medium" pitchFamily="2" charset="0"/>
                  </a:rPr>
                  <a:t>Ex: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U={1, 2, 3, 4, 5, 6}, A </a:t>
                </a:r>
                <a:r>
                  <a:rPr lang="en-US" sz="3200" dirty="0">
                    <a:solidFill>
                      <a:schemeClr val="tx1">
                        <a:lumMod val="50000"/>
                        <a:lumOff val="50000"/>
                      </a:schemeClr>
                    </a:solidFill>
                    <a:latin typeface="Roboto Medium" pitchFamily="2" charset="0"/>
                    <a:ea typeface="Roboto Medium" pitchFamily="2" charset="0"/>
                    <a:cs typeface="Roboto Medium" pitchFamily="2" charset="0"/>
                  </a:rPr>
                  <a:t>={1, 2, 3</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B = {3, 4, 5</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C = {2, 4, 6} then find </a:t>
                </a:r>
                <a14:m>
                  <m:oMath xmlns:m="http://schemas.openxmlformats.org/officeDocument/2006/math">
                    <m:acc>
                      <m:accPr>
                        <m:chr m:val="̅"/>
                        <m:ctrlP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ctrlPr>
                      </m:accPr>
                      <m:e>
                        <m:r>
                          <a:rPr lang="en-IN" sz="320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𝐴</m:t>
                        </m:r>
                      </m:e>
                    </m:acc>
                    <m:r>
                      <a:rPr lang="en-IN" sz="3200" b="0" i="1" smtClean="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m:t>
                    </m:r>
                    <m:acc>
                      <m:accPr>
                        <m:chr m:val="̅"/>
                        <m:ctrlP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ctrlPr>
                      </m:accPr>
                      <m:e>
                        <m:r>
                          <a:rPr lang="en-IN" sz="3200" b="0" i="1" smtClean="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𝐵</m:t>
                        </m:r>
                      </m:e>
                    </m:acc>
                    <m:r>
                      <a:rPr lang="en-IN" sz="3200" b="0" i="1" smtClean="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  </m:t>
                    </m:r>
                    <m:acc>
                      <m:accPr>
                        <m:chr m:val="̅"/>
                        <m:ctrlP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ctrlPr>
                      </m:accPr>
                      <m:e>
                        <m:r>
                          <a:rPr lang="en-IN" sz="3200" b="0" i="1" smtClean="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𝐶</m:t>
                        </m:r>
                      </m:e>
                    </m:acc>
                  </m:oMath>
                </a14:m>
                <a:endParaRPr lang="en-US" sz="3200" dirty="0" smtClean="0">
                  <a:solidFill>
                    <a:schemeClr val="tx1">
                      <a:lumMod val="50000"/>
                      <a:lumOff val="50000"/>
                    </a:schemeClr>
                  </a:solidFill>
                  <a:latin typeface="Roboto Medium" pitchFamily="2" charset="0"/>
                  <a:ea typeface="Roboto Medium" pitchFamily="2" charset="0"/>
                  <a:cs typeface="Roboto Medium" pitchFamily="2" charset="0"/>
                </a:endParaRPr>
              </a:p>
              <a:p>
                <a:pPr>
                  <a:spcAft>
                    <a:spcPts val="600"/>
                  </a:spcAft>
                </a:pPr>
                <a14:m>
                  <m:oMath xmlns:m="http://schemas.openxmlformats.org/officeDocument/2006/math">
                    <m:acc>
                      <m:accPr>
                        <m:chr m:val="̅"/>
                        <m:ctrlP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ctrlPr>
                      </m:accPr>
                      <m:e>
                        <m:r>
                          <a:rPr lang="en-IN" sz="320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𝐴</m:t>
                        </m:r>
                      </m:e>
                    </m:acc>
                    <m: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m:t>
                    </m:r>
                  </m:oMath>
                </a14:m>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U – A </a:t>
                </a:r>
                <a:endParaRPr lang="en-US" sz="3200" dirty="0">
                  <a:solidFill>
                    <a:schemeClr val="tx1">
                      <a:lumMod val="50000"/>
                      <a:lumOff val="50000"/>
                    </a:schemeClr>
                  </a:solidFill>
                  <a:latin typeface="Roboto Medium" pitchFamily="2" charset="0"/>
                  <a:ea typeface="Roboto Medium" pitchFamily="2" charset="0"/>
                  <a:cs typeface="Roboto Medium" pitchFamily="2" charset="0"/>
                </a:endParaRPr>
              </a:p>
              <a:p>
                <a:pPr>
                  <a:spcAft>
                    <a:spcPts val="600"/>
                  </a:spcAft>
                </a:pPr>
                <a:endParaRPr lang="en-US" sz="1400" dirty="0" smtClean="0">
                  <a:solidFill>
                    <a:schemeClr val="tx1">
                      <a:lumMod val="50000"/>
                      <a:lumOff val="50000"/>
                    </a:schemeClr>
                  </a:solidFill>
                  <a:latin typeface="Roboto Medium" pitchFamily="2" charset="0"/>
                  <a:ea typeface="Roboto Medium" pitchFamily="2" charset="0"/>
                  <a:cs typeface="Roboto Medium" pitchFamily="2" charset="0"/>
                </a:endParaRPr>
              </a:p>
              <a:p>
                <a:pPr>
                  <a:spcAft>
                    <a:spcPts val="600"/>
                  </a:spcAft>
                </a:pPr>
                <a14:m>
                  <m:oMath xmlns:m="http://schemas.openxmlformats.org/officeDocument/2006/math">
                    <m:acc>
                      <m:accPr>
                        <m:chr m:val="̅"/>
                        <m:ctrlP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ctrlPr>
                      </m:accPr>
                      <m:e>
                        <m:r>
                          <a:rPr lang="en-IN" sz="3200" b="0" i="1" smtClean="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𝐵</m:t>
                        </m:r>
                      </m:e>
                    </m:acc>
                    <m: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m:t>
                    </m:r>
                  </m:oMath>
                </a14:m>
                <a:r>
                  <a:rPr lang="en-US" sz="3200" dirty="0">
                    <a:solidFill>
                      <a:schemeClr val="tx1">
                        <a:lumMod val="50000"/>
                        <a:lumOff val="50000"/>
                      </a:schemeClr>
                    </a:solidFill>
                    <a:latin typeface="Roboto Medium" pitchFamily="2" charset="0"/>
                    <a:ea typeface="Roboto Medium" pitchFamily="2" charset="0"/>
                    <a:cs typeface="Roboto Medium" pitchFamily="2" charset="0"/>
                  </a:rPr>
                  <a:t> U –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B </a:t>
                </a:r>
              </a:p>
              <a:p>
                <a:pPr>
                  <a:spcAft>
                    <a:spcPts val="600"/>
                  </a:spcAft>
                </a:pPr>
                <a:endParaRPr lang="en-US" sz="3200" dirty="0" smtClean="0">
                  <a:solidFill>
                    <a:schemeClr val="tx1">
                      <a:lumMod val="50000"/>
                      <a:lumOff val="50000"/>
                    </a:schemeClr>
                  </a:solidFill>
                  <a:latin typeface="Roboto Medium" pitchFamily="2" charset="0"/>
                  <a:ea typeface="Roboto Medium" pitchFamily="2" charset="0"/>
                  <a:cs typeface="Roboto Medium" pitchFamily="2" charset="0"/>
                </a:endParaRPr>
              </a:p>
              <a:p>
                <a:pPr>
                  <a:spcAft>
                    <a:spcPts val="600"/>
                  </a:spcAft>
                </a:pPr>
                <a14:m>
                  <m:oMath xmlns:m="http://schemas.openxmlformats.org/officeDocument/2006/math">
                    <m:acc>
                      <m:accPr>
                        <m:chr m:val="̅"/>
                        <m:ctrlP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ctrlPr>
                      </m:accPr>
                      <m:e>
                        <m:r>
                          <a:rPr lang="en-IN" sz="3200" b="0" i="1" smtClean="0">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𝐶</m:t>
                        </m:r>
                      </m:e>
                    </m:acc>
                    <m:r>
                      <a:rPr lang="en-IN" sz="3200" i="1">
                        <a:solidFill>
                          <a:schemeClr val="tx1">
                            <a:lumMod val="50000"/>
                            <a:lumOff val="50000"/>
                          </a:schemeClr>
                        </a:solidFill>
                        <a:latin typeface="Cambria Math" panose="02040503050406030204" pitchFamily="18" charset="0"/>
                        <a:ea typeface="Roboto Medium" pitchFamily="2" charset="0"/>
                        <a:cs typeface="Roboto Medium" pitchFamily="2" charset="0"/>
                        <a:sym typeface="Symbol" panose="05050102010706020507" pitchFamily="18" charset="2"/>
                      </a:rPr>
                      <m:t>=</m:t>
                    </m:r>
                  </m:oMath>
                </a14:m>
                <a:r>
                  <a:rPr lang="en-US" sz="3200" dirty="0">
                    <a:solidFill>
                      <a:schemeClr val="tx1">
                        <a:lumMod val="50000"/>
                        <a:lumOff val="50000"/>
                      </a:schemeClr>
                    </a:solidFill>
                    <a:latin typeface="Roboto Medium" pitchFamily="2" charset="0"/>
                    <a:ea typeface="Roboto Medium" pitchFamily="2" charset="0"/>
                    <a:cs typeface="Roboto Medium" pitchFamily="2" charset="0"/>
                  </a:rPr>
                  <a:t> U –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C </a:t>
                </a:r>
                <a:endParaRPr lang="en-US" sz="3200" dirty="0">
                  <a:solidFill>
                    <a:schemeClr val="tx1">
                      <a:lumMod val="50000"/>
                      <a:lumOff val="50000"/>
                    </a:schemeClr>
                  </a:solidFill>
                  <a:latin typeface="Roboto Medium" pitchFamily="2" charset="0"/>
                  <a:ea typeface="Roboto Medium" pitchFamily="2" charset="0"/>
                  <a:cs typeface="Roboto Medium" pitchFamily="2" charset="0"/>
                </a:endParaRPr>
              </a:p>
              <a:p>
                <a:pPr>
                  <a:spcAft>
                    <a:spcPts val="600"/>
                  </a:spcAft>
                </a:pP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endParaRPr lang="en-US" sz="3200" dirty="0">
                  <a:solidFill>
                    <a:schemeClr val="tx1">
                      <a:lumMod val="50000"/>
                      <a:lumOff val="50000"/>
                    </a:schemeClr>
                  </a:solidFill>
                  <a:latin typeface="Roboto Medium" pitchFamily="2" charset="0"/>
                  <a:ea typeface="Roboto Medium" pitchFamily="2" charset="0"/>
                  <a:cs typeface="Roboto Medium" pitchFamily="2"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423836"/>
                <a:ext cx="13975080" cy="5581271"/>
              </a:xfrm>
              <a:prstGeom prst="rect">
                <a:avLst/>
              </a:prstGeom>
              <a:blipFill rotWithShape="0">
                <a:blip r:embed="rId2"/>
                <a:stretch>
                  <a:fillRect l="-1134" t="-109"/>
                </a:stretch>
              </a:blipFill>
            </p:spPr>
            <p:txBody>
              <a:bodyPr/>
              <a:lstStyle/>
              <a:p>
                <a:r>
                  <a:rPr lang="en-IN">
                    <a:noFill/>
                  </a:rPr>
                  <a:t> </a:t>
                </a:r>
              </a:p>
            </p:txBody>
          </p:sp>
        </mc:Fallback>
      </mc:AlternateContent>
      <p:sp>
        <p:nvSpPr>
          <p:cNvPr id="6" name="Rectangle 5"/>
          <p:cNvSpPr/>
          <p:nvPr/>
        </p:nvSpPr>
        <p:spPr>
          <a:xfrm>
            <a:off x="2438400" y="3783584"/>
            <a:ext cx="3366627"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rPr>
              <a:t>={1, 2,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3, </a:t>
            </a:r>
            <a:r>
              <a:rPr lang="en-US" sz="3200" dirty="0">
                <a:solidFill>
                  <a:schemeClr val="tx1">
                    <a:lumMod val="50000"/>
                    <a:lumOff val="50000"/>
                  </a:schemeClr>
                </a:solidFill>
                <a:latin typeface="Roboto Medium" pitchFamily="2" charset="0"/>
                <a:ea typeface="Roboto Medium" pitchFamily="2" charset="0"/>
                <a:cs typeface="Roboto Medium" pitchFamily="2" charset="0"/>
              </a:rPr>
              <a:t>4, 5, 6</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8" name="Rectangle 7"/>
          <p:cNvSpPr/>
          <p:nvPr/>
        </p:nvSpPr>
        <p:spPr>
          <a:xfrm>
            <a:off x="5638800" y="3783583"/>
            <a:ext cx="1499128"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r>
              <a:rPr lang="en-US" sz="3200" dirty="0">
                <a:solidFill>
                  <a:schemeClr val="tx1">
                    <a:lumMod val="50000"/>
                    <a:lumOff val="50000"/>
                  </a:schemeClr>
                </a:solidFill>
                <a:latin typeface="Roboto Medium" pitchFamily="2" charset="0"/>
                <a:ea typeface="Roboto Medium" pitchFamily="2" charset="0"/>
                <a:cs typeface="Roboto Medium" pitchFamily="2" charset="0"/>
              </a:rPr>
              <a:t>1, 2,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3}</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10" name="Rectangle 9"/>
          <p:cNvSpPr/>
          <p:nvPr/>
        </p:nvSpPr>
        <p:spPr>
          <a:xfrm>
            <a:off x="6972600" y="3783583"/>
            <a:ext cx="1779654"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rPr>
              <a:t>={4, 5, 6}</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11" name="Rectangle 10"/>
          <p:cNvSpPr/>
          <p:nvPr/>
        </p:nvSpPr>
        <p:spPr>
          <a:xfrm>
            <a:off x="2438400" y="5816025"/>
            <a:ext cx="3366627"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rPr>
              <a:t>={1, 2,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3, </a:t>
            </a:r>
            <a:r>
              <a:rPr lang="en-US" sz="3200" dirty="0">
                <a:solidFill>
                  <a:schemeClr val="tx1">
                    <a:lumMod val="50000"/>
                    <a:lumOff val="50000"/>
                  </a:schemeClr>
                </a:solidFill>
                <a:latin typeface="Roboto Medium" pitchFamily="2" charset="0"/>
                <a:ea typeface="Roboto Medium" pitchFamily="2" charset="0"/>
                <a:cs typeface="Roboto Medium" pitchFamily="2" charset="0"/>
              </a:rPr>
              <a:t>4, 5, 6</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12" name="Rectangle 11"/>
          <p:cNvSpPr/>
          <p:nvPr/>
        </p:nvSpPr>
        <p:spPr>
          <a:xfrm>
            <a:off x="5638800" y="5816024"/>
            <a:ext cx="1499128"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r>
              <a:rPr lang="en-US" sz="3200" dirty="0">
                <a:solidFill>
                  <a:schemeClr val="tx1">
                    <a:lumMod val="50000"/>
                    <a:lumOff val="50000"/>
                  </a:schemeClr>
                </a:solidFill>
                <a:latin typeface="Roboto Medium" pitchFamily="2" charset="0"/>
                <a:ea typeface="Roboto Medium" pitchFamily="2" charset="0"/>
                <a:cs typeface="Roboto Medium" pitchFamily="2" charset="0"/>
              </a:rPr>
              <a:t>2</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4</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6</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13" name="Rectangle 12"/>
          <p:cNvSpPr/>
          <p:nvPr/>
        </p:nvSpPr>
        <p:spPr>
          <a:xfrm>
            <a:off x="6972600" y="5816024"/>
            <a:ext cx="1779654"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={1, </a:t>
            </a:r>
            <a:r>
              <a:rPr lang="en-US" sz="3200" dirty="0">
                <a:solidFill>
                  <a:schemeClr val="tx1">
                    <a:lumMod val="50000"/>
                    <a:lumOff val="50000"/>
                  </a:schemeClr>
                </a:solidFill>
                <a:latin typeface="Roboto Medium" pitchFamily="2" charset="0"/>
                <a:ea typeface="Roboto Medium" pitchFamily="2" charset="0"/>
                <a:cs typeface="Roboto Medium" pitchFamily="2" charset="0"/>
              </a:rPr>
              <a:t>3</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5</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14" name="Rectangle 13"/>
          <p:cNvSpPr/>
          <p:nvPr/>
        </p:nvSpPr>
        <p:spPr>
          <a:xfrm>
            <a:off x="2438400" y="4673025"/>
            <a:ext cx="3366627" cy="584775"/>
          </a:xfrm>
          <a:prstGeom prst="rect">
            <a:avLst/>
          </a:prstGeom>
        </p:spPr>
        <p:txBody>
          <a:bodyPr wrap="none">
            <a:spAutoFit/>
          </a:bodyPr>
          <a:lstStyle/>
          <a:p>
            <a:r>
              <a:rPr lang="en-US" sz="3200" dirty="0">
                <a:solidFill>
                  <a:schemeClr val="tx1">
                    <a:lumMod val="50000"/>
                    <a:lumOff val="50000"/>
                  </a:schemeClr>
                </a:solidFill>
                <a:latin typeface="Roboto Medium" pitchFamily="2" charset="0"/>
                <a:ea typeface="Roboto Medium" pitchFamily="2" charset="0"/>
                <a:cs typeface="Roboto Medium" pitchFamily="2" charset="0"/>
              </a:rPr>
              <a:t>={1, 2, </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3, </a:t>
            </a:r>
            <a:r>
              <a:rPr lang="en-US" sz="3200" dirty="0">
                <a:solidFill>
                  <a:schemeClr val="tx1">
                    <a:lumMod val="50000"/>
                    <a:lumOff val="50000"/>
                  </a:schemeClr>
                </a:solidFill>
                <a:latin typeface="Roboto Medium" pitchFamily="2" charset="0"/>
                <a:ea typeface="Roboto Medium" pitchFamily="2" charset="0"/>
                <a:cs typeface="Roboto Medium" pitchFamily="2" charset="0"/>
              </a:rPr>
              <a:t>4, 5, 6</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15" name="Rectangle 14"/>
          <p:cNvSpPr/>
          <p:nvPr/>
        </p:nvSpPr>
        <p:spPr>
          <a:xfrm>
            <a:off x="5638800" y="4673024"/>
            <a:ext cx="1499128"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r>
              <a:rPr lang="en-US" sz="3200" dirty="0">
                <a:solidFill>
                  <a:schemeClr val="tx1">
                    <a:lumMod val="50000"/>
                    <a:lumOff val="50000"/>
                  </a:schemeClr>
                </a:solidFill>
                <a:latin typeface="Roboto Medium" pitchFamily="2" charset="0"/>
                <a:ea typeface="Roboto Medium" pitchFamily="2" charset="0"/>
                <a:cs typeface="Roboto Medium" pitchFamily="2" charset="0"/>
              </a:rPr>
              <a:t>3</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4</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5</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sp>
        <p:nvSpPr>
          <p:cNvPr id="16" name="Rectangle 15"/>
          <p:cNvSpPr/>
          <p:nvPr/>
        </p:nvSpPr>
        <p:spPr>
          <a:xfrm>
            <a:off x="6972600" y="4673024"/>
            <a:ext cx="1779654" cy="584775"/>
          </a:xfrm>
          <a:prstGeom prst="rect">
            <a:avLst/>
          </a:prstGeom>
        </p:spPr>
        <p:txBody>
          <a:bodyPr wrap="none">
            <a:spAutoFit/>
          </a:bodyPr>
          <a:lstStyle/>
          <a:p>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={1, </a:t>
            </a:r>
            <a:r>
              <a:rPr lang="en-US" sz="3200" dirty="0">
                <a:solidFill>
                  <a:schemeClr val="tx1">
                    <a:lumMod val="50000"/>
                    <a:lumOff val="50000"/>
                  </a:schemeClr>
                </a:solidFill>
                <a:latin typeface="Roboto Medium" pitchFamily="2" charset="0"/>
                <a:ea typeface="Roboto Medium" pitchFamily="2" charset="0"/>
                <a:cs typeface="Roboto Medium" pitchFamily="2" charset="0"/>
              </a:rPr>
              <a:t>2</a:t>
            </a:r>
            <a:r>
              <a:rPr lang="en-US" sz="3200" dirty="0" smtClean="0">
                <a:solidFill>
                  <a:schemeClr val="tx1">
                    <a:lumMod val="50000"/>
                    <a:lumOff val="50000"/>
                  </a:schemeClr>
                </a:solidFill>
                <a:latin typeface="Roboto Medium" pitchFamily="2" charset="0"/>
                <a:ea typeface="Roboto Medium" pitchFamily="2" charset="0"/>
                <a:cs typeface="Roboto Medium" pitchFamily="2" charset="0"/>
              </a:rPr>
              <a:t>, </a:t>
            </a:r>
            <a:r>
              <a:rPr lang="en-US" sz="3200" dirty="0">
                <a:solidFill>
                  <a:schemeClr val="tx1">
                    <a:lumMod val="50000"/>
                    <a:lumOff val="50000"/>
                  </a:schemeClr>
                </a:solidFill>
                <a:latin typeface="Roboto Medium" pitchFamily="2" charset="0"/>
                <a:ea typeface="Roboto Medium" pitchFamily="2" charset="0"/>
                <a:cs typeface="Roboto Medium" pitchFamily="2" charset="0"/>
              </a:rPr>
              <a:t>6}</a:t>
            </a:r>
            <a:endParaRPr lang="en-IN" sz="3200" dirty="0">
              <a:solidFill>
                <a:schemeClr val="tx1">
                  <a:lumMod val="50000"/>
                  <a:lumOff val="50000"/>
                </a:schemeClr>
              </a:solidFill>
              <a:latin typeface="Roboto Medium" pitchFamily="2" charset="0"/>
              <a:ea typeface="Roboto Medium" pitchFamily="2" charset="0"/>
              <a:cs typeface="Roboto Medium" pitchFamily="2" charset="0"/>
            </a:endParaRPr>
          </a:p>
        </p:txBody>
      </p:sp>
      <p:cxnSp>
        <p:nvCxnSpPr>
          <p:cNvPr id="18" name="Straight Connector 17"/>
          <p:cNvCxnSpPr/>
          <p:nvPr/>
        </p:nvCxnSpPr>
        <p:spPr>
          <a:xfrm>
            <a:off x="3267636" y="6112893"/>
            <a:ext cx="30480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4075970"/>
            <a:ext cx="99060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10000" y="4965411"/>
            <a:ext cx="99060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10318" y="6112893"/>
            <a:ext cx="30480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948518" y="6112893"/>
            <a:ext cx="30480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9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000"/>
                                        <p:tgtEl>
                                          <p:spTgt spid="19"/>
                                        </p:tgtEl>
                                      </p:cBhvr>
                                    </p:animEffect>
                                    <p:anim calcmode="lin" valueType="num">
                                      <p:cBhvr>
                                        <p:cTn id="20" dur="2000" fill="hold"/>
                                        <p:tgtEl>
                                          <p:spTgt spid="19"/>
                                        </p:tgtEl>
                                        <p:attrNameLst>
                                          <p:attrName>ppt_w</p:attrName>
                                        </p:attrNameLst>
                                      </p:cBhvr>
                                      <p:tavLst>
                                        <p:tav tm="0" fmla="#ppt_w*sin(2.5*pi*$)">
                                          <p:val>
                                            <p:fltVal val="0"/>
                                          </p:val>
                                        </p:tav>
                                        <p:tav tm="100000">
                                          <p:val>
                                            <p:fltVal val="1"/>
                                          </p:val>
                                        </p:tav>
                                      </p:tavLst>
                                    </p:anim>
                                    <p:anim calcmode="lin" valueType="num">
                                      <p:cBhvr>
                                        <p:cTn id="21"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80">
                                          <p:stCondLst>
                                            <p:cond delay="0"/>
                                          </p:stCondLst>
                                        </p:cTn>
                                        <p:tgtEl>
                                          <p:spTgt spid="10"/>
                                        </p:tgtEl>
                                      </p:cBhvr>
                                    </p:animEffect>
                                    <p:anim calcmode="lin" valueType="num">
                                      <p:cBhvr>
                                        <p:cTn id="27"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2" dur="26">
                                          <p:stCondLst>
                                            <p:cond delay="650"/>
                                          </p:stCondLst>
                                        </p:cTn>
                                        <p:tgtEl>
                                          <p:spTgt spid="10"/>
                                        </p:tgtEl>
                                      </p:cBhvr>
                                      <p:to x="100000" y="60000"/>
                                    </p:animScale>
                                    <p:animScale>
                                      <p:cBhvr>
                                        <p:cTn id="33" dur="166" decel="50000">
                                          <p:stCondLst>
                                            <p:cond delay="676"/>
                                          </p:stCondLst>
                                        </p:cTn>
                                        <p:tgtEl>
                                          <p:spTgt spid="10"/>
                                        </p:tgtEl>
                                      </p:cBhvr>
                                      <p:to x="100000" y="100000"/>
                                    </p:animScale>
                                    <p:animScale>
                                      <p:cBhvr>
                                        <p:cTn id="34" dur="26">
                                          <p:stCondLst>
                                            <p:cond delay="1312"/>
                                          </p:stCondLst>
                                        </p:cTn>
                                        <p:tgtEl>
                                          <p:spTgt spid="10"/>
                                        </p:tgtEl>
                                      </p:cBhvr>
                                      <p:to x="100000" y="80000"/>
                                    </p:animScale>
                                    <p:animScale>
                                      <p:cBhvr>
                                        <p:cTn id="35" dur="166" decel="50000">
                                          <p:stCondLst>
                                            <p:cond delay="1338"/>
                                          </p:stCondLst>
                                        </p:cTn>
                                        <p:tgtEl>
                                          <p:spTgt spid="10"/>
                                        </p:tgtEl>
                                      </p:cBhvr>
                                      <p:to x="100000" y="100000"/>
                                    </p:animScale>
                                    <p:animScale>
                                      <p:cBhvr>
                                        <p:cTn id="36" dur="26">
                                          <p:stCondLst>
                                            <p:cond delay="1642"/>
                                          </p:stCondLst>
                                        </p:cTn>
                                        <p:tgtEl>
                                          <p:spTgt spid="10"/>
                                        </p:tgtEl>
                                      </p:cBhvr>
                                      <p:to x="100000" y="90000"/>
                                    </p:animScale>
                                    <p:animScale>
                                      <p:cBhvr>
                                        <p:cTn id="37" dur="166" decel="50000">
                                          <p:stCondLst>
                                            <p:cond delay="1668"/>
                                          </p:stCondLst>
                                        </p:cTn>
                                        <p:tgtEl>
                                          <p:spTgt spid="10"/>
                                        </p:tgtEl>
                                      </p:cBhvr>
                                      <p:to x="100000" y="100000"/>
                                    </p:animScale>
                                    <p:animScale>
                                      <p:cBhvr>
                                        <p:cTn id="38" dur="26">
                                          <p:stCondLst>
                                            <p:cond delay="1808"/>
                                          </p:stCondLst>
                                        </p:cTn>
                                        <p:tgtEl>
                                          <p:spTgt spid="10"/>
                                        </p:tgtEl>
                                      </p:cBhvr>
                                      <p:to x="100000" y="95000"/>
                                    </p:animScale>
                                    <p:animScale>
                                      <p:cBhvr>
                                        <p:cTn id="39" dur="166" decel="50000">
                                          <p:stCondLst>
                                            <p:cond delay="1834"/>
                                          </p:stCondLst>
                                        </p:cTn>
                                        <p:tgtEl>
                                          <p:spTgt spid="10"/>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 calcmode="lin" valueType="num">
                                      <p:cBhvr additive="base">
                                        <p:cTn id="44"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2000"/>
                                        <p:tgtEl>
                                          <p:spTgt spid="20"/>
                                        </p:tgtEl>
                                      </p:cBhvr>
                                    </p:animEffect>
                                    <p:anim calcmode="lin" valueType="num">
                                      <p:cBhvr>
                                        <p:cTn id="63" dur="2000" fill="hold"/>
                                        <p:tgtEl>
                                          <p:spTgt spid="20"/>
                                        </p:tgtEl>
                                        <p:attrNameLst>
                                          <p:attrName>ppt_w</p:attrName>
                                        </p:attrNameLst>
                                      </p:cBhvr>
                                      <p:tavLst>
                                        <p:tav tm="0" fmla="#ppt_w*sin(2.5*pi*$)">
                                          <p:val>
                                            <p:fltVal val="0"/>
                                          </p:val>
                                        </p:tav>
                                        <p:tav tm="100000">
                                          <p:val>
                                            <p:fltVal val="1"/>
                                          </p:val>
                                        </p:tav>
                                      </p:tavLst>
                                    </p:anim>
                                    <p:anim calcmode="lin" valueType="num">
                                      <p:cBhvr>
                                        <p:cTn id="6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6"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down)">
                                      <p:cBhvr>
                                        <p:cTn id="69" dur="580">
                                          <p:stCondLst>
                                            <p:cond delay="0"/>
                                          </p:stCondLst>
                                        </p:cTn>
                                        <p:tgtEl>
                                          <p:spTgt spid="16"/>
                                        </p:tgtEl>
                                      </p:cBhvr>
                                    </p:animEffect>
                                    <p:anim calcmode="lin" valueType="num">
                                      <p:cBhvr>
                                        <p:cTn id="7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5" dur="26">
                                          <p:stCondLst>
                                            <p:cond delay="650"/>
                                          </p:stCondLst>
                                        </p:cTn>
                                        <p:tgtEl>
                                          <p:spTgt spid="16"/>
                                        </p:tgtEl>
                                      </p:cBhvr>
                                      <p:to x="100000" y="60000"/>
                                    </p:animScale>
                                    <p:animScale>
                                      <p:cBhvr>
                                        <p:cTn id="76" dur="166" decel="50000">
                                          <p:stCondLst>
                                            <p:cond delay="676"/>
                                          </p:stCondLst>
                                        </p:cTn>
                                        <p:tgtEl>
                                          <p:spTgt spid="16"/>
                                        </p:tgtEl>
                                      </p:cBhvr>
                                      <p:to x="100000" y="100000"/>
                                    </p:animScale>
                                    <p:animScale>
                                      <p:cBhvr>
                                        <p:cTn id="77" dur="26">
                                          <p:stCondLst>
                                            <p:cond delay="1312"/>
                                          </p:stCondLst>
                                        </p:cTn>
                                        <p:tgtEl>
                                          <p:spTgt spid="16"/>
                                        </p:tgtEl>
                                      </p:cBhvr>
                                      <p:to x="100000" y="80000"/>
                                    </p:animScale>
                                    <p:animScale>
                                      <p:cBhvr>
                                        <p:cTn id="78" dur="166" decel="50000">
                                          <p:stCondLst>
                                            <p:cond delay="1338"/>
                                          </p:stCondLst>
                                        </p:cTn>
                                        <p:tgtEl>
                                          <p:spTgt spid="16"/>
                                        </p:tgtEl>
                                      </p:cBhvr>
                                      <p:to x="100000" y="100000"/>
                                    </p:animScale>
                                    <p:animScale>
                                      <p:cBhvr>
                                        <p:cTn id="79" dur="26">
                                          <p:stCondLst>
                                            <p:cond delay="1642"/>
                                          </p:stCondLst>
                                        </p:cTn>
                                        <p:tgtEl>
                                          <p:spTgt spid="16"/>
                                        </p:tgtEl>
                                      </p:cBhvr>
                                      <p:to x="100000" y="90000"/>
                                    </p:animScale>
                                    <p:animScale>
                                      <p:cBhvr>
                                        <p:cTn id="80" dur="166" decel="50000">
                                          <p:stCondLst>
                                            <p:cond delay="1668"/>
                                          </p:stCondLst>
                                        </p:cTn>
                                        <p:tgtEl>
                                          <p:spTgt spid="16"/>
                                        </p:tgtEl>
                                      </p:cBhvr>
                                      <p:to x="100000" y="100000"/>
                                    </p:animScale>
                                    <p:animScale>
                                      <p:cBhvr>
                                        <p:cTn id="81" dur="26">
                                          <p:stCondLst>
                                            <p:cond delay="1808"/>
                                          </p:stCondLst>
                                        </p:cTn>
                                        <p:tgtEl>
                                          <p:spTgt spid="16"/>
                                        </p:tgtEl>
                                      </p:cBhvr>
                                      <p:to x="100000" y="95000"/>
                                    </p:animScale>
                                    <p:animScale>
                                      <p:cBhvr>
                                        <p:cTn id="82" dur="166" decel="50000">
                                          <p:stCondLst>
                                            <p:cond delay="1834"/>
                                          </p:stCondLst>
                                        </p:cTn>
                                        <p:tgtEl>
                                          <p:spTgt spid="16"/>
                                        </p:tgtEl>
                                      </p:cBhvr>
                                      <p:to x="100000" y="100000"/>
                                    </p:animScale>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5">
                                            <p:txEl>
                                              <p:pRg st="8" end="8"/>
                                            </p:txEl>
                                          </p:spTgt>
                                        </p:tgtEl>
                                        <p:attrNameLst>
                                          <p:attrName>style.visibility</p:attrName>
                                        </p:attrNameLst>
                                      </p:cBhvr>
                                      <p:to>
                                        <p:strVal val="visible"/>
                                      </p:to>
                                    </p:set>
                                    <p:anim calcmode="lin" valueType="num">
                                      <p:cBhvr additive="base">
                                        <p:cTn id="8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500" fill="hold"/>
                                        <p:tgtEl>
                                          <p:spTgt spid="11"/>
                                        </p:tgtEl>
                                        <p:attrNameLst>
                                          <p:attrName>ppt_x</p:attrName>
                                        </p:attrNameLst>
                                      </p:cBhvr>
                                      <p:tavLst>
                                        <p:tav tm="0">
                                          <p:val>
                                            <p:strVal val="#ppt_x"/>
                                          </p:val>
                                        </p:tav>
                                        <p:tav tm="100000">
                                          <p:val>
                                            <p:strVal val="#ppt_x"/>
                                          </p:val>
                                        </p:tav>
                                      </p:tavLst>
                                    </p:anim>
                                    <p:anim calcmode="lin" valueType="num">
                                      <p:cBhvr additive="base">
                                        <p:cTn id="9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2"/>
                                        </p:tgtEl>
                                        <p:attrNameLst>
                                          <p:attrName>style.visibility</p:attrName>
                                        </p:attrNameLst>
                                      </p:cBhvr>
                                      <p:to>
                                        <p:strVal val="visible"/>
                                      </p:to>
                                    </p:set>
                                    <p:anim calcmode="lin" valueType="num">
                                      <p:cBhvr additive="base">
                                        <p:cTn id="99" dur="500" fill="hold"/>
                                        <p:tgtEl>
                                          <p:spTgt spid="12"/>
                                        </p:tgtEl>
                                        <p:attrNameLst>
                                          <p:attrName>ppt_x</p:attrName>
                                        </p:attrNameLst>
                                      </p:cBhvr>
                                      <p:tavLst>
                                        <p:tav tm="0">
                                          <p:val>
                                            <p:strVal val="#ppt_x"/>
                                          </p:val>
                                        </p:tav>
                                        <p:tav tm="100000">
                                          <p:val>
                                            <p:strVal val="#ppt_x"/>
                                          </p:val>
                                        </p:tav>
                                      </p:tavLst>
                                    </p:anim>
                                    <p:anim calcmode="lin" valueType="num">
                                      <p:cBhvr additive="base">
                                        <p:cTn id="10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nodeType="click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2000"/>
                                        <p:tgtEl>
                                          <p:spTgt spid="18"/>
                                        </p:tgtEl>
                                      </p:cBhvr>
                                    </p:animEffect>
                                    <p:anim calcmode="lin" valueType="num">
                                      <p:cBhvr>
                                        <p:cTn id="106" dur="2000" fill="hold"/>
                                        <p:tgtEl>
                                          <p:spTgt spid="18"/>
                                        </p:tgtEl>
                                        <p:attrNameLst>
                                          <p:attrName>ppt_w</p:attrName>
                                        </p:attrNameLst>
                                      </p:cBhvr>
                                      <p:tavLst>
                                        <p:tav tm="0" fmla="#ppt_w*sin(2.5*pi*$)">
                                          <p:val>
                                            <p:fltVal val="0"/>
                                          </p:val>
                                        </p:tav>
                                        <p:tav tm="100000">
                                          <p:val>
                                            <p:fltVal val="1"/>
                                          </p:val>
                                        </p:tav>
                                      </p:tavLst>
                                    </p:anim>
                                    <p:anim calcmode="lin" valueType="num">
                                      <p:cBhvr>
                                        <p:cTn id="107" dur="2000" fill="hold"/>
                                        <p:tgtEl>
                                          <p:spTgt spid="18"/>
                                        </p:tgtEl>
                                        <p:attrNameLst>
                                          <p:attrName>ppt_h</p:attrName>
                                        </p:attrNameLst>
                                      </p:cBhvr>
                                      <p:tavLst>
                                        <p:tav tm="0">
                                          <p:val>
                                            <p:strVal val="#ppt_h"/>
                                          </p:val>
                                        </p:tav>
                                        <p:tav tm="100000">
                                          <p:val>
                                            <p:strVal val="#ppt_h"/>
                                          </p:val>
                                        </p:tav>
                                      </p:tavLst>
                                    </p:anim>
                                  </p:childTnLst>
                                </p:cTn>
                              </p:par>
                              <p:par>
                                <p:cTn id="108" presetID="45" presetClass="entr" presetSubtype="0"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2000"/>
                                        <p:tgtEl>
                                          <p:spTgt spid="22"/>
                                        </p:tgtEl>
                                      </p:cBhvr>
                                    </p:animEffect>
                                    <p:anim calcmode="lin" valueType="num">
                                      <p:cBhvr>
                                        <p:cTn id="111" dur="2000" fill="hold"/>
                                        <p:tgtEl>
                                          <p:spTgt spid="22"/>
                                        </p:tgtEl>
                                        <p:attrNameLst>
                                          <p:attrName>ppt_w</p:attrName>
                                        </p:attrNameLst>
                                      </p:cBhvr>
                                      <p:tavLst>
                                        <p:tav tm="0" fmla="#ppt_w*sin(2.5*pi*$)">
                                          <p:val>
                                            <p:fltVal val="0"/>
                                          </p:val>
                                        </p:tav>
                                        <p:tav tm="100000">
                                          <p:val>
                                            <p:fltVal val="1"/>
                                          </p:val>
                                        </p:tav>
                                      </p:tavLst>
                                    </p:anim>
                                    <p:anim calcmode="lin" valueType="num">
                                      <p:cBhvr>
                                        <p:cTn id="112" dur="2000" fill="hold"/>
                                        <p:tgtEl>
                                          <p:spTgt spid="22"/>
                                        </p:tgtEl>
                                        <p:attrNameLst>
                                          <p:attrName>ppt_h</p:attrName>
                                        </p:attrNameLst>
                                      </p:cBhvr>
                                      <p:tavLst>
                                        <p:tav tm="0">
                                          <p:val>
                                            <p:strVal val="#ppt_h"/>
                                          </p:val>
                                        </p:tav>
                                        <p:tav tm="100000">
                                          <p:val>
                                            <p:strVal val="#ppt_h"/>
                                          </p:val>
                                        </p:tav>
                                      </p:tavLst>
                                    </p:anim>
                                  </p:childTnLst>
                                </p:cTn>
                              </p:par>
                              <p:par>
                                <p:cTn id="113" presetID="45" presetClass="entr" presetSubtype="0"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fade">
                                      <p:cBhvr>
                                        <p:cTn id="115" dur="2000"/>
                                        <p:tgtEl>
                                          <p:spTgt spid="23"/>
                                        </p:tgtEl>
                                      </p:cBhvr>
                                    </p:animEffect>
                                    <p:anim calcmode="lin" valueType="num">
                                      <p:cBhvr>
                                        <p:cTn id="116" dur="2000" fill="hold"/>
                                        <p:tgtEl>
                                          <p:spTgt spid="23"/>
                                        </p:tgtEl>
                                        <p:attrNameLst>
                                          <p:attrName>ppt_w</p:attrName>
                                        </p:attrNameLst>
                                      </p:cBhvr>
                                      <p:tavLst>
                                        <p:tav tm="0" fmla="#ppt_w*sin(2.5*pi*$)">
                                          <p:val>
                                            <p:fltVal val="0"/>
                                          </p:val>
                                        </p:tav>
                                        <p:tav tm="100000">
                                          <p:val>
                                            <p:fltVal val="1"/>
                                          </p:val>
                                        </p:tav>
                                      </p:tavLst>
                                    </p:anim>
                                    <p:anim calcmode="lin" valueType="num">
                                      <p:cBhvr>
                                        <p:cTn id="117"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26" presetClass="entr" presetSubtype="0" fill="hold" grpId="0" nodeType="clickEffect">
                                  <p:stCondLst>
                                    <p:cond delay="0"/>
                                  </p:stCondLst>
                                  <p:childTnLst>
                                    <p:set>
                                      <p:cBhvr>
                                        <p:cTn id="121" dur="1" fill="hold">
                                          <p:stCondLst>
                                            <p:cond delay="0"/>
                                          </p:stCondLst>
                                        </p:cTn>
                                        <p:tgtEl>
                                          <p:spTgt spid="13"/>
                                        </p:tgtEl>
                                        <p:attrNameLst>
                                          <p:attrName>style.visibility</p:attrName>
                                        </p:attrNameLst>
                                      </p:cBhvr>
                                      <p:to>
                                        <p:strVal val="visible"/>
                                      </p:to>
                                    </p:set>
                                    <p:animEffect transition="in" filter="wipe(down)">
                                      <p:cBhvr>
                                        <p:cTn id="122" dur="580">
                                          <p:stCondLst>
                                            <p:cond delay="0"/>
                                          </p:stCondLst>
                                        </p:cTn>
                                        <p:tgtEl>
                                          <p:spTgt spid="13"/>
                                        </p:tgtEl>
                                      </p:cBhvr>
                                    </p:animEffect>
                                    <p:anim calcmode="lin" valueType="num">
                                      <p:cBhvr>
                                        <p:cTn id="123"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4"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5"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6"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7"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8" dur="26">
                                          <p:stCondLst>
                                            <p:cond delay="650"/>
                                          </p:stCondLst>
                                        </p:cTn>
                                        <p:tgtEl>
                                          <p:spTgt spid="13"/>
                                        </p:tgtEl>
                                      </p:cBhvr>
                                      <p:to x="100000" y="60000"/>
                                    </p:animScale>
                                    <p:animScale>
                                      <p:cBhvr>
                                        <p:cTn id="129" dur="166" decel="50000">
                                          <p:stCondLst>
                                            <p:cond delay="676"/>
                                          </p:stCondLst>
                                        </p:cTn>
                                        <p:tgtEl>
                                          <p:spTgt spid="13"/>
                                        </p:tgtEl>
                                      </p:cBhvr>
                                      <p:to x="100000" y="100000"/>
                                    </p:animScale>
                                    <p:animScale>
                                      <p:cBhvr>
                                        <p:cTn id="130" dur="26">
                                          <p:stCondLst>
                                            <p:cond delay="1312"/>
                                          </p:stCondLst>
                                        </p:cTn>
                                        <p:tgtEl>
                                          <p:spTgt spid="13"/>
                                        </p:tgtEl>
                                      </p:cBhvr>
                                      <p:to x="100000" y="80000"/>
                                    </p:animScale>
                                    <p:animScale>
                                      <p:cBhvr>
                                        <p:cTn id="131" dur="166" decel="50000">
                                          <p:stCondLst>
                                            <p:cond delay="1338"/>
                                          </p:stCondLst>
                                        </p:cTn>
                                        <p:tgtEl>
                                          <p:spTgt spid="13"/>
                                        </p:tgtEl>
                                      </p:cBhvr>
                                      <p:to x="100000" y="100000"/>
                                    </p:animScale>
                                    <p:animScale>
                                      <p:cBhvr>
                                        <p:cTn id="132" dur="26">
                                          <p:stCondLst>
                                            <p:cond delay="1642"/>
                                          </p:stCondLst>
                                        </p:cTn>
                                        <p:tgtEl>
                                          <p:spTgt spid="13"/>
                                        </p:tgtEl>
                                      </p:cBhvr>
                                      <p:to x="100000" y="90000"/>
                                    </p:animScale>
                                    <p:animScale>
                                      <p:cBhvr>
                                        <p:cTn id="133" dur="166" decel="50000">
                                          <p:stCondLst>
                                            <p:cond delay="1668"/>
                                          </p:stCondLst>
                                        </p:cTn>
                                        <p:tgtEl>
                                          <p:spTgt spid="13"/>
                                        </p:tgtEl>
                                      </p:cBhvr>
                                      <p:to x="100000" y="100000"/>
                                    </p:animScale>
                                    <p:animScale>
                                      <p:cBhvr>
                                        <p:cTn id="134" dur="26">
                                          <p:stCondLst>
                                            <p:cond delay="1808"/>
                                          </p:stCondLst>
                                        </p:cTn>
                                        <p:tgtEl>
                                          <p:spTgt spid="13"/>
                                        </p:tgtEl>
                                      </p:cBhvr>
                                      <p:to x="100000" y="95000"/>
                                    </p:animScale>
                                    <p:animScale>
                                      <p:cBhvr>
                                        <p:cTn id="135"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3"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smtClean="0"/>
              <a:t>Operations on set problems</a:t>
            </a:r>
            <a:endParaRPr lang="en-US" sz="3600" b="1" dirty="0"/>
          </a:p>
        </p:txBody>
      </p:sp>
      <p:sp>
        <p:nvSpPr>
          <p:cNvPr id="2" name="AutoShape 2" descr="Disk array - Wikipedia"/>
          <p:cNvSpPr>
            <a:spLocks noChangeAspect="1" noChangeArrowheads="1"/>
          </p:cNvSpPr>
          <p:nvPr/>
        </p:nvSpPr>
        <p:spPr bwMode="auto">
          <a:xfrm>
            <a:off x="155575" y="-822325"/>
            <a:ext cx="19907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32</a:t>
            </a:fld>
            <a:endParaRPr lang="en-NZ" dirty="0">
              <a:solidFill>
                <a:srgbClr val="000000"/>
              </a:solidFill>
            </a:endParaRPr>
          </a:p>
        </p:txBody>
      </p:sp>
      <p:pic>
        <p:nvPicPr>
          <p:cNvPr id="9" name="Picture 8"/>
          <p:cNvPicPr>
            <a:picLocks noChangeAspect="1"/>
          </p:cNvPicPr>
          <p:nvPr/>
        </p:nvPicPr>
        <p:blipFill>
          <a:blip r:embed="rId2"/>
          <a:stretch>
            <a:fillRect/>
          </a:stretch>
        </p:blipFill>
        <p:spPr>
          <a:xfrm>
            <a:off x="2971800" y="1143000"/>
            <a:ext cx="8153400" cy="6015703"/>
          </a:xfrm>
          <a:prstGeom prst="rect">
            <a:avLst/>
          </a:prstGeom>
        </p:spPr>
      </p:pic>
    </p:spTree>
    <p:extLst>
      <p:ext uri="{BB962C8B-B14F-4D97-AF65-F5344CB8AC3E}">
        <p14:creationId xmlns:p14="http://schemas.microsoft.com/office/powerpoint/2010/main" val="8569643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Operations on set </a:t>
            </a:r>
            <a:r>
              <a:rPr lang="en-US" sz="3600" b="1" dirty="0" smtClean="0"/>
              <a:t>Applications</a:t>
            </a:r>
            <a:endParaRPr lang="en-US" dirty="0"/>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33</a:t>
            </a:fld>
            <a:endParaRPr lang="en-NZ" dirty="0">
              <a:solidFill>
                <a:srgbClr val="000000"/>
              </a:solidFill>
            </a:endParaRPr>
          </a:p>
        </p:txBody>
      </p:sp>
      <p:pic>
        <p:nvPicPr>
          <p:cNvPr id="9" name="Picture 8"/>
          <p:cNvPicPr>
            <a:picLocks noChangeAspect="1"/>
          </p:cNvPicPr>
          <p:nvPr/>
        </p:nvPicPr>
        <p:blipFill>
          <a:blip r:embed="rId2"/>
          <a:stretch>
            <a:fillRect/>
          </a:stretch>
        </p:blipFill>
        <p:spPr>
          <a:xfrm>
            <a:off x="1600200" y="1480785"/>
            <a:ext cx="11326627" cy="4953000"/>
          </a:xfrm>
          <a:prstGeom prst="rect">
            <a:avLst/>
          </a:prstGeom>
        </p:spPr>
      </p:pic>
    </p:spTree>
    <p:extLst>
      <p:ext uri="{BB962C8B-B14F-4D97-AF65-F5344CB8AC3E}">
        <p14:creationId xmlns:p14="http://schemas.microsoft.com/office/powerpoint/2010/main" val="2196616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10214520" cy="1005842"/>
          </a:xfrm>
        </p:spPr>
        <p:txBody>
          <a:bodyPr/>
          <a:lstStyle/>
          <a:p>
            <a:r>
              <a:rPr lang="en-US" sz="3600" b="1" dirty="0"/>
              <a:t>Operations on set Applications contd.</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34</a:t>
            </a:fld>
            <a:endParaRPr lang="en-NZ" dirty="0">
              <a:solidFill>
                <a:srgbClr val="000000"/>
              </a:solidFill>
            </a:endParaRPr>
          </a:p>
        </p:txBody>
      </p:sp>
      <p:pic>
        <p:nvPicPr>
          <p:cNvPr id="7" name="Picture 6"/>
          <p:cNvPicPr>
            <a:picLocks noChangeAspect="1"/>
          </p:cNvPicPr>
          <p:nvPr/>
        </p:nvPicPr>
        <p:blipFill>
          <a:blip r:embed="rId2"/>
          <a:stretch>
            <a:fillRect/>
          </a:stretch>
        </p:blipFill>
        <p:spPr>
          <a:xfrm>
            <a:off x="4343399" y="1458373"/>
            <a:ext cx="6651175" cy="5856828"/>
          </a:xfrm>
          <a:prstGeom prst="rect">
            <a:avLst/>
          </a:prstGeom>
        </p:spPr>
      </p:pic>
    </p:spTree>
    <p:extLst>
      <p:ext uri="{BB962C8B-B14F-4D97-AF65-F5344CB8AC3E}">
        <p14:creationId xmlns:p14="http://schemas.microsoft.com/office/powerpoint/2010/main" val="23804116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35</a:t>
            </a:fld>
            <a:endParaRPr lang="en-NZ" dirty="0">
              <a:solidFill>
                <a:srgbClr val="000000"/>
              </a:solidFill>
            </a:endParaRPr>
          </a:p>
        </p:txBody>
      </p:sp>
      <p:sp>
        <p:nvSpPr>
          <p:cNvPr id="6" name="Text Placeholder 5"/>
          <p:cNvSpPr txBox="1">
            <a:spLocks/>
          </p:cNvSpPr>
          <p:nvPr/>
        </p:nvSpPr>
        <p:spPr>
          <a:xfrm>
            <a:off x="990600" y="2438400"/>
            <a:ext cx="6478261" cy="2286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smtClean="0">
                <a:solidFill>
                  <a:srgbClr val="00B0F0"/>
                </a:solidFill>
              </a:rPr>
              <a:t>Operations on Sets </a:t>
            </a:r>
            <a:endParaRPr lang="en-US" dirty="0">
              <a:solidFill>
                <a:srgbClr val="00B0F0"/>
              </a:solidFill>
            </a:endParaRPr>
          </a:p>
          <a:p>
            <a:pPr>
              <a:buFont typeface="Wingdings" panose="05000000000000000000" pitchFamily="2" charset="2"/>
              <a:buChar char="Ø"/>
            </a:pPr>
            <a:r>
              <a:rPr lang="en-US" dirty="0"/>
              <a:t>Operations on </a:t>
            </a:r>
            <a:r>
              <a:rPr lang="en-US" dirty="0" smtClean="0"/>
              <a:t>Sets Problems</a:t>
            </a:r>
            <a:endParaRPr lang="en-US" dirty="0"/>
          </a:p>
          <a:p>
            <a:pPr>
              <a:buFont typeface="Wingdings" panose="05000000000000000000" pitchFamily="2" charset="2"/>
              <a:buChar char="Ø"/>
            </a:pPr>
            <a:r>
              <a:rPr lang="en-US" dirty="0">
                <a:solidFill>
                  <a:srgbClr val="B40000"/>
                </a:solidFill>
              </a:rPr>
              <a:t>Operations on </a:t>
            </a:r>
            <a:r>
              <a:rPr lang="en-US" dirty="0" smtClean="0">
                <a:solidFill>
                  <a:srgbClr val="B40000"/>
                </a:solidFill>
              </a:rPr>
              <a:t>Sets Applications</a:t>
            </a:r>
            <a:endParaRPr lang="en-US" dirty="0">
              <a:solidFill>
                <a:srgbClr val="B40000"/>
              </a:solidFill>
            </a:endParaRPr>
          </a:p>
          <a:p>
            <a:pPr marL="0" indent="0">
              <a:buFont typeface="+mj-lt"/>
              <a:buNone/>
            </a:pPr>
            <a:endParaRPr lang="en-US" dirty="0"/>
          </a:p>
        </p:txBody>
      </p:sp>
    </p:spTree>
    <p:extLst>
      <p:ext uri="{BB962C8B-B14F-4D97-AF65-F5344CB8AC3E}">
        <p14:creationId xmlns:p14="http://schemas.microsoft.com/office/powerpoint/2010/main" val="34643447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 for practice</a:t>
            </a:r>
          </a:p>
        </p:txBody>
      </p:sp>
      <p:sp>
        <p:nvSpPr>
          <p:cNvPr id="4" name="Slide Number Placeholder 3"/>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36</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1828800" y="1371600"/>
            <a:ext cx="10363200" cy="5911272"/>
          </a:xfrm>
          <a:prstGeom prst="rect">
            <a:avLst/>
          </a:prstGeom>
        </p:spPr>
      </p:pic>
    </p:spTree>
    <p:extLst>
      <p:ext uri="{BB962C8B-B14F-4D97-AF65-F5344CB8AC3E}">
        <p14:creationId xmlns:p14="http://schemas.microsoft.com/office/powerpoint/2010/main" val="28524712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3521600" cy="1005842"/>
          </a:xfrm>
        </p:spPr>
        <p:txBody>
          <a:bodyPr/>
          <a:lstStyle/>
          <a:p>
            <a:r>
              <a:rPr lang="en-US" b="1" dirty="0"/>
              <a:t>Lecture -3, Venn diagrams, Some basic set identities, and its </a:t>
            </a:r>
            <a:r>
              <a:rPr lang="en-US" b="1" dirty="0" smtClean="0"/>
              <a:t>applications</a:t>
            </a:r>
            <a:endParaRPr lang="en-US" b="1" dirty="0"/>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057400"/>
            <a:ext cx="1289019" cy="799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7543800" y="2362200"/>
            <a:ext cx="24384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8"/>
          <p:cNvSpPr txBox="1">
            <a:spLocks/>
          </p:cNvSpPr>
          <p:nvPr/>
        </p:nvSpPr>
        <p:spPr>
          <a:xfrm>
            <a:off x="7467600" y="3276600"/>
            <a:ext cx="5029200" cy="2667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Venn Diagrams</a:t>
            </a:r>
            <a:endParaRPr lang="en-US" dirty="0"/>
          </a:p>
          <a:p>
            <a:pPr marL="457200" indent="-457200">
              <a:buFont typeface="Wingdings" panose="05000000000000000000" pitchFamily="2" charset="2"/>
              <a:buChar char="Ø"/>
            </a:pPr>
            <a:r>
              <a:rPr lang="en-US" dirty="0" smtClean="0"/>
              <a:t>Basic Set Identities</a:t>
            </a:r>
            <a:endParaRPr lang="en-US" dirty="0"/>
          </a:p>
          <a:p>
            <a:pPr marL="457200" indent="-457200">
              <a:buFont typeface="Wingdings" panose="05000000000000000000" pitchFamily="2" charset="2"/>
              <a:buChar char="Ø"/>
            </a:pPr>
            <a:r>
              <a:rPr lang="en-US" dirty="0" smtClean="0"/>
              <a:t>Set Identities Applications  </a:t>
            </a:r>
            <a:endParaRPr lang="en-US" b="1" dirty="0"/>
          </a:p>
          <a:p>
            <a:pPr marL="0" indent="0">
              <a:buFont typeface="+mj-lt"/>
              <a:buNone/>
            </a:pPr>
            <a:endParaRPr lang="en-US"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37</a:t>
            </a:fld>
            <a:endParaRPr lang="en-NZ" dirty="0">
              <a:solidFill>
                <a:srgbClr val="000000"/>
              </a:solidFill>
            </a:endParaRPr>
          </a:p>
        </p:txBody>
      </p:sp>
      <p:sp>
        <p:nvSpPr>
          <p:cNvPr id="9" name="Text Placeholder 5"/>
          <p:cNvSpPr txBox="1">
            <a:spLocks/>
          </p:cNvSpPr>
          <p:nvPr/>
        </p:nvSpPr>
        <p:spPr>
          <a:xfrm>
            <a:off x="989339" y="3276600"/>
            <a:ext cx="6478261" cy="2286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smtClean="0">
                <a:solidFill>
                  <a:srgbClr val="00B0F0"/>
                </a:solidFill>
              </a:rPr>
              <a:t>Operations on Sets </a:t>
            </a:r>
            <a:endParaRPr lang="en-US" dirty="0">
              <a:solidFill>
                <a:srgbClr val="00B0F0"/>
              </a:solidFill>
            </a:endParaRPr>
          </a:p>
          <a:p>
            <a:pPr>
              <a:buFont typeface="Wingdings" panose="05000000000000000000" pitchFamily="2" charset="2"/>
              <a:buChar char="Ø"/>
            </a:pPr>
            <a:r>
              <a:rPr lang="en-US" dirty="0"/>
              <a:t>Operations on </a:t>
            </a:r>
            <a:r>
              <a:rPr lang="en-US" dirty="0" smtClean="0"/>
              <a:t>Sets Problems</a:t>
            </a:r>
            <a:endParaRPr lang="en-US" dirty="0"/>
          </a:p>
          <a:p>
            <a:pPr>
              <a:buFont typeface="Wingdings" panose="05000000000000000000" pitchFamily="2" charset="2"/>
              <a:buChar char="Ø"/>
            </a:pPr>
            <a:r>
              <a:rPr lang="en-US" dirty="0">
                <a:solidFill>
                  <a:srgbClr val="B40000"/>
                </a:solidFill>
              </a:rPr>
              <a:t>Operations on </a:t>
            </a:r>
            <a:r>
              <a:rPr lang="en-US" dirty="0" smtClean="0">
                <a:solidFill>
                  <a:srgbClr val="B40000"/>
                </a:solidFill>
              </a:rPr>
              <a:t>Sets Applications</a:t>
            </a:r>
            <a:endParaRPr lang="en-US" dirty="0">
              <a:solidFill>
                <a:srgbClr val="B40000"/>
              </a:solidFill>
            </a:endParaRPr>
          </a:p>
          <a:p>
            <a:pPr marL="0" indent="0">
              <a:buFont typeface="+mj-lt"/>
              <a:buNone/>
            </a:pPr>
            <a:endParaRPr lang="en-US" dirty="0"/>
          </a:p>
        </p:txBody>
      </p:sp>
    </p:spTree>
    <p:extLst>
      <p:ext uri="{BB962C8B-B14F-4D97-AF65-F5344CB8AC3E}">
        <p14:creationId xmlns:p14="http://schemas.microsoft.com/office/powerpoint/2010/main" val="37274878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Venn Diagrams</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38</a:t>
            </a:fld>
            <a:endParaRPr lang="en-NZ" dirty="0">
              <a:solidFill>
                <a:srgbClr val="000000"/>
              </a:solidFill>
            </a:endParaRPr>
          </a:p>
        </p:txBody>
      </p:sp>
      <p:sp>
        <p:nvSpPr>
          <p:cNvPr id="3" name="Rectangle 2"/>
          <p:cNvSpPr/>
          <p:nvPr/>
        </p:nvSpPr>
        <p:spPr>
          <a:xfrm>
            <a:off x="1219200" y="1295400"/>
            <a:ext cx="12801600" cy="3293209"/>
          </a:xfrm>
          <a:prstGeom prst="rect">
            <a:avLst/>
          </a:prstGeom>
        </p:spPr>
        <p:txBody>
          <a:bodyPr wrap="square">
            <a:spAutoFit/>
          </a:bodyPr>
          <a:lstStyle/>
          <a:p>
            <a:pPr algn="just"/>
            <a:r>
              <a:rPr lang="en-IN" dirty="0">
                <a:solidFill>
                  <a:srgbClr val="0000FF"/>
                </a:solidFill>
              </a:rPr>
              <a:t>Sets can be represented graphically using Venn diagrams</a:t>
            </a:r>
            <a:r>
              <a:rPr lang="en-IN" dirty="0"/>
              <a:t>, named after the English </a:t>
            </a:r>
            <a:r>
              <a:rPr lang="en-IN" dirty="0" smtClean="0"/>
              <a:t>mathematician </a:t>
            </a:r>
            <a:r>
              <a:rPr lang="en-IN" dirty="0">
                <a:solidFill>
                  <a:srgbClr val="FF0000"/>
                </a:solidFill>
              </a:rPr>
              <a:t>John Venn</a:t>
            </a:r>
            <a:r>
              <a:rPr lang="en-IN" dirty="0"/>
              <a:t>, who introduced their use in </a:t>
            </a:r>
            <a:r>
              <a:rPr lang="en-IN" dirty="0">
                <a:solidFill>
                  <a:srgbClr val="FF0000"/>
                </a:solidFill>
              </a:rPr>
              <a:t>1881</a:t>
            </a:r>
            <a:r>
              <a:rPr lang="en-IN" dirty="0"/>
              <a:t>. In Venn diagrams the universal set U, </a:t>
            </a:r>
            <a:r>
              <a:rPr lang="en-IN" dirty="0" smtClean="0"/>
              <a:t>which contains </a:t>
            </a:r>
            <a:r>
              <a:rPr lang="en-IN" dirty="0"/>
              <a:t>all the objects under consideration, is represented by a rectangle. (Note that the universal set varies depending on which objects are of interest.)</a:t>
            </a:r>
            <a:endParaRPr lang="en-IN" dirty="0" smtClean="0"/>
          </a:p>
          <a:p>
            <a:pPr algn="just"/>
            <a:r>
              <a:rPr lang="en-IN" dirty="0" smtClean="0"/>
              <a:t>Inside </a:t>
            </a:r>
            <a:r>
              <a:rPr lang="en-IN" dirty="0"/>
              <a:t>this rectangle, circles </a:t>
            </a:r>
            <a:r>
              <a:rPr lang="en-IN" dirty="0" smtClean="0"/>
              <a:t>or other </a:t>
            </a:r>
            <a:r>
              <a:rPr lang="en-IN" dirty="0"/>
              <a:t>geometrical figures are used to represent sets. Sometimes points are used to represent </a:t>
            </a:r>
            <a:r>
              <a:rPr lang="en-IN" dirty="0" smtClean="0"/>
              <a:t>the particular </a:t>
            </a:r>
            <a:r>
              <a:rPr lang="en-IN" dirty="0"/>
              <a:t>elements of the set. </a:t>
            </a:r>
            <a:endParaRPr lang="en-IN" dirty="0" smtClean="0"/>
          </a:p>
          <a:p>
            <a:pPr algn="just"/>
            <a:r>
              <a:rPr lang="en-IN" dirty="0" smtClean="0"/>
              <a:t>Venn </a:t>
            </a:r>
            <a:r>
              <a:rPr lang="en-IN" dirty="0"/>
              <a:t>diagrams are often used to indicate the relationships </a:t>
            </a:r>
            <a:r>
              <a:rPr lang="en-IN" dirty="0" smtClean="0"/>
              <a:t>between sets</a:t>
            </a:r>
            <a:endParaRPr lang="en-IN" dirty="0"/>
          </a:p>
        </p:txBody>
      </p:sp>
      <p:pic>
        <p:nvPicPr>
          <p:cNvPr id="6" name="Picture 5"/>
          <p:cNvPicPr>
            <a:picLocks noChangeAspect="1"/>
          </p:cNvPicPr>
          <p:nvPr/>
        </p:nvPicPr>
        <p:blipFill>
          <a:blip r:embed="rId2"/>
          <a:stretch>
            <a:fillRect/>
          </a:stretch>
        </p:blipFill>
        <p:spPr>
          <a:xfrm>
            <a:off x="10591800" y="5020570"/>
            <a:ext cx="1914792" cy="1790950"/>
          </a:xfrm>
          <a:prstGeom prst="rect">
            <a:avLst/>
          </a:prstGeom>
        </p:spPr>
      </p:pic>
      <p:pic>
        <p:nvPicPr>
          <p:cNvPr id="8" name="Picture 7"/>
          <p:cNvPicPr>
            <a:picLocks noChangeAspect="1"/>
          </p:cNvPicPr>
          <p:nvPr/>
        </p:nvPicPr>
        <p:blipFill>
          <a:blip r:embed="rId3"/>
          <a:stretch>
            <a:fillRect/>
          </a:stretch>
        </p:blipFill>
        <p:spPr>
          <a:xfrm>
            <a:off x="2514600" y="4814310"/>
            <a:ext cx="3093202" cy="2203471"/>
          </a:xfrm>
          <a:prstGeom prst="rect">
            <a:avLst/>
          </a:prstGeom>
        </p:spPr>
      </p:pic>
      <p:pic>
        <p:nvPicPr>
          <p:cNvPr id="9" name="Picture 8"/>
          <p:cNvPicPr>
            <a:picLocks noChangeAspect="1"/>
          </p:cNvPicPr>
          <p:nvPr/>
        </p:nvPicPr>
        <p:blipFill>
          <a:blip r:embed="rId4"/>
          <a:stretch>
            <a:fillRect/>
          </a:stretch>
        </p:blipFill>
        <p:spPr>
          <a:xfrm>
            <a:off x="6248400" y="5029200"/>
            <a:ext cx="3558732" cy="1805532"/>
          </a:xfrm>
          <a:prstGeom prst="rect">
            <a:avLst/>
          </a:prstGeom>
        </p:spPr>
      </p:pic>
    </p:spTree>
    <p:extLst>
      <p:ext uri="{BB962C8B-B14F-4D97-AF65-F5344CB8AC3E}">
        <p14:creationId xmlns:p14="http://schemas.microsoft.com/office/powerpoint/2010/main" val="113746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Venn </a:t>
            </a:r>
            <a:r>
              <a:rPr lang="en-US" sz="3600" b="1" dirty="0" smtClean="0"/>
              <a:t>Diagrams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39</a:t>
            </a:fld>
            <a:endParaRPr lang="en-NZ" dirty="0">
              <a:solidFill>
                <a:srgbClr val="000000"/>
              </a:solidFill>
            </a:endParaRPr>
          </a:p>
        </p:txBody>
      </p:sp>
      <p:pic>
        <p:nvPicPr>
          <p:cNvPr id="8" name="Picture 7"/>
          <p:cNvPicPr>
            <a:picLocks noChangeAspect="1"/>
          </p:cNvPicPr>
          <p:nvPr/>
        </p:nvPicPr>
        <p:blipFill>
          <a:blip r:embed="rId2"/>
          <a:stretch>
            <a:fillRect/>
          </a:stretch>
        </p:blipFill>
        <p:spPr>
          <a:xfrm>
            <a:off x="1994079" y="1480785"/>
            <a:ext cx="3093202" cy="2203471"/>
          </a:xfrm>
          <a:prstGeom prst="rect">
            <a:avLst/>
          </a:prstGeom>
        </p:spPr>
      </p:pic>
      <p:pic>
        <p:nvPicPr>
          <p:cNvPr id="7" name="Picture 6"/>
          <p:cNvPicPr>
            <a:picLocks noChangeAspect="1"/>
          </p:cNvPicPr>
          <p:nvPr/>
        </p:nvPicPr>
        <p:blipFill>
          <a:blip r:embed="rId2"/>
          <a:stretch>
            <a:fillRect/>
          </a:stretch>
        </p:blipFill>
        <p:spPr>
          <a:xfrm>
            <a:off x="6018688" y="1480785"/>
            <a:ext cx="3093202" cy="2203471"/>
          </a:xfrm>
          <a:prstGeom prst="rect">
            <a:avLst/>
          </a:prstGeom>
        </p:spPr>
      </p:pic>
      <p:pic>
        <p:nvPicPr>
          <p:cNvPr id="9" name="Picture 8"/>
          <p:cNvPicPr>
            <a:picLocks noChangeAspect="1"/>
          </p:cNvPicPr>
          <p:nvPr/>
        </p:nvPicPr>
        <p:blipFill>
          <a:blip r:embed="rId2"/>
          <a:stretch>
            <a:fillRect/>
          </a:stretch>
        </p:blipFill>
        <p:spPr>
          <a:xfrm>
            <a:off x="10089398" y="1480784"/>
            <a:ext cx="3093202" cy="2203471"/>
          </a:xfrm>
          <a:prstGeom prst="rect">
            <a:avLst/>
          </a:prstGeom>
        </p:spPr>
      </p:pic>
      <p:pic>
        <p:nvPicPr>
          <p:cNvPr id="10" name="Picture 9"/>
          <p:cNvPicPr>
            <a:picLocks noChangeAspect="1"/>
          </p:cNvPicPr>
          <p:nvPr/>
        </p:nvPicPr>
        <p:blipFill>
          <a:blip r:embed="rId2"/>
          <a:stretch>
            <a:fillRect/>
          </a:stretch>
        </p:blipFill>
        <p:spPr>
          <a:xfrm>
            <a:off x="2070279" y="4502129"/>
            <a:ext cx="3093202" cy="2203471"/>
          </a:xfrm>
          <a:prstGeom prst="rect">
            <a:avLst/>
          </a:prstGeom>
        </p:spPr>
      </p:pic>
      <p:pic>
        <p:nvPicPr>
          <p:cNvPr id="11" name="Picture 10"/>
          <p:cNvPicPr>
            <a:picLocks noChangeAspect="1"/>
          </p:cNvPicPr>
          <p:nvPr/>
        </p:nvPicPr>
        <p:blipFill>
          <a:blip r:embed="rId2"/>
          <a:stretch>
            <a:fillRect/>
          </a:stretch>
        </p:blipFill>
        <p:spPr>
          <a:xfrm>
            <a:off x="6094888" y="4502129"/>
            <a:ext cx="3093202" cy="2203471"/>
          </a:xfrm>
          <a:prstGeom prst="rect">
            <a:avLst/>
          </a:prstGeom>
        </p:spPr>
      </p:pic>
      <p:pic>
        <p:nvPicPr>
          <p:cNvPr id="12" name="Picture 11"/>
          <p:cNvPicPr>
            <a:picLocks noChangeAspect="1"/>
          </p:cNvPicPr>
          <p:nvPr/>
        </p:nvPicPr>
        <p:blipFill>
          <a:blip r:embed="rId2"/>
          <a:stretch>
            <a:fillRect/>
          </a:stretch>
        </p:blipFill>
        <p:spPr>
          <a:xfrm>
            <a:off x="10165598" y="4502128"/>
            <a:ext cx="3093202" cy="2203471"/>
          </a:xfrm>
          <a:prstGeom prst="rect">
            <a:avLst/>
          </a:prstGeom>
        </p:spPr>
      </p:pic>
      <p:cxnSp>
        <p:nvCxnSpPr>
          <p:cNvPr id="13" name="Straight Connector 12"/>
          <p:cNvCxnSpPr/>
          <p:nvPr/>
        </p:nvCxnSpPr>
        <p:spPr>
          <a:xfrm flipV="1">
            <a:off x="2438400" y="1981200"/>
            <a:ext cx="6858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931080" y="2762857"/>
            <a:ext cx="802720" cy="545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601059" y="2486627"/>
            <a:ext cx="1132741" cy="724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382371" y="2110228"/>
            <a:ext cx="1046629" cy="652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438400" y="2298658"/>
            <a:ext cx="1178480" cy="700671"/>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294940" y="3724714"/>
            <a:ext cx="407484" cy="492443"/>
          </a:xfrm>
          <a:prstGeom prst="rect">
            <a:avLst/>
          </a:prstGeom>
        </p:spPr>
        <p:txBody>
          <a:bodyPr wrap="none">
            <a:spAutoFit/>
          </a:bodyPr>
          <a:lstStyle/>
          <a:p>
            <a:r>
              <a:rPr lang="en-IN" dirty="0" smtClean="0">
                <a:solidFill>
                  <a:srgbClr val="0000FF"/>
                </a:solidFill>
              </a:rPr>
              <a:t>A</a:t>
            </a:r>
            <a:endParaRPr lang="en-IN" dirty="0"/>
          </a:p>
        </p:txBody>
      </p:sp>
      <p:sp>
        <p:nvSpPr>
          <p:cNvPr id="26" name="Rectangle 25"/>
          <p:cNvSpPr/>
          <p:nvPr/>
        </p:nvSpPr>
        <p:spPr>
          <a:xfrm>
            <a:off x="7533913" y="3724186"/>
            <a:ext cx="407484" cy="492443"/>
          </a:xfrm>
          <a:prstGeom prst="rect">
            <a:avLst/>
          </a:prstGeom>
        </p:spPr>
        <p:txBody>
          <a:bodyPr wrap="none">
            <a:spAutoFit/>
          </a:bodyPr>
          <a:lstStyle/>
          <a:p>
            <a:r>
              <a:rPr lang="en-IN" dirty="0">
                <a:solidFill>
                  <a:srgbClr val="FF0000"/>
                </a:solidFill>
              </a:rPr>
              <a:t>B</a:t>
            </a:r>
          </a:p>
        </p:txBody>
      </p:sp>
      <p:cxnSp>
        <p:nvCxnSpPr>
          <p:cNvPr id="27" name="Straight Connector 26"/>
          <p:cNvCxnSpPr/>
          <p:nvPr/>
        </p:nvCxnSpPr>
        <p:spPr>
          <a:xfrm flipV="1">
            <a:off x="7447429" y="1981200"/>
            <a:ext cx="685800"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940109" y="2762857"/>
            <a:ext cx="802720" cy="545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610088" y="2486627"/>
            <a:ext cx="1132741" cy="7246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391400" y="2110228"/>
            <a:ext cx="1046629" cy="652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7447429" y="2298658"/>
            <a:ext cx="1178480" cy="7006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1245722" y="3724186"/>
            <a:ext cx="1054328" cy="492443"/>
          </a:xfrm>
          <a:prstGeom prst="rect">
            <a:avLst/>
          </a:prstGeom>
        </p:spPr>
        <p:txBody>
          <a:bodyPr wrap="none">
            <a:spAutoFit/>
          </a:bodyPr>
          <a:lstStyle/>
          <a:p>
            <a:r>
              <a:rPr lang="en-IN" dirty="0" smtClean="0">
                <a:solidFill>
                  <a:srgbClr val="0000FF"/>
                </a:solidFill>
              </a:rPr>
              <a:t>A </a:t>
            </a:r>
            <a:r>
              <a:rPr lang="en-IN" dirty="0" smtClean="0">
                <a:solidFill>
                  <a:srgbClr val="0000FF"/>
                </a:solidFill>
                <a:sym typeface="Symbol" panose="05050102010706020507" pitchFamily="18" charset="2"/>
              </a:rPr>
              <a:t> </a:t>
            </a:r>
            <a:r>
              <a:rPr lang="en-IN" dirty="0" smtClean="0">
                <a:solidFill>
                  <a:srgbClr val="0000FF"/>
                </a:solidFill>
              </a:rPr>
              <a:t>B</a:t>
            </a:r>
            <a:endParaRPr lang="en-IN" dirty="0">
              <a:solidFill>
                <a:srgbClr val="0000FF"/>
              </a:solidFill>
            </a:endParaRPr>
          </a:p>
        </p:txBody>
      </p:sp>
      <p:cxnSp>
        <p:nvCxnSpPr>
          <p:cNvPr id="34" name="Straight Connector 33"/>
          <p:cNvCxnSpPr/>
          <p:nvPr/>
        </p:nvCxnSpPr>
        <p:spPr>
          <a:xfrm flipV="1">
            <a:off x="10515600" y="2082417"/>
            <a:ext cx="948301" cy="354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0484602" y="2090263"/>
            <a:ext cx="1958599" cy="672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0547330" y="2436543"/>
            <a:ext cx="2178070" cy="598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0880661" y="2719025"/>
            <a:ext cx="1876469" cy="535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1772886" y="2999329"/>
            <a:ext cx="952514" cy="211986"/>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066884" y="6720275"/>
            <a:ext cx="1047916" cy="492443"/>
          </a:xfrm>
          <a:prstGeom prst="rect">
            <a:avLst/>
          </a:prstGeom>
        </p:spPr>
        <p:txBody>
          <a:bodyPr wrap="none">
            <a:spAutoFit/>
          </a:bodyPr>
          <a:lstStyle/>
          <a:p>
            <a:r>
              <a:rPr lang="en-IN" dirty="0" smtClean="0">
                <a:solidFill>
                  <a:srgbClr val="FF0000"/>
                </a:solidFill>
              </a:rPr>
              <a:t>A </a:t>
            </a:r>
            <a:r>
              <a:rPr lang="en-IN" dirty="0">
                <a:solidFill>
                  <a:srgbClr val="FF0000"/>
                </a:solidFill>
                <a:sym typeface="Symbol" panose="05050102010706020507" pitchFamily="18" charset="2"/>
              </a:rPr>
              <a:t></a:t>
            </a:r>
            <a:r>
              <a:rPr lang="en-IN" dirty="0" smtClean="0">
                <a:solidFill>
                  <a:srgbClr val="FF0000"/>
                </a:solidFill>
                <a:sym typeface="Symbol" panose="05050102010706020507" pitchFamily="18" charset="2"/>
              </a:rPr>
              <a:t> </a:t>
            </a:r>
            <a:r>
              <a:rPr lang="en-IN" dirty="0" smtClean="0">
                <a:solidFill>
                  <a:srgbClr val="FF0000"/>
                </a:solidFill>
              </a:rPr>
              <a:t>B</a:t>
            </a:r>
            <a:endParaRPr lang="en-IN" dirty="0">
              <a:solidFill>
                <a:srgbClr val="FF0000"/>
              </a:solidFill>
            </a:endParaRPr>
          </a:p>
        </p:txBody>
      </p:sp>
      <p:sp>
        <p:nvSpPr>
          <p:cNvPr id="46" name="Oval 45"/>
          <p:cNvSpPr/>
          <p:nvPr/>
        </p:nvSpPr>
        <p:spPr>
          <a:xfrm>
            <a:off x="3466532" y="5181600"/>
            <a:ext cx="300696" cy="1051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7498266" y="6810423"/>
            <a:ext cx="471604" cy="492443"/>
          </a:xfrm>
          <a:prstGeom prst="rect">
            <a:avLst/>
          </a:prstGeom>
        </p:spPr>
        <p:txBody>
          <a:bodyPr wrap="none">
            <a:spAutoFit/>
          </a:bodyPr>
          <a:lstStyle/>
          <a:p>
            <a:r>
              <a:rPr lang="en-IN" dirty="0" smtClean="0">
                <a:solidFill>
                  <a:srgbClr val="0000FF"/>
                </a:solidFill>
              </a:rPr>
              <a:t>A’</a:t>
            </a:r>
            <a:endParaRPr lang="en-IN" dirty="0"/>
          </a:p>
        </p:txBody>
      </p:sp>
      <p:cxnSp>
        <p:nvCxnSpPr>
          <p:cNvPr id="49" name="Straight Connector 48"/>
          <p:cNvCxnSpPr/>
          <p:nvPr/>
        </p:nvCxnSpPr>
        <p:spPr>
          <a:xfrm flipV="1">
            <a:off x="6140989" y="4647516"/>
            <a:ext cx="686912"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140989" y="4690098"/>
            <a:ext cx="1180095" cy="720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094888" y="5637499"/>
            <a:ext cx="343456" cy="13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492812" y="4690098"/>
            <a:ext cx="683646"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790329" y="4738654"/>
            <a:ext cx="1321561" cy="684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7834635" y="5175921"/>
            <a:ext cx="1273230" cy="531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6140989" y="6019800"/>
            <a:ext cx="343456" cy="221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6140989" y="6228073"/>
            <a:ext cx="590047" cy="366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705600" y="5603865"/>
            <a:ext cx="2457054" cy="1039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7677624" y="5943600"/>
            <a:ext cx="1466376" cy="712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8341469" y="6318235"/>
            <a:ext cx="766396" cy="325606"/>
          </a:xfrm>
          <a:prstGeom prst="line">
            <a:avLst/>
          </a:prstGeom>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11712199" y="6809052"/>
            <a:ext cx="481222" cy="492443"/>
          </a:xfrm>
          <a:prstGeom prst="rect">
            <a:avLst/>
          </a:prstGeom>
        </p:spPr>
        <p:txBody>
          <a:bodyPr wrap="none">
            <a:spAutoFit/>
          </a:bodyPr>
          <a:lstStyle/>
          <a:p>
            <a:r>
              <a:rPr lang="en-IN" dirty="0">
                <a:solidFill>
                  <a:srgbClr val="FF0000"/>
                </a:solidFill>
              </a:rPr>
              <a:t>B</a:t>
            </a:r>
            <a:r>
              <a:rPr lang="en-IN" dirty="0" smtClean="0">
                <a:solidFill>
                  <a:srgbClr val="FF0000"/>
                </a:solidFill>
              </a:rPr>
              <a:t>’</a:t>
            </a:r>
            <a:endParaRPr lang="en-IN" dirty="0">
              <a:solidFill>
                <a:srgbClr val="FF0000"/>
              </a:solidFill>
            </a:endParaRPr>
          </a:p>
        </p:txBody>
      </p:sp>
      <p:cxnSp>
        <p:nvCxnSpPr>
          <p:cNvPr id="72" name="Straight Connector 71"/>
          <p:cNvCxnSpPr/>
          <p:nvPr/>
        </p:nvCxnSpPr>
        <p:spPr>
          <a:xfrm flipV="1">
            <a:off x="10165598" y="4690098"/>
            <a:ext cx="1080124" cy="567702"/>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0241798" y="4690098"/>
            <a:ext cx="1797802" cy="9137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10207897" y="5603865"/>
            <a:ext cx="1298303" cy="4159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10207897" y="6019800"/>
            <a:ext cx="1504302" cy="2984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0241798" y="6318235"/>
            <a:ext cx="1797802" cy="3383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1963400" y="6241454"/>
            <a:ext cx="1219200" cy="4151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12573000" y="4647516"/>
            <a:ext cx="304800" cy="4235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12877800" y="5175921"/>
            <a:ext cx="304800" cy="2656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12725400" y="5943600"/>
            <a:ext cx="457200" cy="18702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83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500" fill="hold"/>
                                        <p:tgtEl>
                                          <p:spTgt spid="9"/>
                                        </p:tgtEl>
                                        <p:attrNameLst>
                                          <p:attrName>ppt_x</p:attrName>
                                        </p:attrNameLst>
                                      </p:cBhvr>
                                      <p:tavLst>
                                        <p:tav tm="0">
                                          <p:val>
                                            <p:strVal val="#ppt_x"/>
                                          </p:val>
                                        </p:tav>
                                        <p:tav tm="100000">
                                          <p:val>
                                            <p:strVal val="#ppt_x"/>
                                          </p:val>
                                        </p:tav>
                                      </p:tavLst>
                                    </p:anim>
                                    <p:anim calcmode="lin" valueType="num">
                                      <p:cBhvr additive="base">
                                        <p:cTn id="7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additive="base">
                                        <p:cTn id="81" dur="500" fill="hold"/>
                                        <p:tgtEl>
                                          <p:spTgt spid="34"/>
                                        </p:tgtEl>
                                        <p:attrNameLst>
                                          <p:attrName>ppt_x</p:attrName>
                                        </p:attrNameLst>
                                      </p:cBhvr>
                                      <p:tavLst>
                                        <p:tav tm="0">
                                          <p:val>
                                            <p:strVal val="#ppt_x"/>
                                          </p:val>
                                        </p:tav>
                                        <p:tav tm="100000">
                                          <p:val>
                                            <p:strVal val="#ppt_x"/>
                                          </p:val>
                                        </p:tav>
                                      </p:tavLst>
                                    </p:anim>
                                    <p:anim calcmode="lin" valueType="num">
                                      <p:cBhvr additive="base">
                                        <p:cTn id="82" dur="500" fill="hold"/>
                                        <p:tgtEl>
                                          <p:spTgt spid="3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ppt_x"/>
                                          </p:val>
                                        </p:tav>
                                        <p:tav tm="100000">
                                          <p:val>
                                            <p:strVal val="#ppt_x"/>
                                          </p:val>
                                        </p:tav>
                                      </p:tavLst>
                                    </p:anim>
                                    <p:anim calcmode="lin" valueType="num">
                                      <p:cBhvr additive="base">
                                        <p:cTn id="86" dur="500" fill="hold"/>
                                        <p:tgtEl>
                                          <p:spTgt spid="36"/>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additive="base">
                                        <p:cTn id="89" dur="500" fill="hold"/>
                                        <p:tgtEl>
                                          <p:spTgt spid="38"/>
                                        </p:tgtEl>
                                        <p:attrNameLst>
                                          <p:attrName>ppt_x</p:attrName>
                                        </p:attrNameLst>
                                      </p:cBhvr>
                                      <p:tavLst>
                                        <p:tav tm="0">
                                          <p:val>
                                            <p:strVal val="#ppt_x"/>
                                          </p:val>
                                        </p:tav>
                                        <p:tav tm="100000">
                                          <p:val>
                                            <p:strVal val="#ppt_x"/>
                                          </p:val>
                                        </p:tav>
                                      </p:tavLst>
                                    </p:anim>
                                    <p:anim calcmode="lin" valueType="num">
                                      <p:cBhvr additive="base">
                                        <p:cTn id="90" dur="500" fill="hold"/>
                                        <p:tgtEl>
                                          <p:spTgt spid="38"/>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ppt_x"/>
                                          </p:val>
                                        </p:tav>
                                        <p:tav tm="100000">
                                          <p:val>
                                            <p:strVal val="#ppt_x"/>
                                          </p:val>
                                        </p:tav>
                                      </p:tavLst>
                                    </p:anim>
                                    <p:anim calcmode="lin" valueType="num">
                                      <p:cBhvr additive="base">
                                        <p:cTn id="94" dur="500" fill="hold"/>
                                        <p:tgtEl>
                                          <p:spTgt spid="41"/>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fill="hold"/>
                                        <p:tgtEl>
                                          <p:spTgt spid="43"/>
                                        </p:tgtEl>
                                        <p:attrNameLst>
                                          <p:attrName>ppt_x</p:attrName>
                                        </p:attrNameLst>
                                      </p:cBhvr>
                                      <p:tavLst>
                                        <p:tav tm="0">
                                          <p:val>
                                            <p:strVal val="#ppt_x"/>
                                          </p:val>
                                        </p:tav>
                                        <p:tav tm="100000">
                                          <p:val>
                                            <p:strVal val="#ppt_x"/>
                                          </p:val>
                                        </p:tav>
                                      </p:tavLst>
                                    </p:anim>
                                    <p:anim calcmode="lin" valueType="num">
                                      <p:cBhvr additive="base">
                                        <p:cTn id="9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500" fill="hold"/>
                                        <p:tgtEl>
                                          <p:spTgt spid="10"/>
                                        </p:tgtEl>
                                        <p:attrNameLst>
                                          <p:attrName>ppt_x</p:attrName>
                                        </p:attrNameLst>
                                      </p:cBhvr>
                                      <p:tavLst>
                                        <p:tav tm="0">
                                          <p:val>
                                            <p:strVal val="#ppt_x"/>
                                          </p:val>
                                        </p:tav>
                                        <p:tav tm="100000">
                                          <p:val>
                                            <p:strVal val="#ppt_x"/>
                                          </p:val>
                                        </p:tav>
                                      </p:tavLst>
                                    </p:anim>
                                    <p:anim calcmode="lin" valueType="num">
                                      <p:cBhvr additive="base">
                                        <p:cTn id="10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5"/>
                                        </p:tgtEl>
                                        <p:attrNameLst>
                                          <p:attrName>style.visibility</p:attrName>
                                        </p:attrNameLst>
                                      </p:cBhvr>
                                      <p:to>
                                        <p:strVal val="visible"/>
                                      </p:to>
                                    </p:set>
                                    <p:anim calcmode="lin" valueType="num">
                                      <p:cBhvr additive="base">
                                        <p:cTn id="109" dur="500" fill="hold"/>
                                        <p:tgtEl>
                                          <p:spTgt spid="45"/>
                                        </p:tgtEl>
                                        <p:attrNameLst>
                                          <p:attrName>ppt_x</p:attrName>
                                        </p:attrNameLst>
                                      </p:cBhvr>
                                      <p:tavLst>
                                        <p:tav tm="0">
                                          <p:val>
                                            <p:strVal val="#ppt_x"/>
                                          </p:val>
                                        </p:tav>
                                        <p:tav tm="100000">
                                          <p:val>
                                            <p:strVal val="#ppt_x"/>
                                          </p:val>
                                        </p:tav>
                                      </p:tavLst>
                                    </p:anim>
                                    <p:anim calcmode="lin" valueType="num">
                                      <p:cBhvr additive="base">
                                        <p:cTn id="11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ppt_x"/>
                                          </p:val>
                                        </p:tav>
                                        <p:tav tm="100000">
                                          <p:val>
                                            <p:strVal val="#ppt_x"/>
                                          </p:val>
                                        </p:tav>
                                      </p:tavLst>
                                    </p:anim>
                                    <p:anim calcmode="lin" valueType="num">
                                      <p:cBhvr additive="base">
                                        <p:cTn id="11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11"/>
                                        </p:tgtEl>
                                        <p:attrNameLst>
                                          <p:attrName>style.visibility</p:attrName>
                                        </p:attrNameLst>
                                      </p:cBhvr>
                                      <p:to>
                                        <p:strVal val="visible"/>
                                      </p:to>
                                    </p:set>
                                    <p:anim calcmode="lin" valueType="num">
                                      <p:cBhvr additive="base">
                                        <p:cTn id="121" dur="500" fill="hold"/>
                                        <p:tgtEl>
                                          <p:spTgt spid="11"/>
                                        </p:tgtEl>
                                        <p:attrNameLst>
                                          <p:attrName>ppt_x</p:attrName>
                                        </p:attrNameLst>
                                      </p:cBhvr>
                                      <p:tavLst>
                                        <p:tav tm="0">
                                          <p:val>
                                            <p:strVal val="#ppt_x"/>
                                          </p:val>
                                        </p:tav>
                                        <p:tav tm="100000">
                                          <p:val>
                                            <p:strVal val="#ppt_x"/>
                                          </p:val>
                                        </p:tav>
                                      </p:tavLst>
                                    </p:anim>
                                    <p:anim calcmode="lin" valueType="num">
                                      <p:cBhvr additive="base">
                                        <p:cTn id="1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500" fill="hold"/>
                                        <p:tgtEl>
                                          <p:spTgt spid="47"/>
                                        </p:tgtEl>
                                        <p:attrNameLst>
                                          <p:attrName>ppt_x</p:attrName>
                                        </p:attrNameLst>
                                      </p:cBhvr>
                                      <p:tavLst>
                                        <p:tav tm="0">
                                          <p:val>
                                            <p:strVal val="#ppt_x"/>
                                          </p:val>
                                        </p:tav>
                                        <p:tav tm="100000">
                                          <p:val>
                                            <p:strVal val="#ppt_x"/>
                                          </p:val>
                                        </p:tav>
                                      </p:tavLst>
                                    </p:anim>
                                    <p:anim calcmode="lin" valueType="num">
                                      <p:cBhvr additive="base">
                                        <p:cTn id="12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49"/>
                                        </p:tgtEl>
                                        <p:attrNameLst>
                                          <p:attrName>style.visibility</p:attrName>
                                        </p:attrNameLst>
                                      </p:cBhvr>
                                      <p:to>
                                        <p:strVal val="visible"/>
                                      </p:to>
                                    </p:set>
                                    <p:anim calcmode="lin" valueType="num">
                                      <p:cBhvr additive="base">
                                        <p:cTn id="133" dur="500" fill="hold"/>
                                        <p:tgtEl>
                                          <p:spTgt spid="49"/>
                                        </p:tgtEl>
                                        <p:attrNameLst>
                                          <p:attrName>ppt_x</p:attrName>
                                        </p:attrNameLst>
                                      </p:cBhvr>
                                      <p:tavLst>
                                        <p:tav tm="0">
                                          <p:val>
                                            <p:strVal val="#ppt_x"/>
                                          </p:val>
                                        </p:tav>
                                        <p:tav tm="100000">
                                          <p:val>
                                            <p:strVal val="#ppt_x"/>
                                          </p:val>
                                        </p:tav>
                                      </p:tavLst>
                                    </p:anim>
                                    <p:anim calcmode="lin" valueType="num">
                                      <p:cBhvr additive="base">
                                        <p:cTn id="134" dur="500" fill="hold"/>
                                        <p:tgtEl>
                                          <p:spTgt spid="49"/>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500" fill="hold"/>
                                        <p:tgtEl>
                                          <p:spTgt spid="51"/>
                                        </p:tgtEl>
                                        <p:attrNameLst>
                                          <p:attrName>ppt_x</p:attrName>
                                        </p:attrNameLst>
                                      </p:cBhvr>
                                      <p:tavLst>
                                        <p:tav tm="0">
                                          <p:val>
                                            <p:strVal val="#ppt_x"/>
                                          </p:val>
                                        </p:tav>
                                        <p:tav tm="100000">
                                          <p:val>
                                            <p:strVal val="#ppt_x"/>
                                          </p:val>
                                        </p:tav>
                                      </p:tavLst>
                                    </p:anim>
                                    <p:anim calcmode="lin" valueType="num">
                                      <p:cBhvr additive="base">
                                        <p:cTn id="138" dur="500" fill="hold"/>
                                        <p:tgtEl>
                                          <p:spTgt spid="5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53"/>
                                        </p:tgtEl>
                                        <p:attrNameLst>
                                          <p:attrName>style.visibility</p:attrName>
                                        </p:attrNameLst>
                                      </p:cBhvr>
                                      <p:to>
                                        <p:strVal val="visible"/>
                                      </p:to>
                                    </p:set>
                                    <p:anim calcmode="lin" valueType="num">
                                      <p:cBhvr additive="base">
                                        <p:cTn id="141" dur="500" fill="hold"/>
                                        <p:tgtEl>
                                          <p:spTgt spid="53"/>
                                        </p:tgtEl>
                                        <p:attrNameLst>
                                          <p:attrName>ppt_x</p:attrName>
                                        </p:attrNameLst>
                                      </p:cBhvr>
                                      <p:tavLst>
                                        <p:tav tm="0">
                                          <p:val>
                                            <p:strVal val="#ppt_x"/>
                                          </p:val>
                                        </p:tav>
                                        <p:tav tm="100000">
                                          <p:val>
                                            <p:strVal val="#ppt_x"/>
                                          </p:val>
                                        </p:tav>
                                      </p:tavLst>
                                    </p:anim>
                                    <p:anim calcmode="lin" valueType="num">
                                      <p:cBhvr additive="base">
                                        <p:cTn id="142" dur="500" fill="hold"/>
                                        <p:tgtEl>
                                          <p:spTgt spid="53"/>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61"/>
                                        </p:tgtEl>
                                        <p:attrNameLst>
                                          <p:attrName>style.visibility</p:attrName>
                                        </p:attrNameLst>
                                      </p:cBhvr>
                                      <p:to>
                                        <p:strVal val="visible"/>
                                      </p:to>
                                    </p:set>
                                    <p:anim calcmode="lin" valueType="num">
                                      <p:cBhvr additive="base">
                                        <p:cTn id="145" dur="500" fill="hold"/>
                                        <p:tgtEl>
                                          <p:spTgt spid="61"/>
                                        </p:tgtEl>
                                        <p:attrNameLst>
                                          <p:attrName>ppt_x</p:attrName>
                                        </p:attrNameLst>
                                      </p:cBhvr>
                                      <p:tavLst>
                                        <p:tav tm="0">
                                          <p:val>
                                            <p:strVal val="#ppt_x"/>
                                          </p:val>
                                        </p:tav>
                                        <p:tav tm="100000">
                                          <p:val>
                                            <p:strVal val="#ppt_x"/>
                                          </p:val>
                                        </p:tav>
                                      </p:tavLst>
                                    </p:anim>
                                    <p:anim calcmode="lin" valueType="num">
                                      <p:cBhvr additive="base">
                                        <p:cTn id="146" dur="500" fill="hold"/>
                                        <p:tgtEl>
                                          <p:spTgt spid="61"/>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63"/>
                                        </p:tgtEl>
                                        <p:attrNameLst>
                                          <p:attrName>style.visibility</p:attrName>
                                        </p:attrNameLst>
                                      </p:cBhvr>
                                      <p:to>
                                        <p:strVal val="visible"/>
                                      </p:to>
                                    </p:set>
                                    <p:anim calcmode="lin" valueType="num">
                                      <p:cBhvr additive="base">
                                        <p:cTn id="149" dur="500" fill="hold"/>
                                        <p:tgtEl>
                                          <p:spTgt spid="63"/>
                                        </p:tgtEl>
                                        <p:attrNameLst>
                                          <p:attrName>ppt_x</p:attrName>
                                        </p:attrNameLst>
                                      </p:cBhvr>
                                      <p:tavLst>
                                        <p:tav tm="0">
                                          <p:val>
                                            <p:strVal val="#ppt_x"/>
                                          </p:val>
                                        </p:tav>
                                        <p:tav tm="100000">
                                          <p:val>
                                            <p:strVal val="#ppt_x"/>
                                          </p:val>
                                        </p:tav>
                                      </p:tavLst>
                                    </p:anim>
                                    <p:anim calcmode="lin" valueType="num">
                                      <p:cBhvr additive="base">
                                        <p:cTn id="150" dur="500" fill="hold"/>
                                        <p:tgtEl>
                                          <p:spTgt spid="63"/>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500" fill="hold"/>
                                        <p:tgtEl>
                                          <p:spTgt spid="55"/>
                                        </p:tgtEl>
                                        <p:attrNameLst>
                                          <p:attrName>ppt_x</p:attrName>
                                        </p:attrNameLst>
                                      </p:cBhvr>
                                      <p:tavLst>
                                        <p:tav tm="0">
                                          <p:val>
                                            <p:strVal val="#ppt_x"/>
                                          </p:val>
                                        </p:tav>
                                        <p:tav tm="100000">
                                          <p:val>
                                            <p:strVal val="#ppt_x"/>
                                          </p:val>
                                        </p:tav>
                                      </p:tavLst>
                                    </p:anim>
                                    <p:anim calcmode="lin" valueType="num">
                                      <p:cBhvr additive="base">
                                        <p:cTn id="154" dur="500" fill="hold"/>
                                        <p:tgtEl>
                                          <p:spTgt spid="55"/>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57"/>
                                        </p:tgtEl>
                                        <p:attrNameLst>
                                          <p:attrName>style.visibility</p:attrName>
                                        </p:attrNameLst>
                                      </p:cBhvr>
                                      <p:to>
                                        <p:strVal val="visible"/>
                                      </p:to>
                                    </p:set>
                                    <p:anim calcmode="lin" valueType="num">
                                      <p:cBhvr additive="base">
                                        <p:cTn id="157" dur="500" fill="hold"/>
                                        <p:tgtEl>
                                          <p:spTgt spid="57"/>
                                        </p:tgtEl>
                                        <p:attrNameLst>
                                          <p:attrName>ppt_x</p:attrName>
                                        </p:attrNameLst>
                                      </p:cBhvr>
                                      <p:tavLst>
                                        <p:tav tm="0">
                                          <p:val>
                                            <p:strVal val="#ppt_x"/>
                                          </p:val>
                                        </p:tav>
                                        <p:tav tm="100000">
                                          <p:val>
                                            <p:strVal val="#ppt_x"/>
                                          </p:val>
                                        </p:tav>
                                      </p:tavLst>
                                    </p:anim>
                                    <p:anim calcmode="lin" valueType="num">
                                      <p:cBhvr additive="base">
                                        <p:cTn id="158" dur="500" fill="hold"/>
                                        <p:tgtEl>
                                          <p:spTgt spid="57"/>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59"/>
                                        </p:tgtEl>
                                        <p:attrNameLst>
                                          <p:attrName>style.visibility</p:attrName>
                                        </p:attrNameLst>
                                      </p:cBhvr>
                                      <p:to>
                                        <p:strVal val="visible"/>
                                      </p:to>
                                    </p:set>
                                    <p:anim calcmode="lin" valueType="num">
                                      <p:cBhvr additive="base">
                                        <p:cTn id="161" dur="500" fill="hold"/>
                                        <p:tgtEl>
                                          <p:spTgt spid="59"/>
                                        </p:tgtEl>
                                        <p:attrNameLst>
                                          <p:attrName>ppt_x</p:attrName>
                                        </p:attrNameLst>
                                      </p:cBhvr>
                                      <p:tavLst>
                                        <p:tav tm="0">
                                          <p:val>
                                            <p:strVal val="#ppt_x"/>
                                          </p:val>
                                        </p:tav>
                                        <p:tav tm="100000">
                                          <p:val>
                                            <p:strVal val="#ppt_x"/>
                                          </p:val>
                                        </p:tav>
                                      </p:tavLst>
                                    </p:anim>
                                    <p:anim calcmode="lin" valueType="num">
                                      <p:cBhvr additive="base">
                                        <p:cTn id="162" dur="500" fill="hold"/>
                                        <p:tgtEl>
                                          <p:spTgt spid="59"/>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additive="base">
                                        <p:cTn id="165" dur="500" fill="hold"/>
                                        <p:tgtEl>
                                          <p:spTgt spid="65"/>
                                        </p:tgtEl>
                                        <p:attrNameLst>
                                          <p:attrName>ppt_x</p:attrName>
                                        </p:attrNameLst>
                                      </p:cBhvr>
                                      <p:tavLst>
                                        <p:tav tm="0">
                                          <p:val>
                                            <p:strVal val="#ppt_x"/>
                                          </p:val>
                                        </p:tav>
                                        <p:tav tm="100000">
                                          <p:val>
                                            <p:strVal val="#ppt_x"/>
                                          </p:val>
                                        </p:tav>
                                      </p:tavLst>
                                    </p:anim>
                                    <p:anim calcmode="lin" valueType="num">
                                      <p:cBhvr additive="base">
                                        <p:cTn id="166" dur="500" fill="hold"/>
                                        <p:tgtEl>
                                          <p:spTgt spid="65"/>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67"/>
                                        </p:tgtEl>
                                        <p:attrNameLst>
                                          <p:attrName>style.visibility</p:attrName>
                                        </p:attrNameLst>
                                      </p:cBhvr>
                                      <p:to>
                                        <p:strVal val="visible"/>
                                      </p:to>
                                    </p:set>
                                    <p:anim calcmode="lin" valueType="num">
                                      <p:cBhvr additive="base">
                                        <p:cTn id="169" dur="500" fill="hold"/>
                                        <p:tgtEl>
                                          <p:spTgt spid="67"/>
                                        </p:tgtEl>
                                        <p:attrNameLst>
                                          <p:attrName>ppt_x</p:attrName>
                                        </p:attrNameLst>
                                      </p:cBhvr>
                                      <p:tavLst>
                                        <p:tav tm="0">
                                          <p:val>
                                            <p:strVal val="#ppt_x"/>
                                          </p:val>
                                        </p:tav>
                                        <p:tav tm="100000">
                                          <p:val>
                                            <p:strVal val="#ppt_x"/>
                                          </p:val>
                                        </p:tav>
                                      </p:tavLst>
                                    </p:anim>
                                    <p:anim calcmode="lin" valueType="num">
                                      <p:cBhvr additive="base">
                                        <p:cTn id="170" dur="500" fill="hold"/>
                                        <p:tgtEl>
                                          <p:spTgt spid="67"/>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69"/>
                                        </p:tgtEl>
                                        <p:attrNameLst>
                                          <p:attrName>style.visibility</p:attrName>
                                        </p:attrNameLst>
                                      </p:cBhvr>
                                      <p:to>
                                        <p:strVal val="visible"/>
                                      </p:to>
                                    </p:set>
                                    <p:anim calcmode="lin" valueType="num">
                                      <p:cBhvr additive="base">
                                        <p:cTn id="173" dur="500" fill="hold"/>
                                        <p:tgtEl>
                                          <p:spTgt spid="69"/>
                                        </p:tgtEl>
                                        <p:attrNameLst>
                                          <p:attrName>ppt_x</p:attrName>
                                        </p:attrNameLst>
                                      </p:cBhvr>
                                      <p:tavLst>
                                        <p:tav tm="0">
                                          <p:val>
                                            <p:strVal val="#ppt_x"/>
                                          </p:val>
                                        </p:tav>
                                        <p:tav tm="100000">
                                          <p:val>
                                            <p:strVal val="#ppt_x"/>
                                          </p:val>
                                        </p:tav>
                                      </p:tavLst>
                                    </p:anim>
                                    <p:anim calcmode="lin" valueType="num">
                                      <p:cBhvr additive="base">
                                        <p:cTn id="17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2"/>
                                        </p:tgtEl>
                                        <p:attrNameLst>
                                          <p:attrName>style.visibility</p:attrName>
                                        </p:attrNameLst>
                                      </p:cBhvr>
                                      <p:to>
                                        <p:strVal val="visible"/>
                                      </p:to>
                                    </p:set>
                                    <p:anim calcmode="lin" valueType="num">
                                      <p:cBhvr additive="base">
                                        <p:cTn id="179" dur="500" fill="hold"/>
                                        <p:tgtEl>
                                          <p:spTgt spid="12"/>
                                        </p:tgtEl>
                                        <p:attrNameLst>
                                          <p:attrName>ppt_x</p:attrName>
                                        </p:attrNameLst>
                                      </p:cBhvr>
                                      <p:tavLst>
                                        <p:tav tm="0">
                                          <p:val>
                                            <p:strVal val="#ppt_x"/>
                                          </p:val>
                                        </p:tav>
                                        <p:tav tm="100000">
                                          <p:val>
                                            <p:strVal val="#ppt_x"/>
                                          </p:val>
                                        </p:tav>
                                      </p:tavLst>
                                    </p:anim>
                                    <p:anim calcmode="lin" valueType="num">
                                      <p:cBhvr additive="base">
                                        <p:cTn id="18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70"/>
                                        </p:tgtEl>
                                        <p:attrNameLst>
                                          <p:attrName>style.visibility</p:attrName>
                                        </p:attrNameLst>
                                      </p:cBhvr>
                                      <p:to>
                                        <p:strVal val="visible"/>
                                      </p:to>
                                    </p:set>
                                    <p:anim calcmode="lin" valueType="num">
                                      <p:cBhvr additive="base">
                                        <p:cTn id="185" dur="500" fill="hold"/>
                                        <p:tgtEl>
                                          <p:spTgt spid="70"/>
                                        </p:tgtEl>
                                        <p:attrNameLst>
                                          <p:attrName>ppt_x</p:attrName>
                                        </p:attrNameLst>
                                      </p:cBhvr>
                                      <p:tavLst>
                                        <p:tav tm="0">
                                          <p:val>
                                            <p:strVal val="#ppt_x"/>
                                          </p:val>
                                        </p:tav>
                                        <p:tav tm="100000">
                                          <p:val>
                                            <p:strVal val="#ppt_x"/>
                                          </p:val>
                                        </p:tav>
                                      </p:tavLst>
                                    </p:anim>
                                    <p:anim calcmode="lin" valueType="num">
                                      <p:cBhvr additive="base">
                                        <p:cTn id="18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nodeType="clickEffect">
                                  <p:stCondLst>
                                    <p:cond delay="0"/>
                                  </p:stCondLst>
                                  <p:childTnLst>
                                    <p:set>
                                      <p:cBhvr>
                                        <p:cTn id="190" dur="1" fill="hold">
                                          <p:stCondLst>
                                            <p:cond delay="0"/>
                                          </p:stCondLst>
                                        </p:cTn>
                                        <p:tgtEl>
                                          <p:spTgt spid="72"/>
                                        </p:tgtEl>
                                        <p:attrNameLst>
                                          <p:attrName>style.visibility</p:attrName>
                                        </p:attrNameLst>
                                      </p:cBhvr>
                                      <p:to>
                                        <p:strVal val="visible"/>
                                      </p:to>
                                    </p:set>
                                    <p:anim calcmode="lin" valueType="num">
                                      <p:cBhvr additive="base">
                                        <p:cTn id="191" dur="500" fill="hold"/>
                                        <p:tgtEl>
                                          <p:spTgt spid="72"/>
                                        </p:tgtEl>
                                        <p:attrNameLst>
                                          <p:attrName>ppt_x</p:attrName>
                                        </p:attrNameLst>
                                      </p:cBhvr>
                                      <p:tavLst>
                                        <p:tav tm="0">
                                          <p:val>
                                            <p:strVal val="#ppt_x"/>
                                          </p:val>
                                        </p:tav>
                                        <p:tav tm="100000">
                                          <p:val>
                                            <p:strVal val="#ppt_x"/>
                                          </p:val>
                                        </p:tav>
                                      </p:tavLst>
                                    </p:anim>
                                    <p:anim calcmode="lin" valueType="num">
                                      <p:cBhvr additive="base">
                                        <p:cTn id="192" dur="500" fill="hold"/>
                                        <p:tgtEl>
                                          <p:spTgt spid="72"/>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74"/>
                                        </p:tgtEl>
                                        <p:attrNameLst>
                                          <p:attrName>style.visibility</p:attrName>
                                        </p:attrNameLst>
                                      </p:cBhvr>
                                      <p:to>
                                        <p:strVal val="visible"/>
                                      </p:to>
                                    </p:set>
                                    <p:anim calcmode="lin" valueType="num">
                                      <p:cBhvr additive="base">
                                        <p:cTn id="195" dur="500" fill="hold"/>
                                        <p:tgtEl>
                                          <p:spTgt spid="74"/>
                                        </p:tgtEl>
                                        <p:attrNameLst>
                                          <p:attrName>ppt_x</p:attrName>
                                        </p:attrNameLst>
                                      </p:cBhvr>
                                      <p:tavLst>
                                        <p:tav tm="0">
                                          <p:val>
                                            <p:strVal val="#ppt_x"/>
                                          </p:val>
                                        </p:tav>
                                        <p:tav tm="100000">
                                          <p:val>
                                            <p:strVal val="#ppt_x"/>
                                          </p:val>
                                        </p:tav>
                                      </p:tavLst>
                                    </p:anim>
                                    <p:anim calcmode="lin" valueType="num">
                                      <p:cBhvr additive="base">
                                        <p:cTn id="196" dur="500" fill="hold"/>
                                        <p:tgtEl>
                                          <p:spTgt spid="74"/>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76"/>
                                        </p:tgtEl>
                                        <p:attrNameLst>
                                          <p:attrName>style.visibility</p:attrName>
                                        </p:attrNameLst>
                                      </p:cBhvr>
                                      <p:to>
                                        <p:strVal val="visible"/>
                                      </p:to>
                                    </p:set>
                                    <p:anim calcmode="lin" valueType="num">
                                      <p:cBhvr additive="base">
                                        <p:cTn id="199" dur="500" fill="hold"/>
                                        <p:tgtEl>
                                          <p:spTgt spid="76"/>
                                        </p:tgtEl>
                                        <p:attrNameLst>
                                          <p:attrName>ppt_x</p:attrName>
                                        </p:attrNameLst>
                                      </p:cBhvr>
                                      <p:tavLst>
                                        <p:tav tm="0">
                                          <p:val>
                                            <p:strVal val="#ppt_x"/>
                                          </p:val>
                                        </p:tav>
                                        <p:tav tm="100000">
                                          <p:val>
                                            <p:strVal val="#ppt_x"/>
                                          </p:val>
                                        </p:tav>
                                      </p:tavLst>
                                    </p:anim>
                                    <p:anim calcmode="lin" valueType="num">
                                      <p:cBhvr additive="base">
                                        <p:cTn id="200" dur="500" fill="hold"/>
                                        <p:tgtEl>
                                          <p:spTgt spid="76"/>
                                        </p:tgtEl>
                                        <p:attrNameLst>
                                          <p:attrName>ppt_y</p:attrName>
                                        </p:attrNameLst>
                                      </p:cBhvr>
                                      <p:tavLst>
                                        <p:tav tm="0">
                                          <p:val>
                                            <p:strVal val="1+#ppt_h/2"/>
                                          </p:val>
                                        </p:tav>
                                        <p:tav tm="100000">
                                          <p:val>
                                            <p:strVal val="#ppt_y"/>
                                          </p:val>
                                        </p:tav>
                                      </p:tavLst>
                                    </p:anim>
                                  </p:childTnLst>
                                </p:cTn>
                              </p:par>
                              <p:par>
                                <p:cTn id="201" presetID="2" presetClass="entr" presetSubtype="4" fill="hold" nodeType="withEffect">
                                  <p:stCondLst>
                                    <p:cond delay="0"/>
                                  </p:stCondLst>
                                  <p:childTnLst>
                                    <p:set>
                                      <p:cBhvr>
                                        <p:cTn id="202" dur="1" fill="hold">
                                          <p:stCondLst>
                                            <p:cond delay="0"/>
                                          </p:stCondLst>
                                        </p:cTn>
                                        <p:tgtEl>
                                          <p:spTgt spid="78"/>
                                        </p:tgtEl>
                                        <p:attrNameLst>
                                          <p:attrName>style.visibility</p:attrName>
                                        </p:attrNameLst>
                                      </p:cBhvr>
                                      <p:to>
                                        <p:strVal val="visible"/>
                                      </p:to>
                                    </p:set>
                                    <p:anim calcmode="lin" valueType="num">
                                      <p:cBhvr additive="base">
                                        <p:cTn id="203" dur="500" fill="hold"/>
                                        <p:tgtEl>
                                          <p:spTgt spid="78"/>
                                        </p:tgtEl>
                                        <p:attrNameLst>
                                          <p:attrName>ppt_x</p:attrName>
                                        </p:attrNameLst>
                                      </p:cBhvr>
                                      <p:tavLst>
                                        <p:tav tm="0">
                                          <p:val>
                                            <p:strVal val="#ppt_x"/>
                                          </p:val>
                                        </p:tav>
                                        <p:tav tm="100000">
                                          <p:val>
                                            <p:strVal val="#ppt_x"/>
                                          </p:val>
                                        </p:tav>
                                      </p:tavLst>
                                    </p:anim>
                                    <p:anim calcmode="lin" valueType="num">
                                      <p:cBhvr additive="base">
                                        <p:cTn id="204" dur="500" fill="hold"/>
                                        <p:tgtEl>
                                          <p:spTgt spid="78"/>
                                        </p:tgtEl>
                                        <p:attrNameLst>
                                          <p:attrName>ppt_y</p:attrName>
                                        </p:attrNameLst>
                                      </p:cBhvr>
                                      <p:tavLst>
                                        <p:tav tm="0">
                                          <p:val>
                                            <p:strVal val="1+#ppt_h/2"/>
                                          </p:val>
                                        </p:tav>
                                        <p:tav tm="100000">
                                          <p:val>
                                            <p:strVal val="#ppt_y"/>
                                          </p:val>
                                        </p:tav>
                                      </p:tavLst>
                                    </p:anim>
                                  </p:childTnLst>
                                </p:cTn>
                              </p:par>
                              <p:par>
                                <p:cTn id="205" presetID="2" presetClass="entr" presetSubtype="4" fill="hold" nodeType="withEffect">
                                  <p:stCondLst>
                                    <p:cond delay="0"/>
                                  </p:stCondLst>
                                  <p:childTnLst>
                                    <p:set>
                                      <p:cBhvr>
                                        <p:cTn id="206" dur="1" fill="hold">
                                          <p:stCondLst>
                                            <p:cond delay="0"/>
                                          </p:stCondLst>
                                        </p:cTn>
                                        <p:tgtEl>
                                          <p:spTgt spid="80"/>
                                        </p:tgtEl>
                                        <p:attrNameLst>
                                          <p:attrName>style.visibility</p:attrName>
                                        </p:attrNameLst>
                                      </p:cBhvr>
                                      <p:to>
                                        <p:strVal val="visible"/>
                                      </p:to>
                                    </p:set>
                                    <p:anim calcmode="lin" valueType="num">
                                      <p:cBhvr additive="base">
                                        <p:cTn id="207" dur="500" fill="hold"/>
                                        <p:tgtEl>
                                          <p:spTgt spid="80"/>
                                        </p:tgtEl>
                                        <p:attrNameLst>
                                          <p:attrName>ppt_x</p:attrName>
                                        </p:attrNameLst>
                                      </p:cBhvr>
                                      <p:tavLst>
                                        <p:tav tm="0">
                                          <p:val>
                                            <p:strVal val="#ppt_x"/>
                                          </p:val>
                                        </p:tav>
                                        <p:tav tm="100000">
                                          <p:val>
                                            <p:strVal val="#ppt_x"/>
                                          </p:val>
                                        </p:tav>
                                      </p:tavLst>
                                    </p:anim>
                                    <p:anim calcmode="lin" valueType="num">
                                      <p:cBhvr additive="base">
                                        <p:cTn id="208" dur="500" fill="hold"/>
                                        <p:tgtEl>
                                          <p:spTgt spid="80"/>
                                        </p:tgtEl>
                                        <p:attrNameLst>
                                          <p:attrName>ppt_y</p:attrName>
                                        </p:attrNameLst>
                                      </p:cBhvr>
                                      <p:tavLst>
                                        <p:tav tm="0">
                                          <p:val>
                                            <p:strVal val="1+#ppt_h/2"/>
                                          </p:val>
                                        </p:tav>
                                        <p:tav tm="100000">
                                          <p:val>
                                            <p:strVal val="#ppt_y"/>
                                          </p:val>
                                        </p:tav>
                                      </p:tavLst>
                                    </p:anim>
                                  </p:childTnLst>
                                </p:cTn>
                              </p:par>
                              <p:par>
                                <p:cTn id="209" presetID="2" presetClass="entr" presetSubtype="4" fill="hold" nodeType="withEffect">
                                  <p:stCondLst>
                                    <p:cond delay="0"/>
                                  </p:stCondLst>
                                  <p:childTnLst>
                                    <p:set>
                                      <p:cBhvr>
                                        <p:cTn id="210" dur="1" fill="hold">
                                          <p:stCondLst>
                                            <p:cond delay="0"/>
                                          </p:stCondLst>
                                        </p:cTn>
                                        <p:tgtEl>
                                          <p:spTgt spid="84"/>
                                        </p:tgtEl>
                                        <p:attrNameLst>
                                          <p:attrName>style.visibility</p:attrName>
                                        </p:attrNameLst>
                                      </p:cBhvr>
                                      <p:to>
                                        <p:strVal val="visible"/>
                                      </p:to>
                                    </p:set>
                                    <p:anim calcmode="lin" valueType="num">
                                      <p:cBhvr additive="base">
                                        <p:cTn id="211" dur="500" fill="hold"/>
                                        <p:tgtEl>
                                          <p:spTgt spid="84"/>
                                        </p:tgtEl>
                                        <p:attrNameLst>
                                          <p:attrName>ppt_x</p:attrName>
                                        </p:attrNameLst>
                                      </p:cBhvr>
                                      <p:tavLst>
                                        <p:tav tm="0">
                                          <p:val>
                                            <p:strVal val="#ppt_x"/>
                                          </p:val>
                                        </p:tav>
                                        <p:tav tm="100000">
                                          <p:val>
                                            <p:strVal val="#ppt_x"/>
                                          </p:val>
                                        </p:tav>
                                      </p:tavLst>
                                    </p:anim>
                                    <p:anim calcmode="lin" valueType="num">
                                      <p:cBhvr additive="base">
                                        <p:cTn id="212" dur="500" fill="hold"/>
                                        <p:tgtEl>
                                          <p:spTgt spid="84"/>
                                        </p:tgtEl>
                                        <p:attrNameLst>
                                          <p:attrName>ppt_y</p:attrName>
                                        </p:attrNameLst>
                                      </p:cBhvr>
                                      <p:tavLst>
                                        <p:tav tm="0">
                                          <p:val>
                                            <p:strVal val="1+#ppt_h/2"/>
                                          </p:val>
                                        </p:tav>
                                        <p:tav tm="100000">
                                          <p:val>
                                            <p:strVal val="#ppt_y"/>
                                          </p:val>
                                        </p:tav>
                                      </p:tavLst>
                                    </p:anim>
                                  </p:childTnLst>
                                </p:cTn>
                              </p:par>
                              <p:par>
                                <p:cTn id="213" presetID="2" presetClass="entr" presetSubtype="4" fill="hold" nodeType="withEffect">
                                  <p:stCondLst>
                                    <p:cond delay="0"/>
                                  </p:stCondLst>
                                  <p:childTnLst>
                                    <p:set>
                                      <p:cBhvr>
                                        <p:cTn id="214" dur="1" fill="hold">
                                          <p:stCondLst>
                                            <p:cond delay="0"/>
                                          </p:stCondLst>
                                        </p:cTn>
                                        <p:tgtEl>
                                          <p:spTgt spid="86"/>
                                        </p:tgtEl>
                                        <p:attrNameLst>
                                          <p:attrName>style.visibility</p:attrName>
                                        </p:attrNameLst>
                                      </p:cBhvr>
                                      <p:to>
                                        <p:strVal val="visible"/>
                                      </p:to>
                                    </p:set>
                                    <p:anim calcmode="lin" valueType="num">
                                      <p:cBhvr additive="base">
                                        <p:cTn id="215" dur="500" fill="hold"/>
                                        <p:tgtEl>
                                          <p:spTgt spid="86"/>
                                        </p:tgtEl>
                                        <p:attrNameLst>
                                          <p:attrName>ppt_x</p:attrName>
                                        </p:attrNameLst>
                                      </p:cBhvr>
                                      <p:tavLst>
                                        <p:tav tm="0">
                                          <p:val>
                                            <p:strVal val="#ppt_x"/>
                                          </p:val>
                                        </p:tav>
                                        <p:tav tm="100000">
                                          <p:val>
                                            <p:strVal val="#ppt_x"/>
                                          </p:val>
                                        </p:tav>
                                      </p:tavLst>
                                    </p:anim>
                                    <p:anim calcmode="lin" valueType="num">
                                      <p:cBhvr additive="base">
                                        <p:cTn id="216" dur="500" fill="hold"/>
                                        <p:tgtEl>
                                          <p:spTgt spid="86"/>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88"/>
                                        </p:tgtEl>
                                        <p:attrNameLst>
                                          <p:attrName>style.visibility</p:attrName>
                                        </p:attrNameLst>
                                      </p:cBhvr>
                                      <p:to>
                                        <p:strVal val="visible"/>
                                      </p:to>
                                    </p:set>
                                    <p:anim calcmode="lin" valueType="num">
                                      <p:cBhvr additive="base">
                                        <p:cTn id="219" dur="500" fill="hold"/>
                                        <p:tgtEl>
                                          <p:spTgt spid="88"/>
                                        </p:tgtEl>
                                        <p:attrNameLst>
                                          <p:attrName>ppt_x</p:attrName>
                                        </p:attrNameLst>
                                      </p:cBhvr>
                                      <p:tavLst>
                                        <p:tav tm="0">
                                          <p:val>
                                            <p:strVal val="#ppt_x"/>
                                          </p:val>
                                        </p:tav>
                                        <p:tav tm="100000">
                                          <p:val>
                                            <p:strVal val="#ppt_x"/>
                                          </p:val>
                                        </p:tav>
                                      </p:tavLst>
                                    </p:anim>
                                    <p:anim calcmode="lin" valueType="num">
                                      <p:cBhvr additive="base">
                                        <p:cTn id="220" dur="500" fill="hold"/>
                                        <p:tgtEl>
                                          <p:spTgt spid="88"/>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82"/>
                                        </p:tgtEl>
                                        <p:attrNameLst>
                                          <p:attrName>style.visibility</p:attrName>
                                        </p:attrNameLst>
                                      </p:cBhvr>
                                      <p:to>
                                        <p:strVal val="visible"/>
                                      </p:to>
                                    </p:set>
                                    <p:anim calcmode="lin" valueType="num">
                                      <p:cBhvr additive="base">
                                        <p:cTn id="223" dur="500" fill="hold"/>
                                        <p:tgtEl>
                                          <p:spTgt spid="82"/>
                                        </p:tgtEl>
                                        <p:attrNameLst>
                                          <p:attrName>ppt_x</p:attrName>
                                        </p:attrNameLst>
                                      </p:cBhvr>
                                      <p:tavLst>
                                        <p:tav tm="0">
                                          <p:val>
                                            <p:strVal val="#ppt_x"/>
                                          </p:val>
                                        </p:tav>
                                        <p:tav tm="100000">
                                          <p:val>
                                            <p:strVal val="#ppt_x"/>
                                          </p:val>
                                        </p:tav>
                                      </p:tavLst>
                                    </p:anim>
                                    <p:anim calcmode="lin" valueType="num">
                                      <p:cBhvr additive="base">
                                        <p:cTn id="22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2" grpId="0"/>
      <p:bldP spid="45" grpId="0"/>
      <p:bldP spid="46" grpId="0" animBg="1"/>
      <p:bldP spid="47" grpId="0"/>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Prerequisites for this course</a:t>
            </a:r>
          </a:p>
        </p:txBody>
      </p:sp>
      <p:sp>
        <p:nvSpPr>
          <p:cNvPr id="6" name="Text Placeholder 5"/>
          <p:cNvSpPr>
            <a:spLocks noGrp="1"/>
          </p:cNvSpPr>
          <p:nvPr>
            <p:ph type="body" sz="quarter" idx="17"/>
          </p:nvPr>
        </p:nvSpPr>
        <p:spPr/>
        <p:txBody>
          <a:bodyPr/>
          <a:lstStyle/>
          <a:p>
            <a:pPr>
              <a:lnSpc>
                <a:spcPct val="150000"/>
              </a:lnSpc>
            </a:pPr>
            <a:r>
              <a:rPr lang="en-US" dirty="0"/>
              <a:t>Number System and its properties,</a:t>
            </a:r>
          </a:p>
          <a:p>
            <a:pPr>
              <a:lnSpc>
                <a:spcPct val="150000"/>
              </a:lnSpc>
            </a:pPr>
            <a:r>
              <a:rPr lang="en-US" dirty="0" smtClean="0">
                <a:solidFill>
                  <a:srgbClr val="B40000"/>
                </a:solidFill>
              </a:rPr>
              <a:t>Algebraic </a:t>
            </a:r>
            <a:r>
              <a:rPr lang="en-US" dirty="0">
                <a:solidFill>
                  <a:srgbClr val="B40000"/>
                </a:solidFill>
              </a:rPr>
              <a:t>and Logarithmic concepts</a:t>
            </a:r>
            <a:r>
              <a:rPr lang="en-US" dirty="0"/>
              <a:t>, </a:t>
            </a:r>
          </a:p>
          <a:p>
            <a:pPr>
              <a:lnSpc>
                <a:spcPct val="150000"/>
              </a:lnSpc>
            </a:pPr>
            <a:r>
              <a:rPr lang="en-US" dirty="0"/>
              <a:t>System of </a:t>
            </a:r>
            <a:r>
              <a:rPr lang="en-US" dirty="0" smtClean="0"/>
              <a:t>Linear equations </a:t>
            </a:r>
            <a:r>
              <a:rPr lang="en-US" dirty="0"/>
              <a:t>solving </a:t>
            </a:r>
            <a:r>
              <a:rPr lang="en-US" dirty="0" smtClean="0"/>
              <a:t>by techniques</a:t>
            </a:r>
            <a:r>
              <a:rPr lang="en-US" dirty="0"/>
              <a:t>,</a:t>
            </a:r>
          </a:p>
          <a:p>
            <a:pPr>
              <a:lnSpc>
                <a:spcPct val="150000"/>
              </a:lnSpc>
            </a:pPr>
            <a:r>
              <a:rPr lang="en-US" dirty="0">
                <a:solidFill>
                  <a:srgbClr val="FF3399"/>
                </a:solidFill>
              </a:rPr>
              <a:t>Basic knowledge of Differentiation and Integration</a:t>
            </a:r>
            <a:r>
              <a:rPr lang="en-US" dirty="0"/>
              <a:t>.</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a:t>
            </a:fld>
            <a:endParaRPr lang="en-NZ" dirty="0">
              <a:solidFill>
                <a:srgbClr val="000000"/>
              </a:solidFill>
            </a:endParaRPr>
          </a:p>
        </p:txBody>
      </p:sp>
    </p:spTree>
    <p:extLst>
      <p:ext uri="{BB962C8B-B14F-4D97-AF65-F5344CB8AC3E}">
        <p14:creationId xmlns:p14="http://schemas.microsoft.com/office/powerpoint/2010/main" val="1429441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Venn </a:t>
            </a:r>
            <a:r>
              <a:rPr lang="en-US" sz="3600" b="1" dirty="0" smtClean="0"/>
              <a:t>Diagrams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40</a:t>
            </a:fld>
            <a:endParaRPr lang="en-NZ" dirty="0">
              <a:solidFill>
                <a:srgbClr val="000000"/>
              </a:solidFill>
            </a:endParaRPr>
          </a:p>
        </p:txBody>
      </p:sp>
      <p:pic>
        <p:nvPicPr>
          <p:cNvPr id="8" name="Picture 7"/>
          <p:cNvPicPr>
            <a:picLocks noChangeAspect="1"/>
          </p:cNvPicPr>
          <p:nvPr/>
        </p:nvPicPr>
        <p:blipFill>
          <a:blip r:embed="rId2"/>
          <a:stretch>
            <a:fillRect/>
          </a:stretch>
        </p:blipFill>
        <p:spPr>
          <a:xfrm>
            <a:off x="1994079" y="1480785"/>
            <a:ext cx="3093202" cy="2203471"/>
          </a:xfrm>
          <a:prstGeom prst="rect">
            <a:avLst/>
          </a:prstGeom>
        </p:spPr>
      </p:pic>
      <p:pic>
        <p:nvPicPr>
          <p:cNvPr id="7" name="Picture 6"/>
          <p:cNvPicPr>
            <a:picLocks noChangeAspect="1"/>
          </p:cNvPicPr>
          <p:nvPr/>
        </p:nvPicPr>
        <p:blipFill>
          <a:blip r:embed="rId2"/>
          <a:stretch>
            <a:fillRect/>
          </a:stretch>
        </p:blipFill>
        <p:spPr>
          <a:xfrm>
            <a:off x="6018688" y="1480785"/>
            <a:ext cx="3093202" cy="2203471"/>
          </a:xfrm>
          <a:prstGeom prst="rect">
            <a:avLst/>
          </a:prstGeom>
        </p:spPr>
      </p:pic>
      <p:pic>
        <p:nvPicPr>
          <p:cNvPr id="9" name="Picture 8"/>
          <p:cNvPicPr>
            <a:picLocks noChangeAspect="1"/>
          </p:cNvPicPr>
          <p:nvPr/>
        </p:nvPicPr>
        <p:blipFill>
          <a:blip r:embed="rId2"/>
          <a:stretch>
            <a:fillRect/>
          </a:stretch>
        </p:blipFill>
        <p:spPr>
          <a:xfrm>
            <a:off x="10089398" y="1480784"/>
            <a:ext cx="3093202" cy="2203471"/>
          </a:xfrm>
          <a:prstGeom prst="rect">
            <a:avLst/>
          </a:prstGeom>
        </p:spPr>
      </p:pic>
      <p:pic>
        <p:nvPicPr>
          <p:cNvPr id="10" name="Picture 9"/>
          <p:cNvPicPr>
            <a:picLocks noChangeAspect="1"/>
          </p:cNvPicPr>
          <p:nvPr/>
        </p:nvPicPr>
        <p:blipFill>
          <a:blip r:embed="rId2"/>
          <a:stretch>
            <a:fillRect/>
          </a:stretch>
        </p:blipFill>
        <p:spPr>
          <a:xfrm>
            <a:off x="2070279" y="4502129"/>
            <a:ext cx="3093202" cy="2203471"/>
          </a:xfrm>
          <a:prstGeom prst="rect">
            <a:avLst/>
          </a:prstGeom>
        </p:spPr>
      </p:pic>
      <p:pic>
        <p:nvPicPr>
          <p:cNvPr id="11" name="Picture 10"/>
          <p:cNvPicPr>
            <a:picLocks noChangeAspect="1"/>
          </p:cNvPicPr>
          <p:nvPr/>
        </p:nvPicPr>
        <p:blipFill>
          <a:blip r:embed="rId2"/>
          <a:stretch>
            <a:fillRect/>
          </a:stretch>
        </p:blipFill>
        <p:spPr>
          <a:xfrm>
            <a:off x="6094888" y="4502129"/>
            <a:ext cx="3093202" cy="2203471"/>
          </a:xfrm>
          <a:prstGeom prst="rect">
            <a:avLst/>
          </a:prstGeom>
        </p:spPr>
      </p:pic>
      <p:pic>
        <p:nvPicPr>
          <p:cNvPr id="12" name="Picture 11"/>
          <p:cNvPicPr>
            <a:picLocks noChangeAspect="1"/>
          </p:cNvPicPr>
          <p:nvPr/>
        </p:nvPicPr>
        <p:blipFill>
          <a:blip r:embed="rId2"/>
          <a:stretch>
            <a:fillRect/>
          </a:stretch>
        </p:blipFill>
        <p:spPr>
          <a:xfrm>
            <a:off x="10165598" y="4502128"/>
            <a:ext cx="3093202" cy="2203471"/>
          </a:xfrm>
          <a:prstGeom prst="rect">
            <a:avLst/>
          </a:prstGeom>
        </p:spPr>
      </p:pic>
      <p:sp>
        <p:nvSpPr>
          <p:cNvPr id="3" name="Rectangle 2"/>
          <p:cNvSpPr/>
          <p:nvPr/>
        </p:nvSpPr>
        <p:spPr>
          <a:xfrm>
            <a:off x="3133196" y="3833524"/>
            <a:ext cx="407484" cy="492443"/>
          </a:xfrm>
          <a:prstGeom prst="rect">
            <a:avLst/>
          </a:prstGeom>
        </p:spPr>
        <p:txBody>
          <a:bodyPr wrap="none">
            <a:spAutoFit/>
          </a:bodyPr>
          <a:lstStyle/>
          <a:p>
            <a:r>
              <a:rPr lang="en-IN" dirty="0" smtClean="0">
                <a:solidFill>
                  <a:srgbClr val="0000FF"/>
                </a:solidFill>
              </a:rPr>
              <a:t>A</a:t>
            </a:r>
            <a:endParaRPr lang="en-IN" dirty="0"/>
          </a:p>
        </p:txBody>
      </p:sp>
      <p:sp>
        <p:nvSpPr>
          <p:cNvPr id="5" name="Oval 4"/>
          <p:cNvSpPr/>
          <p:nvPr/>
        </p:nvSpPr>
        <p:spPr>
          <a:xfrm>
            <a:off x="2362200" y="1981200"/>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7437747" y="3829042"/>
            <a:ext cx="407484" cy="492443"/>
          </a:xfrm>
          <a:prstGeom prst="rect">
            <a:avLst/>
          </a:prstGeom>
        </p:spPr>
        <p:txBody>
          <a:bodyPr wrap="none">
            <a:spAutoFit/>
          </a:bodyPr>
          <a:lstStyle/>
          <a:p>
            <a:r>
              <a:rPr lang="en-IN" dirty="0">
                <a:solidFill>
                  <a:srgbClr val="FF0000"/>
                </a:solidFill>
              </a:rPr>
              <a:t>B</a:t>
            </a:r>
          </a:p>
        </p:txBody>
      </p:sp>
      <p:sp>
        <p:nvSpPr>
          <p:cNvPr id="14" name="Oval 13"/>
          <p:cNvSpPr/>
          <p:nvPr/>
        </p:nvSpPr>
        <p:spPr>
          <a:xfrm>
            <a:off x="7391400" y="1946096"/>
            <a:ext cx="1371600" cy="1371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1116850" y="3830153"/>
            <a:ext cx="1038298" cy="492443"/>
          </a:xfrm>
          <a:prstGeom prst="rect">
            <a:avLst/>
          </a:prstGeom>
        </p:spPr>
        <p:txBody>
          <a:bodyPr wrap="none">
            <a:spAutoFit/>
          </a:bodyPr>
          <a:lstStyle/>
          <a:p>
            <a:r>
              <a:rPr lang="en-IN" dirty="0" smtClean="0">
                <a:solidFill>
                  <a:srgbClr val="0000FF"/>
                </a:solidFill>
              </a:rPr>
              <a:t>A U B</a:t>
            </a:r>
            <a:endParaRPr lang="en-IN" dirty="0"/>
          </a:p>
        </p:txBody>
      </p:sp>
      <p:sp>
        <p:nvSpPr>
          <p:cNvPr id="16" name="Oval 15"/>
          <p:cNvSpPr/>
          <p:nvPr/>
        </p:nvSpPr>
        <p:spPr>
          <a:xfrm>
            <a:off x="10470776" y="1946096"/>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11448284" y="1953257"/>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3458593" y="5162098"/>
            <a:ext cx="343468" cy="1051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089716" y="6705599"/>
            <a:ext cx="1054328" cy="492443"/>
          </a:xfrm>
          <a:prstGeom prst="rect">
            <a:avLst/>
          </a:prstGeom>
        </p:spPr>
        <p:txBody>
          <a:bodyPr wrap="none">
            <a:spAutoFit/>
          </a:bodyPr>
          <a:lstStyle/>
          <a:p>
            <a:r>
              <a:rPr lang="en-IN" dirty="0">
                <a:solidFill>
                  <a:srgbClr val="FF0000"/>
                </a:solidFill>
              </a:rPr>
              <a:t>A </a:t>
            </a:r>
            <a:r>
              <a:rPr lang="en-IN" dirty="0">
                <a:solidFill>
                  <a:srgbClr val="FF0000"/>
                </a:solidFill>
                <a:sym typeface="Symbol" panose="05050102010706020507" pitchFamily="18" charset="2"/>
              </a:rPr>
              <a:t> </a:t>
            </a:r>
            <a:r>
              <a:rPr lang="en-IN" dirty="0">
                <a:solidFill>
                  <a:srgbClr val="FF0000"/>
                </a:solidFill>
              </a:rPr>
              <a:t>B</a:t>
            </a:r>
          </a:p>
        </p:txBody>
      </p:sp>
      <p:sp>
        <p:nvSpPr>
          <p:cNvPr id="19" name="Rectangle 18"/>
          <p:cNvSpPr/>
          <p:nvPr/>
        </p:nvSpPr>
        <p:spPr>
          <a:xfrm>
            <a:off x="7435457" y="6814525"/>
            <a:ext cx="471604" cy="492443"/>
          </a:xfrm>
          <a:prstGeom prst="rect">
            <a:avLst/>
          </a:prstGeom>
        </p:spPr>
        <p:txBody>
          <a:bodyPr wrap="none">
            <a:spAutoFit/>
          </a:bodyPr>
          <a:lstStyle/>
          <a:p>
            <a:r>
              <a:rPr lang="en-IN" dirty="0" smtClean="0">
                <a:solidFill>
                  <a:srgbClr val="FF0000"/>
                </a:solidFill>
              </a:rPr>
              <a:t>A’</a:t>
            </a:r>
            <a:endParaRPr lang="en-IN" dirty="0">
              <a:solidFill>
                <a:srgbClr val="FF0000"/>
              </a:solidFill>
            </a:endParaRPr>
          </a:p>
        </p:txBody>
      </p:sp>
      <p:cxnSp>
        <p:nvCxnSpPr>
          <p:cNvPr id="23" name="Straight Connector 22"/>
          <p:cNvCxnSpPr/>
          <p:nvPr/>
        </p:nvCxnSpPr>
        <p:spPr>
          <a:xfrm flipV="1">
            <a:off x="6140989" y="4647516"/>
            <a:ext cx="686912"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6140989" y="4690098"/>
            <a:ext cx="1180095" cy="720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94888" y="5637499"/>
            <a:ext cx="343456" cy="13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492812" y="4690098"/>
            <a:ext cx="683646"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790329" y="4738654"/>
            <a:ext cx="1321561" cy="684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834635" y="5175921"/>
            <a:ext cx="1273230" cy="531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140989" y="6019800"/>
            <a:ext cx="343456" cy="221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140989" y="6228073"/>
            <a:ext cx="590047" cy="366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705600" y="5603865"/>
            <a:ext cx="2457054" cy="1039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7677624" y="5943600"/>
            <a:ext cx="1466376" cy="712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8341469" y="6318235"/>
            <a:ext cx="766396" cy="325606"/>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1635999" y="6789125"/>
            <a:ext cx="481222" cy="492443"/>
          </a:xfrm>
          <a:prstGeom prst="rect">
            <a:avLst/>
          </a:prstGeom>
        </p:spPr>
        <p:txBody>
          <a:bodyPr wrap="none">
            <a:spAutoFit/>
          </a:bodyPr>
          <a:lstStyle/>
          <a:p>
            <a:r>
              <a:rPr lang="en-IN" dirty="0">
                <a:solidFill>
                  <a:srgbClr val="FF0000"/>
                </a:solidFill>
              </a:rPr>
              <a:t>B</a:t>
            </a:r>
            <a:r>
              <a:rPr lang="en-IN" dirty="0" smtClean="0">
                <a:solidFill>
                  <a:srgbClr val="FF0000"/>
                </a:solidFill>
              </a:rPr>
              <a:t>’</a:t>
            </a:r>
            <a:endParaRPr lang="en-IN" dirty="0">
              <a:solidFill>
                <a:srgbClr val="FF0000"/>
              </a:solidFill>
            </a:endParaRPr>
          </a:p>
        </p:txBody>
      </p:sp>
      <p:cxnSp>
        <p:nvCxnSpPr>
          <p:cNvPr id="35" name="Straight Connector 34"/>
          <p:cNvCxnSpPr/>
          <p:nvPr/>
        </p:nvCxnSpPr>
        <p:spPr>
          <a:xfrm flipV="1">
            <a:off x="10165598" y="4690098"/>
            <a:ext cx="1080124" cy="567702"/>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0241798" y="4690098"/>
            <a:ext cx="1797802" cy="9137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0207897" y="5603865"/>
            <a:ext cx="1298303" cy="4159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0207897" y="6019800"/>
            <a:ext cx="1504302" cy="2984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0241798" y="6318235"/>
            <a:ext cx="1797802" cy="3383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11963400" y="6241454"/>
            <a:ext cx="1219200" cy="4151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2877800" y="5175921"/>
            <a:ext cx="304800" cy="2656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2725400" y="5943600"/>
            <a:ext cx="457200" cy="18702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62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down)">
                                      <p:cBhvr>
                                        <p:cTn id="43" dur="580">
                                          <p:stCondLst>
                                            <p:cond delay="0"/>
                                          </p:stCondLst>
                                        </p:cTn>
                                        <p:tgtEl>
                                          <p:spTgt spid="14"/>
                                        </p:tgtEl>
                                      </p:cBhvr>
                                    </p:animEffect>
                                    <p:anim calcmode="lin" valueType="num">
                                      <p:cBhvr>
                                        <p:cTn id="4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9" dur="26">
                                          <p:stCondLst>
                                            <p:cond delay="650"/>
                                          </p:stCondLst>
                                        </p:cTn>
                                        <p:tgtEl>
                                          <p:spTgt spid="14"/>
                                        </p:tgtEl>
                                      </p:cBhvr>
                                      <p:to x="100000" y="60000"/>
                                    </p:animScale>
                                    <p:animScale>
                                      <p:cBhvr>
                                        <p:cTn id="50" dur="166" decel="50000">
                                          <p:stCondLst>
                                            <p:cond delay="676"/>
                                          </p:stCondLst>
                                        </p:cTn>
                                        <p:tgtEl>
                                          <p:spTgt spid="14"/>
                                        </p:tgtEl>
                                      </p:cBhvr>
                                      <p:to x="100000" y="100000"/>
                                    </p:animScale>
                                    <p:animScale>
                                      <p:cBhvr>
                                        <p:cTn id="51" dur="26">
                                          <p:stCondLst>
                                            <p:cond delay="1312"/>
                                          </p:stCondLst>
                                        </p:cTn>
                                        <p:tgtEl>
                                          <p:spTgt spid="14"/>
                                        </p:tgtEl>
                                      </p:cBhvr>
                                      <p:to x="100000" y="80000"/>
                                    </p:animScale>
                                    <p:animScale>
                                      <p:cBhvr>
                                        <p:cTn id="52" dur="166" decel="50000">
                                          <p:stCondLst>
                                            <p:cond delay="1338"/>
                                          </p:stCondLst>
                                        </p:cTn>
                                        <p:tgtEl>
                                          <p:spTgt spid="14"/>
                                        </p:tgtEl>
                                      </p:cBhvr>
                                      <p:to x="100000" y="100000"/>
                                    </p:animScale>
                                    <p:animScale>
                                      <p:cBhvr>
                                        <p:cTn id="53" dur="26">
                                          <p:stCondLst>
                                            <p:cond delay="1642"/>
                                          </p:stCondLst>
                                        </p:cTn>
                                        <p:tgtEl>
                                          <p:spTgt spid="14"/>
                                        </p:tgtEl>
                                      </p:cBhvr>
                                      <p:to x="100000" y="90000"/>
                                    </p:animScale>
                                    <p:animScale>
                                      <p:cBhvr>
                                        <p:cTn id="54" dur="166" decel="50000">
                                          <p:stCondLst>
                                            <p:cond delay="1668"/>
                                          </p:stCondLst>
                                        </p:cTn>
                                        <p:tgtEl>
                                          <p:spTgt spid="14"/>
                                        </p:tgtEl>
                                      </p:cBhvr>
                                      <p:to x="100000" y="100000"/>
                                    </p:animScale>
                                    <p:animScale>
                                      <p:cBhvr>
                                        <p:cTn id="55" dur="26">
                                          <p:stCondLst>
                                            <p:cond delay="1808"/>
                                          </p:stCondLst>
                                        </p:cTn>
                                        <p:tgtEl>
                                          <p:spTgt spid="14"/>
                                        </p:tgtEl>
                                      </p:cBhvr>
                                      <p:to x="100000" y="95000"/>
                                    </p:animScale>
                                    <p:animScale>
                                      <p:cBhvr>
                                        <p:cTn id="56" dur="166" decel="50000">
                                          <p:stCondLst>
                                            <p:cond delay="1834"/>
                                          </p:stCondLst>
                                        </p:cTn>
                                        <p:tgtEl>
                                          <p:spTgt spid="14"/>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80">
                                          <p:stCondLst>
                                            <p:cond delay="0"/>
                                          </p:stCondLst>
                                        </p:cTn>
                                        <p:tgtEl>
                                          <p:spTgt spid="16"/>
                                        </p:tgtEl>
                                      </p:cBhvr>
                                    </p:animEffect>
                                    <p:anim calcmode="lin" valueType="num">
                                      <p:cBhvr>
                                        <p:cTn id="7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9" dur="26">
                                          <p:stCondLst>
                                            <p:cond delay="650"/>
                                          </p:stCondLst>
                                        </p:cTn>
                                        <p:tgtEl>
                                          <p:spTgt spid="16"/>
                                        </p:tgtEl>
                                      </p:cBhvr>
                                      <p:to x="100000" y="60000"/>
                                    </p:animScale>
                                    <p:animScale>
                                      <p:cBhvr>
                                        <p:cTn id="80" dur="166" decel="50000">
                                          <p:stCondLst>
                                            <p:cond delay="676"/>
                                          </p:stCondLst>
                                        </p:cTn>
                                        <p:tgtEl>
                                          <p:spTgt spid="16"/>
                                        </p:tgtEl>
                                      </p:cBhvr>
                                      <p:to x="100000" y="100000"/>
                                    </p:animScale>
                                    <p:animScale>
                                      <p:cBhvr>
                                        <p:cTn id="81" dur="26">
                                          <p:stCondLst>
                                            <p:cond delay="1312"/>
                                          </p:stCondLst>
                                        </p:cTn>
                                        <p:tgtEl>
                                          <p:spTgt spid="16"/>
                                        </p:tgtEl>
                                      </p:cBhvr>
                                      <p:to x="100000" y="80000"/>
                                    </p:animScale>
                                    <p:animScale>
                                      <p:cBhvr>
                                        <p:cTn id="82" dur="166" decel="50000">
                                          <p:stCondLst>
                                            <p:cond delay="1338"/>
                                          </p:stCondLst>
                                        </p:cTn>
                                        <p:tgtEl>
                                          <p:spTgt spid="16"/>
                                        </p:tgtEl>
                                      </p:cBhvr>
                                      <p:to x="100000" y="100000"/>
                                    </p:animScale>
                                    <p:animScale>
                                      <p:cBhvr>
                                        <p:cTn id="83" dur="26">
                                          <p:stCondLst>
                                            <p:cond delay="1642"/>
                                          </p:stCondLst>
                                        </p:cTn>
                                        <p:tgtEl>
                                          <p:spTgt spid="16"/>
                                        </p:tgtEl>
                                      </p:cBhvr>
                                      <p:to x="100000" y="90000"/>
                                    </p:animScale>
                                    <p:animScale>
                                      <p:cBhvr>
                                        <p:cTn id="84" dur="166" decel="50000">
                                          <p:stCondLst>
                                            <p:cond delay="1668"/>
                                          </p:stCondLst>
                                        </p:cTn>
                                        <p:tgtEl>
                                          <p:spTgt spid="16"/>
                                        </p:tgtEl>
                                      </p:cBhvr>
                                      <p:to x="100000" y="100000"/>
                                    </p:animScale>
                                    <p:animScale>
                                      <p:cBhvr>
                                        <p:cTn id="85" dur="26">
                                          <p:stCondLst>
                                            <p:cond delay="1808"/>
                                          </p:stCondLst>
                                        </p:cTn>
                                        <p:tgtEl>
                                          <p:spTgt spid="16"/>
                                        </p:tgtEl>
                                      </p:cBhvr>
                                      <p:to x="100000" y="95000"/>
                                    </p:animScale>
                                    <p:animScale>
                                      <p:cBhvr>
                                        <p:cTn id="86" dur="166" decel="50000">
                                          <p:stCondLst>
                                            <p:cond delay="1834"/>
                                          </p:stCondLst>
                                        </p:cTn>
                                        <p:tgtEl>
                                          <p:spTgt spid="16"/>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wipe(down)">
                                      <p:cBhvr>
                                        <p:cTn id="89" dur="580">
                                          <p:stCondLst>
                                            <p:cond delay="0"/>
                                          </p:stCondLst>
                                        </p:cTn>
                                        <p:tgtEl>
                                          <p:spTgt spid="17"/>
                                        </p:tgtEl>
                                      </p:cBhvr>
                                    </p:animEffect>
                                    <p:anim calcmode="lin" valueType="num">
                                      <p:cBhvr>
                                        <p:cTn id="9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95" dur="26">
                                          <p:stCondLst>
                                            <p:cond delay="650"/>
                                          </p:stCondLst>
                                        </p:cTn>
                                        <p:tgtEl>
                                          <p:spTgt spid="17"/>
                                        </p:tgtEl>
                                      </p:cBhvr>
                                      <p:to x="100000" y="60000"/>
                                    </p:animScale>
                                    <p:animScale>
                                      <p:cBhvr>
                                        <p:cTn id="96" dur="166" decel="50000">
                                          <p:stCondLst>
                                            <p:cond delay="676"/>
                                          </p:stCondLst>
                                        </p:cTn>
                                        <p:tgtEl>
                                          <p:spTgt spid="17"/>
                                        </p:tgtEl>
                                      </p:cBhvr>
                                      <p:to x="100000" y="100000"/>
                                    </p:animScale>
                                    <p:animScale>
                                      <p:cBhvr>
                                        <p:cTn id="97" dur="26">
                                          <p:stCondLst>
                                            <p:cond delay="1312"/>
                                          </p:stCondLst>
                                        </p:cTn>
                                        <p:tgtEl>
                                          <p:spTgt spid="17"/>
                                        </p:tgtEl>
                                      </p:cBhvr>
                                      <p:to x="100000" y="80000"/>
                                    </p:animScale>
                                    <p:animScale>
                                      <p:cBhvr>
                                        <p:cTn id="98" dur="166" decel="50000">
                                          <p:stCondLst>
                                            <p:cond delay="1338"/>
                                          </p:stCondLst>
                                        </p:cTn>
                                        <p:tgtEl>
                                          <p:spTgt spid="17"/>
                                        </p:tgtEl>
                                      </p:cBhvr>
                                      <p:to x="100000" y="100000"/>
                                    </p:animScale>
                                    <p:animScale>
                                      <p:cBhvr>
                                        <p:cTn id="99" dur="26">
                                          <p:stCondLst>
                                            <p:cond delay="1642"/>
                                          </p:stCondLst>
                                        </p:cTn>
                                        <p:tgtEl>
                                          <p:spTgt spid="17"/>
                                        </p:tgtEl>
                                      </p:cBhvr>
                                      <p:to x="100000" y="90000"/>
                                    </p:animScale>
                                    <p:animScale>
                                      <p:cBhvr>
                                        <p:cTn id="100" dur="166" decel="50000">
                                          <p:stCondLst>
                                            <p:cond delay="1668"/>
                                          </p:stCondLst>
                                        </p:cTn>
                                        <p:tgtEl>
                                          <p:spTgt spid="17"/>
                                        </p:tgtEl>
                                      </p:cBhvr>
                                      <p:to x="100000" y="100000"/>
                                    </p:animScale>
                                    <p:animScale>
                                      <p:cBhvr>
                                        <p:cTn id="101" dur="26">
                                          <p:stCondLst>
                                            <p:cond delay="1808"/>
                                          </p:stCondLst>
                                        </p:cTn>
                                        <p:tgtEl>
                                          <p:spTgt spid="17"/>
                                        </p:tgtEl>
                                      </p:cBhvr>
                                      <p:to x="100000" y="95000"/>
                                    </p:animScale>
                                    <p:animScale>
                                      <p:cBhvr>
                                        <p:cTn id="102" dur="166" decel="50000">
                                          <p:stCondLst>
                                            <p:cond delay="1834"/>
                                          </p:stCondLst>
                                        </p:cTn>
                                        <p:tgtEl>
                                          <p:spTgt spid="17"/>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10"/>
                                        </p:tgtEl>
                                        <p:attrNameLst>
                                          <p:attrName>style.visibility</p:attrName>
                                        </p:attrNameLst>
                                      </p:cBhvr>
                                      <p:to>
                                        <p:strVal val="visible"/>
                                      </p:to>
                                    </p:set>
                                    <p:anim calcmode="lin" valueType="num">
                                      <p:cBhvr additive="base">
                                        <p:cTn id="107" dur="500" fill="hold"/>
                                        <p:tgtEl>
                                          <p:spTgt spid="10"/>
                                        </p:tgtEl>
                                        <p:attrNameLst>
                                          <p:attrName>ppt_x</p:attrName>
                                        </p:attrNameLst>
                                      </p:cBhvr>
                                      <p:tavLst>
                                        <p:tav tm="0">
                                          <p:val>
                                            <p:strVal val="#ppt_x"/>
                                          </p:val>
                                        </p:tav>
                                        <p:tav tm="100000">
                                          <p:val>
                                            <p:strVal val="#ppt_x"/>
                                          </p:val>
                                        </p:tav>
                                      </p:tavLst>
                                    </p:anim>
                                    <p:anim calcmode="lin" valueType="num">
                                      <p:cBhvr additive="base">
                                        <p:cTn id="10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6"/>
                                        </p:tgtEl>
                                        <p:attrNameLst>
                                          <p:attrName>style.visibility</p:attrName>
                                        </p:attrNameLst>
                                      </p:cBhvr>
                                      <p:to>
                                        <p:strVal val="visible"/>
                                      </p:to>
                                    </p:set>
                                    <p:anim calcmode="lin" valueType="num">
                                      <p:cBhvr additive="base">
                                        <p:cTn id="113" dur="500" fill="hold"/>
                                        <p:tgtEl>
                                          <p:spTgt spid="6"/>
                                        </p:tgtEl>
                                        <p:attrNameLst>
                                          <p:attrName>ppt_x</p:attrName>
                                        </p:attrNameLst>
                                      </p:cBhvr>
                                      <p:tavLst>
                                        <p:tav tm="0">
                                          <p:val>
                                            <p:strVal val="#ppt_x"/>
                                          </p:val>
                                        </p:tav>
                                        <p:tav tm="100000">
                                          <p:val>
                                            <p:strVal val="#ppt_x"/>
                                          </p:val>
                                        </p:tav>
                                      </p:tavLst>
                                    </p:anim>
                                    <p:anim calcmode="lin" valueType="num">
                                      <p:cBhvr additive="base">
                                        <p:cTn id="1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6" presetClass="entr" presetSubtype="0" fill="hold" grpId="0" nodeType="click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wipe(down)">
                                      <p:cBhvr>
                                        <p:cTn id="119" dur="580">
                                          <p:stCondLst>
                                            <p:cond delay="0"/>
                                          </p:stCondLst>
                                        </p:cTn>
                                        <p:tgtEl>
                                          <p:spTgt spid="18"/>
                                        </p:tgtEl>
                                      </p:cBhvr>
                                    </p:animEffect>
                                    <p:anim calcmode="lin" valueType="num">
                                      <p:cBhvr>
                                        <p:cTn id="12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25" dur="26">
                                          <p:stCondLst>
                                            <p:cond delay="650"/>
                                          </p:stCondLst>
                                        </p:cTn>
                                        <p:tgtEl>
                                          <p:spTgt spid="18"/>
                                        </p:tgtEl>
                                      </p:cBhvr>
                                      <p:to x="100000" y="60000"/>
                                    </p:animScale>
                                    <p:animScale>
                                      <p:cBhvr>
                                        <p:cTn id="126" dur="166" decel="50000">
                                          <p:stCondLst>
                                            <p:cond delay="676"/>
                                          </p:stCondLst>
                                        </p:cTn>
                                        <p:tgtEl>
                                          <p:spTgt spid="18"/>
                                        </p:tgtEl>
                                      </p:cBhvr>
                                      <p:to x="100000" y="100000"/>
                                    </p:animScale>
                                    <p:animScale>
                                      <p:cBhvr>
                                        <p:cTn id="127" dur="26">
                                          <p:stCondLst>
                                            <p:cond delay="1312"/>
                                          </p:stCondLst>
                                        </p:cTn>
                                        <p:tgtEl>
                                          <p:spTgt spid="18"/>
                                        </p:tgtEl>
                                      </p:cBhvr>
                                      <p:to x="100000" y="80000"/>
                                    </p:animScale>
                                    <p:animScale>
                                      <p:cBhvr>
                                        <p:cTn id="128" dur="166" decel="50000">
                                          <p:stCondLst>
                                            <p:cond delay="1338"/>
                                          </p:stCondLst>
                                        </p:cTn>
                                        <p:tgtEl>
                                          <p:spTgt spid="18"/>
                                        </p:tgtEl>
                                      </p:cBhvr>
                                      <p:to x="100000" y="100000"/>
                                    </p:animScale>
                                    <p:animScale>
                                      <p:cBhvr>
                                        <p:cTn id="129" dur="26">
                                          <p:stCondLst>
                                            <p:cond delay="1642"/>
                                          </p:stCondLst>
                                        </p:cTn>
                                        <p:tgtEl>
                                          <p:spTgt spid="18"/>
                                        </p:tgtEl>
                                      </p:cBhvr>
                                      <p:to x="100000" y="90000"/>
                                    </p:animScale>
                                    <p:animScale>
                                      <p:cBhvr>
                                        <p:cTn id="130" dur="166" decel="50000">
                                          <p:stCondLst>
                                            <p:cond delay="1668"/>
                                          </p:stCondLst>
                                        </p:cTn>
                                        <p:tgtEl>
                                          <p:spTgt spid="18"/>
                                        </p:tgtEl>
                                      </p:cBhvr>
                                      <p:to x="100000" y="100000"/>
                                    </p:animScale>
                                    <p:animScale>
                                      <p:cBhvr>
                                        <p:cTn id="131" dur="26">
                                          <p:stCondLst>
                                            <p:cond delay="1808"/>
                                          </p:stCondLst>
                                        </p:cTn>
                                        <p:tgtEl>
                                          <p:spTgt spid="18"/>
                                        </p:tgtEl>
                                      </p:cBhvr>
                                      <p:to x="100000" y="95000"/>
                                    </p:animScale>
                                    <p:animScale>
                                      <p:cBhvr>
                                        <p:cTn id="132" dur="166" decel="50000">
                                          <p:stCondLst>
                                            <p:cond delay="1834"/>
                                          </p:stCondLst>
                                        </p:cTn>
                                        <p:tgtEl>
                                          <p:spTgt spid="18"/>
                                        </p:tgtEl>
                                      </p:cBhvr>
                                      <p:to x="100000" y="100000"/>
                                    </p:animScale>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11"/>
                                        </p:tgtEl>
                                        <p:attrNameLst>
                                          <p:attrName>style.visibility</p:attrName>
                                        </p:attrNameLst>
                                      </p:cBhvr>
                                      <p:to>
                                        <p:strVal val="visible"/>
                                      </p:to>
                                    </p:set>
                                    <p:anim calcmode="lin" valueType="num">
                                      <p:cBhvr additive="base">
                                        <p:cTn id="137" dur="500" fill="hold"/>
                                        <p:tgtEl>
                                          <p:spTgt spid="11"/>
                                        </p:tgtEl>
                                        <p:attrNameLst>
                                          <p:attrName>ppt_x</p:attrName>
                                        </p:attrNameLst>
                                      </p:cBhvr>
                                      <p:tavLst>
                                        <p:tav tm="0">
                                          <p:val>
                                            <p:strVal val="#ppt_x"/>
                                          </p:val>
                                        </p:tav>
                                        <p:tav tm="100000">
                                          <p:val>
                                            <p:strVal val="#ppt_x"/>
                                          </p:val>
                                        </p:tav>
                                      </p:tavLst>
                                    </p:anim>
                                    <p:anim calcmode="lin" valueType="num">
                                      <p:cBhvr additive="base">
                                        <p:cTn id="1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19"/>
                                        </p:tgtEl>
                                        <p:attrNameLst>
                                          <p:attrName>style.visibility</p:attrName>
                                        </p:attrNameLst>
                                      </p:cBhvr>
                                      <p:to>
                                        <p:strVal val="visible"/>
                                      </p:to>
                                    </p:set>
                                    <p:anim calcmode="lin" valueType="num">
                                      <p:cBhvr additive="base">
                                        <p:cTn id="143" dur="500" fill="hold"/>
                                        <p:tgtEl>
                                          <p:spTgt spid="19"/>
                                        </p:tgtEl>
                                        <p:attrNameLst>
                                          <p:attrName>ppt_x</p:attrName>
                                        </p:attrNameLst>
                                      </p:cBhvr>
                                      <p:tavLst>
                                        <p:tav tm="0">
                                          <p:val>
                                            <p:strVal val="#ppt_x"/>
                                          </p:val>
                                        </p:tav>
                                        <p:tav tm="100000">
                                          <p:val>
                                            <p:strVal val="#ppt_x"/>
                                          </p:val>
                                        </p:tav>
                                      </p:tavLst>
                                    </p:anim>
                                    <p:anim calcmode="lin" valueType="num">
                                      <p:cBhvr additive="base">
                                        <p:cTn id="1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nodeType="clickEffect">
                                  <p:stCondLst>
                                    <p:cond delay="0"/>
                                  </p:stCondLst>
                                  <p:childTnLst>
                                    <p:set>
                                      <p:cBhvr>
                                        <p:cTn id="148" dur="1" fill="hold">
                                          <p:stCondLst>
                                            <p:cond delay="0"/>
                                          </p:stCondLst>
                                        </p:cTn>
                                        <p:tgtEl>
                                          <p:spTgt spid="23"/>
                                        </p:tgtEl>
                                        <p:attrNameLst>
                                          <p:attrName>style.visibility</p:attrName>
                                        </p:attrNameLst>
                                      </p:cBhvr>
                                      <p:to>
                                        <p:strVal val="visible"/>
                                      </p:to>
                                    </p:set>
                                    <p:anim calcmode="lin" valueType="num">
                                      <p:cBhvr additive="base">
                                        <p:cTn id="149" dur="500" fill="hold"/>
                                        <p:tgtEl>
                                          <p:spTgt spid="23"/>
                                        </p:tgtEl>
                                        <p:attrNameLst>
                                          <p:attrName>ppt_x</p:attrName>
                                        </p:attrNameLst>
                                      </p:cBhvr>
                                      <p:tavLst>
                                        <p:tav tm="0">
                                          <p:val>
                                            <p:strVal val="#ppt_x"/>
                                          </p:val>
                                        </p:tav>
                                        <p:tav tm="100000">
                                          <p:val>
                                            <p:strVal val="#ppt_x"/>
                                          </p:val>
                                        </p:tav>
                                      </p:tavLst>
                                    </p:anim>
                                    <p:anim calcmode="lin" valueType="num">
                                      <p:cBhvr additive="base">
                                        <p:cTn id="150" dur="500" fill="hold"/>
                                        <p:tgtEl>
                                          <p:spTgt spid="23"/>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24"/>
                                        </p:tgtEl>
                                        <p:attrNameLst>
                                          <p:attrName>style.visibility</p:attrName>
                                        </p:attrNameLst>
                                      </p:cBhvr>
                                      <p:to>
                                        <p:strVal val="visible"/>
                                      </p:to>
                                    </p:set>
                                    <p:anim calcmode="lin" valueType="num">
                                      <p:cBhvr additive="base">
                                        <p:cTn id="153" dur="500" fill="hold"/>
                                        <p:tgtEl>
                                          <p:spTgt spid="24"/>
                                        </p:tgtEl>
                                        <p:attrNameLst>
                                          <p:attrName>ppt_x</p:attrName>
                                        </p:attrNameLst>
                                      </p:cBhvr>
                                      <p:tavLst>
                                        <p:tav tm="0">
                                          <p:val>
                                            <p:strVal val="#ppt_x"/>
                                          </p:val>
                                        </p:tav>
                                        <p:tav tm="100000">
                                          <p:val>
                                            <p:strVal val="#ppt_x"/>
                                          </p:val>
                                        </p:tav>
                                      </p:tavLst>
                                    </p:anim>
                                    <p:anim calcmode="lin" valueType="num">
                                      <p:cBhvr additive="base">
                                        <p:cTn id="154" dur="500" fill="hold"/>
                                        <p:tgtEl>
                                          <p:spTgt spid="24"/>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25"/>
                                        </p:tgtEl>
                                        <p:attrNameLst>
                                          <p:attrName>style.visibility</p:attrName>
                                        </p:attrNameLst>
                                      </p:cBhvr>
                                      <p:to>
                                        <p:strVal val="visible"/>
                                      </p:to>
                                    </p:set>
                                    <p:anim calcmode="lin" valueType="num">
                                      <p:cBhvr additive="base">
                                        <p:cTn id="157" dur="500" fill="hold"/>
                                        <p:tgtEl>
                                          <p:spTgt spid="25"/>
                                        </p:tgtEl>
                                        <p:attrNameLst>
                                          <p:attrName>ppt_x</p:attrName>
                                        </p:attrNameLst>
                                      </p:cBhvr>
                                      <p:tavLst>
                                        <p:tav tm="0">
                                          <p:val>
                                            <p:strVal val="#ppt_x"/>
                                          </p:val>
                                        </p:tav>
                                        <p:tav tm="100000">
                                          <p:val>
                                            <p:strVal val="#ppt_x"/>
                                          </p:val>
                                        </p:tav>
                                      </p:tavLst>
                                    </p:anim>
                                    <p:anim calcmode="lin" valueType="num">
                                      <p:cBhvr additive="base">
                                        <p:cTn id="158" dur="500" fill="hold"/>
                                        <p:tgtEl>
                                          <p:spTgt spid="25"/>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29"/>
                                        </p:tgtEl>
                                        <p:attrNameLst>
                                          <p:attrName>style.visibility</p:attrName>
                                        </p:attrNameLst>
                                      </p:cBhvr>
                                      <p:to>
                                        <p:strVal val="visible"/>
                                      </p:to>
                                    </p:set>
                                    <p:anim calcmode="lin" valueType="num">
                                      <p:cBhvr additive="base">
                                        <p:cTn id="161" dur="500" fill="hold"/>
                                        <p:tgtEl>
                                          <p:spTgt spid="29"/>
                                        </p:tgtEl>
                                        <p:attrNameLst>
                                          <p:attrName>ppt_x</p:attrName>
                                        </p:attrNameLst>
                                      </p:cBhvr>
                                      <p:tavLst>
                                        <p:tav tm="0">
                                          <p:val>
                                            <p:strVal val="#ppt_x"/>
                                          </p:val>
                                        </p:tav>
                                        <p:tav tm="100000">
                                          <p:val>
                                            <p:strVal val="#ppt_x"/>
                                          </p:val>
                                        </p:tav>
                                      </p:tavLst>
                                    </p:anim>
                                    <p:anim calcmode="lin" valueType="num">
                                      <p:cBhvr additive="base">
                                        <p:cTn id="162" dur="500" fill="hold"/>
                                        <p:tgtEl>
                                          <p:spTgt spid="29"/>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30"/>
                                        </p:tgtEl>
                                        <p:attrNameLst>
                                          <p:attrName>style.visibility</p:attrName>
                                        </p:attrNameLst>
                                      </p:cBhvr>
                                      <p:to>
                                        <p:strVal val="visible"/>
                                      </p:to>
                                    </p:set>
                                    <p:anim calcmode="lin" valueType="num">
                                      <p:cBhvr additive="base">
                                        <p:cTn id="165" dur="500" fill="hold"/>
                                        <p:tgtEl>
                                          <p:spTgt spid="30"/>
                                        </p:tgtEl>
                                        <p:attrNameLst>
                                          <p:attrName>ppt_x</p:attrName>
                                        </p:attrNameLst>
                                      </p:cBhvr>
                                      <p:tavLst>
                                        <p:tav tm="0">
                                          <p:val>
                                            <p:strVal val="#ppt_x"/>
                                          </p:val>
                                        </p:tav>
                                        <p:tav tm="100000">
                                          <p:val>
                                            <p:strVal val="#ppt_x"/>
                                          </p:val>
                                        </p:tav>
                                      </p:tavLst>
                                    </p:anim>
                                    <p:anim calcmode="lin" valueType="num">
                                      <p:cBhvr additive="base">
                                        <p:cTn id="166" dur="500" fill="hold"/>
                                        <p:tgtEl>
                                          <p:spTgt spid="30"/>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26"/>
                                        </p:tgtEl>
                                        <p:attrNameLst>
                                          <p:attrName>style.visibility</p:attrName>
                                        </p:attrNameLst>
                                      </p:cBhvr>
                                      <p:to>
                                        <p:strVal val="visible"/>
                                      </p:to>
                                    </p:set>
                                    <p:anim calcmode="lin" valueType="num">
                                      <p:cBhvr additive="base">
                                        <p:cTn id="169" dur="500" fill="hold"/>
                                        <p:tgtEl>
                                          <p:spTgt spid="26"/>
                                        </p:tgtEl>
                                        <p:attrNameLst>
                                          <p:attrName>ppt_x</p:attrName>
                                        </p:attrNameLst>
                                      </p:cBhvr>
                                      <p:tavLst>
                                        <p:tav tm="0">
                                          <p:val>
                                            <p:strVal val="#ppt_x"/>
                                          </p:val>
                                        </p:tav>
                                        <p:tav tm="100000">
                                          <p:val>
                                            <p:strVal val="#ppt_x"/>
                                          </p:val>
                                        </p:tav>
                                      </p:tavLst>
                                    </p:anim>
                                    <p:anim calcmode="lin" valueType="num">
                                      <p:cBhvr additive="base">
                                        <p:cTn id="170" dur="500" fill="hold"/>
                                        <p:tgtEl>
                                          <p:spTgt spid="26"/>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27"/>
                                        </p:tgtEl>
                                        <p:attrNameLst>
                                          <p:attrName>style.visibility</p:attrName>
                                        </p:attrNameLst>
                                      </p:cBhvr>
                                      <p:to>
                                        <p:strVal val="visible"/>
                                      </p:to>
                                    </p:set>
                                    <p:anim calcmode="lin" valueType="num">
                                      <p:cBhvr additive="base">
                                        <p:cTn id="173" dur="500" fill="hold"/>
                                        <p:tgtEl>
                                          <p:spTgt spid="27"/>
                                        </p:tgtEl>
                                        <p:attrNameLst>
                                          <p:attrName>ppt_x</p:attrName>
                                        </p:attrNameLst>
                                      </p:cBhvr>
                                      <p:tavLst>
                                        <p:tav tm="0">
                                          <p:val>
                                            <p:strVal val="#ppt_x"/>
                                          </p:val>
                                        </p:tav>
                                        <p:tav tm="100000">
                                          <p:val>
                                            <p:strVal val="#ppt_x"/>
                                          </p:val>
                                        </p:tav>
                                      </p:tavLst>
                                    </p:anim>
                                    <p:anim calcmode="lin" valueType="num">
                                      <p:cBhvr additive="base">
                                        <p:cTn id="174" dur="500" fill="hold"/>
                                        <p:tgtEl>
                                          <p:spTgt spid="27"/>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28"/>
                                        </p:tgtEl>
                                        <p:attrNameLst>
                                          <p:attrName>style.visibility</p:attrName>
                                        </p:attrNameLst>
                                      </p:cBhvr>
                                      <p:to>
                                        <p:strVal val="visible"/>
                                      </p:to>
                                    </p:set>
                                    <p:anim calcmode="lin" valueType="num">
                                      <p:cBhvr additive="base">
                                        <p:cTn id="177" dur="500" fill="hold"/>
                                        <p:tgtEl>
                                          <p:spTgt spid="28"/>
                                        </p:tgtEl>
                                        <p:attrNameLst>
                                          <p:attrName>ppt_x</p:attrName>
                                        </p:attrNameLst>
                                      </p:cBhvr>
                                      <p:tavLst>
                                        <p:tav tm="0">
                                          <p:val>
                                            <p:strVal val="#ppt_x"/>
                                          </p:val>
                                        </p:tav>
                                        <p:tav tm="100000">
                                          <p:val>
                                            <p:strVal val="#ppt_x"/>
                                          </p:val>
                                        </p:tav>
                                      </p:tavLst>
                                    </p:anim>
                                    <p:anim calcmode="lin" valueType="num">
                                      <p:cBhvr additive="base">
                                        <p:cTn id="178" dur="500" fill="hold"/>
                                        <p:tgtEl>
                                          <p:spTgt spid="28"/>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31"/>
                                        </p:tgtEl>
                                        <p:attrNameLst>
                                          <p:attrName>style.visibility</p:attrName>
                                        </p:attrNameLst>
                                      </p:cBhvr>
                                      <p:to>
                                        <p:strVal val="visible"/>
                                      </p:to>
                                    </p:set>
                                    <p:anim calcmode="lin" valueType="num">
                                      <p:cBhvr additive="base">
                                        <p:cTn id="181" dur="500" fill="hold"/>
                                        <p:tgtEl>
                                          <p:spTgt spid="31"/>
                                        </p:tgtEl>
                                        <p:attrNameLst>
                                          <p:attrName>ppt_x</p:attrName>
                                        </p:attrNameLst>
                                      </p:cBhvr>
                                      <p:tavLst>
                                        <p:tav tm="0">
                                          <p:val>
                                            <p:strVal val="#ppt_x"/>
                                          </p:val>
                                        </p:tav>
                                        <p:tav tm="100000">
                                          <p:val>
                                            <p:strVal val="#ppt_x"/>
                                          </p:val>
                                        </p:tav>
                                      </p:tavLst>
                                    </p:anim>
                                    <p:anim calcmode="lin" valueType="num">
                                      <p:cBhvr additive="base">
                                        <p:cTn id="182" dur="500" fill="hold"/>
                                        <p:tgtEl>
                                          <p:spTgt spid="31"/>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32"/>
                                        </p:tgtEl>
                                        <p:attrNameLst>
                                          <p:attrName>style.visibility</p:attrName>
                                        </p:attrNameLst>
                                      </p:cBhvr>
                                      <p:to>
                                        <p:strVal val="visible"/>
                                      </p:to>
                                    </p:set>
                                    <p:anim calcmode="lin" valueType="num">
                                      <p:cBhvr additive="base">
                                        <p:cTn id="185" dur="500" fill="hold"/>
                                        <p:tgtEl>
                                          <p:spTgt spid="32"/>
                                        </p:tgtEl>
                                        <p:attrNameLst>
                                          <p:attrName>ppt_x</p:attrName>
                                        </p:attrNameLst>
                                      </p:cBhvr>
                                      <p:tavLst>
                                        <p:tav tm="0">
                                          <p:val>
                                            <p:strVal val="#ppt_x"/>
                                          </p:val>
                                        </p:tav>
                                        <p:tav tm="100000">
                                          <p:val>
                                            <p:strVal val="#ppt_x"/>
                                          </p:val>
                                        </p:tav>
                                      </p:tavLst>
                                    </p:anim>
                                    <p:anim calcmode="lin" valueType="num">
                                      <p:cBhvr additive="base">
                                        <p:cTn id="186" dur="500" fill="hold"/>
                                        <p:tgtEl>
                                          <p:spTgt spid="32"/>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33"/>
                                        </p:tgtEl>
                                        <p:attrNameLst>
                                          <p:attrName>style.visibility</p:attrName>
                                        </p:attrNameLst>
                                      </p:cBhvr>
                                      <p:to>
                                        <p:strVal val="visible"/>
                                      </p:to>
                                    </p:set>
                                    <p:anim calcmode="lin" valueType="num">
                                      <p:cBhvr additive="base">
                                        <p:cTn id="189" dur="500" fill="hold"/>
                                        <p:tgtEl>
                                          <p:spTgt spid="33"/>
                                        </p:tgtEl>
                                        <p:attrNameLst>
                                          <p:attrName>ppt_x</p:attrName>
                                        </p:attrNameLst>
                                      </p:cBhvr>
                                      <p:tavLst>
                                        <p:tav tm="0">
                                          <p:val>
                                            <p:strVal val="#ppt_x"/>
                                          </p:val>
                                        </p:tav>
                                        <p:tav tm="100000">
                                          <p:val>
                                            <p:strVal val="#ppt_x"/>
                                          </p:val>
                                        </p:tav>
                                      </p:tavLst>
                                    </p:anim>
                                    <p:anim calcmode="lin" valueType="num">
                                      <p:cBhvr additive="base">
                                        <p:cTn id="19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nodeType="clickEffect">
                                  <p:stCondLst>
                                    <p:cond delay="0"/>
                                  </p:stCondLst>
                                  <p:childTnLst>
                                    <p:set>
                                      <p:cBhvr>
                                        <p:cTn id="194" dur="1" fill="hold">
                                          <p:stCondLst>
                                            <p:cond delay="0"/>
                                          </p:stCondLst>
                                        </p:cTn>
                                        <p:tgtEl>
                                          <p:spTgt spid="12"/>
                                        </p:tgtEl>
                                        <p:attrNameLst>
                                          <p:attrName>style.visibility</p:attrName>
                                        </p:attrNameLst>
                                      </p:cBhvr>
                                      <p:to>
                                        <p:strVal val="visible"/>
                                      </p:to>
                                    </p:set>
                                    <p:anim calcmode="lin" valueType="num">
                                      <p:cBhvr additive="base">
                                        <p:cTn id="195" dur="500" fill="hold"/>
                                        <p:tgtEl>
                                          <p:spTgt spid="12"/>
                                        </p:tgtEl>
                                        <p:attrNameLst>
                                          <p:attrName>ppt_x</p:attrName>
                                        </p:attrNameLst>
                                      </p:cBhvr>
                                      <p:tavLst>
                                        <p:tav tm="0">
                                          <p:val>
                                            <p:strVal val="#ppt_x"/>
                                          </p:val>
                                        </p:tav>
                                        <p:tav tm="100000">
                                          <p:val>
                                            <p:strVal val="#ppt_x"/>
                                          </p:val>
                                        </p:tav>
                                      </p:tavLst>
                                    </p:anim>
                                    <p:anim calcmode="lin" valueType="num">
                                      <p:cBhvr additive="base">
                                        <p:cTn id="19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34"/>
                                        </p:tgtEl>
                                        <p:attrNameLst>
                                          <p:attrName>style.visibility</p:attrName>
                                        </p:attrNameLst>
                                      </p:cBhvr>
                                      <p:to>
                                        <p:strVal val="visible"/>
                                      </p:to>
                                    </p:set>
                                    <p:anim calcmode="lin" valueType="num">
                                      <p:cBhvr additive="base">
                                        <p:cTn id="201" dur="500" fill="hold"/>
                                        <p:tgtEl>
                                          <p:spTgt spid="34"/>
                                        </p:tgtEl>
                                        <p:attrNameLst>
                                          <p:attrName>ppt_x</p:attrName>
                                        </p:attrNameLst>
                                      </p:cBhvr>
                                      <p:tavLst>
                                        <p:tav tm="0">
                                          <p:val>
                                            <p:strVal val="#ppt_x"/>
                                          </p:val>
                                        </p:tav>
                                        <p:tav tm="100000">
                                          <p:val>
                                            <p:strVal val="#ppt_x"/>
                                          </p:val>
                                        </p:tav>
                                      </p:tavLst>
                                    </p:anim>
                                    <p:anim calcmode="lin" valueType="num">
                                      <p:cBhvr additive="base">
                                        <p:cTn id="20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nodeType="clickEffect">
                                  <p:stCondLst>
                                    <p:cond delay="0"/>
                                  </p:stCondLst>
                                  <p:childTnLst>
                                    <p:set>
                                      <p:cBhvr>
                                        <p:cTn id="206" dur="1" fill="hold">
                                          <p:stCondLst>
                                            <p:cond delay="0"/>
                                          </p:stCondLst>
                                        </p:cTn>
                                        <p:tgtEl>
                                          <p:spTgt spid="35"/>
                                        </p:tgtEl>
                                        <p:attrNameLst>
                                          <p:attrName>style.visibility</p:attrName>
                                        </p:attrNameLst>
                                      </p:cBhvr>
                                      <p:to>
                                        <p:strVal val="visible"/>
                                      </p:to>
                                    </p:set>
                                    <p:anim calcmode="lin" valueType="num">
                                      <p:cBhvr additive="base">
                                        <p:cTn id="207" dur="500" fill="hold"/>
                                        <p:tgtEl>
                                          <p:spTgt spid="35"/>
                                        </p:tgtEl>
                                        <p:attrNameLst>
                                          <p:attrName>ppt_x</p:attrName>
                                        </p:attrNameLst>
                                      </p:cBhvr>
                                      <p:tavLst>
                                        <p:tav tm="0">
                                          <p:val>
                                            <p:strVal val="#ppt_x"/>
                                          </p:val>
                                        </p:tav>
                                        <p:tav tm="100000">
                                          <p:val>
                                            <p:strVal val="#ppt_x"/>
                                          </p:val>
                                        </p:tav>
                                      </p:tavLst>
                                    </p:anim>
                                    <p:anim calcmode="lin" valueType="num">
                                      <p:cBhvr additive="base">
                                        <p:cTn id="208" dur="500" fill="hold"/>
                                        <p:tgtEl>
                                          <p:spTgt spid="35"/>
                                        </p:tgtEl>
                                        <p:attrNameLst>
                                          <p:attrName>ppt_y</p:attrName>
                                        </p:attrNameLst>
                                      </p:cBhvr>
                                      <p:tavLst>
                                        <p:tav tm="0">
                                          <p:val>
                                            <p:strVal val="1+#ppt_h/2"/>
                                          </p:val>
                                        </p:tav>
                                        <p:tav tm="100000">
                                          <p:val>
                                            <p:strVal val="#ppt_y"/>
                                          </p:val>
                                        </p:tav>
                                      </p:tavLst>
                                    </p:anim>
                                  </p:childTnLst>
                                </p:cTn>
                              </p:par>
                              <p:par>
                                <p:cTn id="209" presetID="2" presetClass="entr" presetSubtype="4" fill="hold" nodeType="withEffect">
                                  <p:stCondLst>
                                    <p:cond delay="0"/>
                                  </p:stCondLst>
                                  <p:childTnLst>
                                    <p:set>
                                      <p:cBhvr>
                                        <p:cTn id="210" dur="1" fill="hold">
                                          <p:stCondLst>
                                            <p:cond delay="0"/>
                                          </p:stCondLst>
                                        </p:cTn>
                                        <p:tgtEl>
                                          <p:spTgt spid="36"/>
                                        </p:tgtEl>
                                        <p:attrNameLst>
                                          <p:attrName>style.visibility</p:attrName>
                                        </p:attrNameLst>
                                      </p:cBhvr>
                                      <p:to>
                                        <p:strVal val="visible"/>
                                      </p:to>
                                    </p:set>
                                    <p:anim calcmode="lin" valueType="num">
                                      <p:cBhvr additive="base">
                                        <p:cTn id="211" dur="500" fill="hold"/>
                                        <p:tgtEl>
                                          <p:spTgt spid="36"/>
                                        </p:tgtEl>
                                        <p:attrNameLst>
                                          <p:attrName>ppt_x</p:attrName>
                                        </p:attrNameLst>
                                      </p:cBhvr>
                                      <p:tavLst>
                                        <p:tav tm="0">
                                          <p:val>
                                            <p:strVal val="#ppt_x"/>
                                          </p:val>
                                        </p:tav>
                                        <p:tav tm="100000">
                                          <p:val>
                                            <p:strVal val="#ppt_x"/>
                                          </p:val>
                                        </p:tav>
                                      </p:tavLst>
                                    </p:anim>
                                    <p:anim calcmode="lin" valueType="num">
                                      <p:cBhvr additive="base">
                                        <p:cTn id="212" dur="500" fill="hold"/>
                                        <p:tgtEl>
                                          <p:spTgt spid="36"/>
                                        </p:tgtEl>
                                        <p:attrNameLst>
                                          <p:attrName>ppt_y</p:attrName>
                                        </p:attrNameLst>
                                      </p:cBhvr>
                                      <p:tavLst>
                                        <p:tav tm="0">
                                          <p:val>
                                            <p:strVal val="1+#ppt_h/2"/>
                                          </p:val>
                                        </p:tav>
                                        <p:tav tm="100000">
                                          <p:val>
                                            <p:strVal val="#ppt_y"/>
                                          </p:val>
                                        </p:tav>
                                      </p:tavLst>
                                    </p:anim>
                                  </p:childTnLst>
                                </p:cTn>
                              </p:par>
                              <p:par>
                                <p:cTn id="213" presetID="2" presetClass="entr" presetSubtype="4" fill="hold" nodeType="withEffect">
                                  <p:stCondLst>
                                    <p:cond delay="0"/>
                                  </p:stCondLst>
                                  <p:childTnLst>
                                    <p:set>
                                      <p:cBhvr>
                                        <p:cTn id="214" dur="1" fill="hold">
                                          <p:stCondLst>
                                            <p:cond delay="0"/>
                                          </p:stCondLst>
                                        </p:cTn>
                                        <p:tgtEl>
                                          <p:spTgt spid="37"/>
                                        </p:tgtEl>
                                        <p:attrNameLst>
                                          <p:attrName>style.visibility</p:attrName>
                                        </p:attrNameLst>
                                      </p:cBhvr>
                                      <p:to>
                                        <p:strVal val="visible"/>
                                      </p:to>
                                    </p:set>
                                    <p:anim calcmode="lin" valueType="num">
                                      <p:cBhvr additive="base">
                                        <p:cTn id="215" dur="500" fill="hold"/>
                                        <p:tgtEl>
                                          <p:spTgt spid="37"/>
                                        </p:tgtEl>
                                        <p:attrNameLst>
                                          <p:attrName>ppt_x</p:attrName>
                                        </p:attrNameLst>
                                      </p:cBhvr>
                                      <p:tavLst>
                                        <p:tav tm="0">
                                          <p:val>
                                            <p:strVal val="#ppt_x"/>
                                          </p:val>
                                        </p:tav>
                                        <p:tav tm="100000">
                                          <p:val>
                                            <p:strVal val="#ppt_x"/>
                                          </p:val>
                                        </p:tav>
                                      </p:tavLst>
                                    </p:anim>
                                    <p:anim calcmode="lin" valueType="num">
                                      <p:cBhvr additive="base">
                                        <p:cTn id="216" dur="500" fill="hold"/>
                                        <p:tgtEl>
                                          <p:spTgt spid="37"/>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38"/>
                                        </p:tgtEl>
                                        <p:attrNameLst>
                                          <p:attrName>style.visibility</p:attrName>
                                        </p:attrNameLst>
                                      </p:cBhvr>
                                      <p:to>
                                        <p:strVal val="visible"/>
                                      </p:to>
                                    </p:set>
                                    <p:anim calcmode="lin" valueType="num">
                                      <p:cBhvr additive="base">
                                        <p:cTn id="219" dur="500" fill="hold"/>
                                        <p:tgtEl>
                                          <p:spTgt spid="38"/>
                                        </p:tgtEl>
                                        <p:attrNameLst>
                                          <p:attrName>ppt_x</p:attrName>
                                        </p:attrNameLst>
                                      </p:cBhvr>
                                      <p:tavLst>
                                        <p:tav tm="0">
                                          <p:val>
                                            <p:strVal val="#ppt_x"/>
                                          </p:val>
                                        </p:tav>
                                        <p:tav tm="100000">
                                          <p:val>
                                            <p:strVal val="#ppt_x"/>
                                          </p:val>
                                        </p:tav>
                                      </p:tavLst>
                                    </p:anim>
                                    <p:anim calcmode="lin" valueType="num">
                                      <p:cBhvr additive="base">
                                        <p:cTn id="220" dur="500" fill="hold"/>
                                        <p:tgtEl>
                                          <p:spTgt spid="38"/>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39"/>
                                        </p:tgtEl>
                                        <p:attrNameLst>
                                          <p:attrName>style.visibility</p:attrName>
                                        </p:attrNameLst>
                                      </p:cBhvr>
                                      <p:to>
                                        <p:strVal val="visible"/>
                                      </p:to>
                                    </p:set>
                                    <p:anim calcmode="lin" valueType="num">
                                      <p:cBhvr additive="base">
                                        <p:cTn id="223" dur="500" fill="hold"/>
                                        <p:tgtEl>
                                          <p:spTgt spid="39"/>
                                        </p:tgtEl>
                                        <p:attrNameLst>
                                          <p:attrName>ppt_x</p:attrName>
                                        </p:attrNameLst>
                                      </p:cBhvr>
                                      <p:tavLst>
                                        <p:tav tm="0">
                                          <p:val>
                                            <p:strVal val="#ppt_x"/>
                                          </p:val>
                                        </p:tav>
                                        <p:tav tm="100000">
                                          <p:val>
                                            <p:strVal val="#ppt_x"/>
                                          </p:val>
                                        </p:tav>
                                      </p:tavLst>
                                    </p:anim>
                                    <p:anim calcmode="lin" valueType="num">
                                      <p:cBhvr additive="base">
                                        <p:cTn id="224" dur="500" fill="hold"/>
                                        <p:tgtEl>
                                          <p:spTgt spid="39"/>
                                        </p:tgtEl>
                                        <p:attrNameLst>
                                          <p:attrName>ppt_y</p:attrName>
                                        </p:attrNameLst>
                                      </p:cBhvr>
                                      <p:tavLst>
                                        <p:tav tm="0">
                                          <p:val>
                                            <p:strVal val="1+#ppt_h/2"/>
                                          </p:val>
                                        </p:tav>
                                        <p:tav tm="100000">
                                          <p:val>
                                            <p:strVal val="#ppt_y"/>
                                          </p:val>
                                        </p:tav>
                                      </p:tavLst>
                                    </p:anim>
                                  </p:childTnLst>
                                </p:cTn>
                              </p:par>
                              <p:par>
                                <p:cTn id="225" presetID="2" presetClass="entr" presetSubtype="4" fill="hold" nodeType="withEffect">
                                  <p:stCondLst>
                                    <p:cond delay="0"/>
                                  </p:stCondLst>
                                  <p:childTnLst>
                                    <p:set>
                                      <p:cBhvr>
                                        <p:cTn id="226" dur="1" fill="hold">
                                          <p:stCondLst>
                                            <p:cond delay="0"/>
                                          </p:stCondLst>
                                        </p:cTn>
                                        <p:tgtEl>
                                          <p:spTgt spid="41"/>
                                        </p:tgtEl>
                                        <p:attrNameLst>
                                          <p:attrName>style.visibility</p:attrName>
                                        </p:attrNameLst>
                                      </p:cBhvr>
                                      <p:to>
                                        <p:strVal val="visible"/>
                                      </p:to>
                                    </p:set>
                                    <p:anim calcmode="lin" valueType="num">
                                      <p:cBhvr additive="base">
                                        <p:cTn id="227" dur="500" fill="hold"/>
                                        <p:tgtEl>
                                          <p:spTgt spid="41"/>
                                        </p:tgtEl>
                                        <p:attrNameLst>
                                          <p:attrName>ppt_x</p:attrName>
                                        </p:attrNameLst>
                                      </p:cBhvr>
                                      <p:tavLst>
                                        <p:tav tm="0">
                                          <p:val>
                                            <p:strVal val="#ppt_x"/>
                                          </p:val>
                                        </p:tav>
                                        <p:tav tm="100000">
                                          <p:val>
                                            <p:strVal val="#ppt_x"/>
                                          </p:val>
                                        </p:tav>
                                      </p:tavLst>
                                    </p:anim>
                                    <p:anim calcmode="lin" valueType="num">
                                      <p:cBhvr additive="base">
                                        <p:cTn id="228" dur="500" fill="hold"/>
                                        <p:tgtEl>
                                          <p:spTgt spid="41"/>
                                        </p:tgtEl>
                                        <p:attrNameLst>
                                          <p:attrName>ppt_y</p:attrName>
                                        </p:attrNameLst>
                                      </p:cBhvr>
                                      <p:tavLst>
                                        <p:tav tm="0">
                                          <p:val>
                                            <p:strVal val="1+#ppt_h/2"/>
                                          </p:val>
                                        </p:tav>
                                        <p:tav tm="100000">
                                          <p:val>
                                            <p:strVal val="#ppt_y"/>
                                          </p:val>
                                        </p:tav>
                                      </p:tavLst>
                                    </p:anim>
                                  </p:childTnLst>
                                </p:cTn>
                              </p:par>
                              <p:par>
                                <p:cTn id="229" presetID="2" presetClass="entr" presetSubtype="4" fill="hold" nodeType="withEffect">
                                  <p:stCondLst>
                                    <p:cond delay="0"/>
                                  </p:stCondLst>
                                  <p:childTnLst>
                                    <p:set>
                                      <p:cBhvr>
                                        <p:cTn id="230" dur="1" fill="hold">
                                          <p:stCondLst>
                                            <p:cond delay="0"/>
                                          </p:stCondLst>
                                        </p:cTn>
                                        <p:tgtEl>
                                          <p:spTgt spid="42"/>
                                        </p:tgtEl>
                                        <p:attrNameLst>
                                          <p:attrName>style.visibility</p:attrName>
                                        </p:attrNameLst>
                                      </p:cBhvr>
                                      <p:to>
                                        <p:strVal val="visible"/>
                                      </p:to>
                                    </p:set>
                                    <p:anim calcmode="lin" valueType="num">
                                      <p:cBhvr additive="base">
                                        <p:cTn id="231" dur="500" fill="hold"/>
                                        <p:tgtEl>
                                          <p:spTgt spid="42"/>
                                        </p:tgtEl>
                                        <p:attrNameLst>
                                          <p:attrName>ppt_x</p:attrName>
                                        </p:attrNameLst>
                                      </p:cBhvr>
                                      <p:tavLst>
                                        <p:tav tm="0">
                                          <p:val>
                                            <p:strVal val="#ppt_x"/>
                                          </p:val>
                                        </p:tav>
                                        <p:tav tm="100000">
                                          <p:val>
                                            <p:strVal val="#ppt_x"/>
                                          </p:val>
                                        </p:tav>
                                      </p:tavLst>
                                    </p:anim>
                                    <p:anim calcmode="lin" valueType="num">
                                      <p:cBhvr additive="base">
                                        <p:cTn id="232" dur="500" fill="hold"/>
                                        <p:tgtEl>
                                          <p:spTgt spid="42"/>
                                        </p:tgtEl>
                                        <p:attrNameLst>
                                          <p:attrName>ppt_y</p:attrName>
                                        </p:attrNameLst>
                                      </p:cBhvr>
                                      <p:tavLst>
                                        <p:tav tm="0">
                                          <p:val>
                                            <p:strVal val="1+#ppt_h/2"/>
                                          </p:val>
                                        </p:tav>
                                        <p:tav tm="100000">
                                          <p:val>
                                            <p:strVal val="#ppt_y"/>
                                          </p:val>
                                        </p:tav>
                                      </p:tavLst>
                                    </p:anim>
                                  </p:childTnLst>
                                </p:cTn>
                              </p:par>
                              <p:par>
                                <p:cTn id="233" presetID="2" presetClass="entr" presetSubtype="4" fill="hold" nodeType="withEffect">
                                  <p:stCondLst>
                                    <p:cond delay="0"/>
                                  </p:stCondLst>
                                  <p:childTnLst>
                                    <p:set>
                                      <p:cBhvr>
                                        <p:cTn id="234" dur="1" fill="hold">
                                          <p:stCondLst>
                                            <p:cond delay="0"/>
                                          </p:stCondLst>
                                        </p:cTn>
                                        <p:tgtEl>
                                          <p:spTgt spid="40"/>
                                        </p:tgtEl>
                                        <p:attrNameLst>
                                          <p:attrName>style.visibility</p:attrName>
                                        </p:attrNameLst>
                                      </p:cBhvr>
                                      <p:to>
                                        <p:strVal val="visible"/>
                                      </p:to>
                                    </p:set>
                                    <p:anim calcmode="lin" valueType="num">
                                      <p:cBhvr additive="base">
                                        <p:cTn id="235" dur="500" fill="hold"/>
                                        <p:tgtEl>
                                          <p:spTgt spid="40"/>
                                        </p:tgtEl>
                                        <p:attrNameLst>
                                          <p:attrName>ppt_x</p:attrName>
                                        </p:attrNameLst>
                                      </p:cBhvr>
                                      <p:tavLst>
                                        <p:tav tm="0">
                                          <p:val>
                                            <p:strVal val="#ppt_x"/>
                                          </p:val>
                                        </p:tav>
                                        <p:tav tm="100000">
                                          <p:val>
                                            <p:strVal val="#ppt_x"/>
                                          </p:val>
                                        </p:tav>
                                      </p:tavLst>
                                    </p:anim>
                                    <p:anim calcmode="lin" valueType="num">
                                      <p:cBhvr additive="base">
                                        <p:cTn id="23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3" grpId="0"/>
      <p:bldP spid="14" grpId="0" animBg="1"/>
      <p:bldP spid="15" grpId="0"/>
      <p:bldP spid="16" grpId="0" animBg="1"/>
      <p:bldP spid="17" grpId="0" animBg="1"/>
      <p:bldP spid="18" grpId="0" animBg="1"/>
      <p:bldP spid="6" grpId="0"/>
      <p:bldP spid="19" grpId="0"/>
      <p:bldP spid="3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Venn </a:t>
            </a:r>
            <a:r>
              <a:rPr lang="en-US" sz="3600" b="1" dirty="0" smtClean="0"/>
              <a:t>Diagrams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41</a:t>
            </a:fld>
            <a:endParaRPr lang="en-NZ" dirty="0">
              <a:solidFill>
                <a:srgbClr val="000000"/>
              </a:solidFill>
            </a:endParaRPr>
          </a:p>
        </p:txBody>
      </p:sp>
      <p:pic>
        <p:nvPicPr>
          <p:cNvPr id="8" name="Picture 7"/>
          <p:cNvPicPr>
            <a:picLocks noChangeAspect="1"/>
          </p:cNvPicPr>
          <p:nvPr/>
        </p:nvPicPr>
        <p:blipFill>
          <a:blip r:embed="rId2"/>
          <a:stretch>
            <a:fillRect/>
          </a:stretch>
        </p:blipFill>
        <p:spPr>
          <a:xfrm>
            <a:off x="1994079" y="1480785"/>
            <a:ext cx="3093202" cy="2203471"/>
          </a:xfrm>
          <a:prstGeom prst="rect">
            <a:avLst/>
          </a:prstGeom>
        </p:spPr>
      </p:pic>
      <p:pic>
        <p:nvPicPr>
          <p:cNvPr id="7" name="Picture 6"/>
          <p:cNvPicPr>
            <a:picLocks noChangeAspect="1"/>
          </p:cNvPicPr>
          <p:nvPr/>
        </p:nvPicPr>
        <p:blipFill>
          <a:blip r:embed="rId2"/>
          <a:stretch>
            <a:fillRect/>
          </a:stretch>
        </p:blipFill>
        <p:spPr>
          <a:xfrm>
            <a:off x="6018688" y="1480785"/>
            <a:ext cx="3093202" cy="2203471"/>
          </a:xfrm>
          <a:prstGeom prst="rect">
            <a:avLst/>
          </a:prstGeom>
        </p:spPr>
      </p:pic>
      <p:pic>
        <p:nvPicPr>
          <p:cNvPr id="9" name="Picture 8"/>
          <p:cNvPicPr>
            <a:picLocks noChangeAspect="1"/>
          </p:cNvPicPr>
          <p:nvPr/>
        </p:nvPicPr>
        <p:blipFill>
          <a:blip r:embed="rId2"/>
          <a:stretch>
            <a:fillRect/>
          </a:stretch>
        </p:blipFill>
        <p:spPr>
          <a:xfrm>
            <a:off x="10089398" y="1480784"/>
            <a:ext cx="3093202" cy="2203471"/>
          </a:xfrm>
          <a:prstGeom prst="rect">
            <a:avLst/>
          </a:prstGeom>
        </p:spPr>
      </p:pic>
      <p:pic>
        <p:nvPicPr>
          <p:cNvPr id="10" name="Picture 9"/>
          <p:cNvPicPr>
            <a:picLocks noChangeAspect="1"/>
          </p:cNvPicPr>
          <p:nvPr/>
        </p:nvPicPr>
        <p:blipFill>
          <a:blip r:embed="rId2"/>
          <a:stretch>
            <a:fillRect/>
          </a:stretch>
        </p:blipFill>
        <p:spPr>
          <a:xfrm>
            <a:off x="2070279" y="4502129"/>
            <a:ext cx="3093202" cy="2203471"/>
          </a:xfrm>
          <a:prstGeom prst="rect">
            <a:avLst/>
          </a:prstGeom>
        </p:spPr>
      </p:pic>
      <p:sp>
        <p:nvSpPr>
          <p:cNvPr id="3" name="Rectangle 2"/>
          <p:cNvSpPr/>
          <p:nvPr/>
        </p:nvSpPr>
        <p:spPr>
          <a:xfrm>
            <a:off x="3133196" y="3833524"/>
            <a:ext cx="983795" cy="492443"/>
          </a:xfrm>
          <a:prstGeom prst="rect">
            <a:avLst/>
          </a:prstGeom>
        </p:spPr>
        <p:txBody>
          <a:bodyPr wrap="none">
            <a:spAutoFit/>
          </a:bodyPr>
          <a:lstStyle/>
          <a:p>
            <a:r>
              <a:rPr lang="en-IN" dirty="0" smtClean="0">
                <a:solidFill>
                  <a:srgbClr val="0000FF"/>
                </a:solidFill>
              </a:rPr>
              <a:t>A – B</a:t>
            </a:r>
            <a:endParaRPr lang="en-IN" dirty="0"/>
          </a:p>
        </p:txBody>
      </p:sp>
      <p:sp>
        <p:nvSpPr>
          <p:cNvPr id="13" name="Rectangle 12"/>
          <p:cNvSpPr/>
          <p:nvPr/>
        </p:nvSpPr>
        <p:spPr>
          <a:xfrm>
            <a:off x="11412071" y="3833523"/>
            <a:ext cx="983795" cy="492443"/>
          </a:xfrm>
          <a:prstGeom prst="rect">
            <a:avLst/>
          </a:prstGeom>
        </p:spPr>
        <p:txBody>
          <a:bodyPr wrap="none">
            <a:spAutoFit/>
          </a:bodyPr>
          <a:lstStyle/>
          <a:p>
            <a:r>
              <a:rPr lang="en-IN" dirty="0" smtClean="0">
                <a:solidFill>
                  <a:srgbClr val="00B050"/>
                </a:solidFill>
              </a:rPr>
              <a:t>B – A</a:t>
            </a:r>
            <a:endParaRPr lang="en-IN" dirty="0">
              <a:solidFill>
                <a:srgbClr val="00B050"/>
              </a:solidFill>
            </a:endParaRPr>
          </a:p>
        </p:txBody>
      </p:sp>
      <p:sp>
        <p:nvSpPr>
          <p:cNvPr id="15" name="Rectangle 14"/>
          <p:cNvSpPr/>
          <p:nvPr/>
        </p:nvSpPr>
        <p:spPr>
          <a:xfrm>
            <a:off x="3044775" y="6769701"/>
            <a:ext cx="991810" cy="492443"/>
          </a:xfrm>
          <a:prstGeom prst="rect">
            <a:avLst/>
          </a:prstGeom>
        </p:spPr>
        <p:txBody>
          <a:bodyPr wrap="none">
            <a:spAutoFit/>
          </a:bodyPr>
          <a:lstStyle/>
          <a:p>
            <a:r>
              <a:rPr lang="en-IN" dirty="0" smtClean="0">
                <a:solidFill>
                  <a:srgbClr val="0000FF"/>
                </a:solidFill>
              </a:rPr>
              <a:t>A + B</a:t>
            </a:r>
            <a:endParaRPr lang="en-IN" dirty="0"/>
          </a:p>
        </p:txBody>
      </p:sp>
      <p:sp>
        <p:nvSpPr>
          <p:cNvPr id="6" name="Rectangle 5"/>
          <p:cNvSpPr/>
          <p:nvPr/>
        </p:nvSpPr>
        <p:spPr>
          <a:xfrm>
            <a:off x="7234465" y="3833522"/>
            <a:ext cx="1054328" cy="492443"/>
          </a:xfrm>
          <a:prstGeom prst="rect">
            <a:avLst/>
          </a:prstGeom>
        </p:spPr>
        <p:txBody>
          <a:bodyPr wrap="none">
            <a:spAutoFit/>
          </a:bodyPr>
          <a:lstStyle/>
          <a:p>
            <a:r>
              <a:rPr lang="en-IN" dirty="0">
                <a:solidFill>
                  <a:srgbClr val="FF0000"/>
                </a:solidFill>
              </a:rPr>
              <a:t>A </a:t>
            </a:r>
            <a:r>
              <a:rPr lang="en-IN" dirty="0">
                <a:solidFill>
                  <a:srgbClr val="FF0000"/>
                </a:solidFill>
                <a:sym typeface="Symbol" panose="05050102010706020507" pitchFamily="18" charset="2"/>
              </a:rPr>
              <a:t> </a:t>
            </a:r>
            <a:r>
              <a:rPr lang="en-IN" dirty="0">
                <a:solidFill>
                  <a:srgbClr val="FF0000"/>
                </a:solidFill>
              </a:rPr>
              <a:t>B</a:t>
            </a:r>
          </a:p>
        </p:txBody>
      </p:sp>
      <p:cxnSp>
        <p:nvCxnSpPr>
          <p:cNvPr id="14" name="Straight Connector 13"/>
          <p:cNvCxnSpPr/>
          <p:nvPr/>
        </p:nvCxnSpPr>
        <p:spPr>
          <a:xfrm flipV="1">
            <a:off x="2438400" y="1981200"/>
            <a:ext cx="694796" cy="45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362200" y="2094252"/>
            <a:ext cx="1066800" cy="6686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438400" y="2396116"/>
            <a:ext cx="990600" cy="6557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785798" y="2912125"/>
            <a:ext cx="643202" cy="3441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67600" y="2396116"/>
            <a:ext cx="2286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391400" y="2590800"/>
            <a:ext cx="381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391400" y="2762857"/>
            <a:ext cx="381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467600" y="2912125"/>
            <a:ext cx="25163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734800" y="2286000"/>
            <a:ext cx="9906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1811000" y="2590800"/>
            <a:ext cx="990600" cy="0"/>
          </a:xfrm>
          <a:prstGeom prst="line">
            <a:avLst/>
          </a:prstGeom>
          <a:ln w="2540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9" name="Straight Connector 38"/>
          <p:cNvCxnSpPr/>
          <p:nvPr/>
        </p:nvCxnSpPr>
        <p:spPr>
          <a:xfrm>
            <a:off x="11734800" y="3051867"/>
            <a:ext cx="9906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1811000" y="2819400"/>
            <a:ext cx="9906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734800" y="2094252"/>
            <a:ext cx="7620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501464" y="5010804"/>
            <a:ext cx="694796" cy="45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425264" y="5123856"/>
            <a:ext cx="1066800" cy="6686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501464" y="5425720"/>
            <a:ext cx="990600" cy="6557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848862" y="5941729"/>
            <a:ext cx="643202" cy="3441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720664" y="5341816"/>
            <a:ext cx="9906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796864" y="5646616"/>
            <a:ext cx="990600" cy="0"/>
          </a:xfrm>
          <a:prstGeom prst="line">
            <a:avLst/>
          </a:prstGeom>
          <a:ln w="2540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0" name="Straight Connector 49"/>
          <p:cNvCxnSpPr/>
          <p:nvPr/>
        </p:nvCxnSpPr>
        <p:spPr>
          <a:xfrm>
            <a:off x="3720664" y="6107683"/>
            <a:ext cx="9906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796864" y="5875216"/>
            <a:ext cx="9906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720664" y="5150068"/>
            <a:ext cx="7620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3"/>
          <a:stretch>
            <a:fillRect/>
          </a:stretch>
        </p:blipFill>
        <p:spPr>
          <a:xfrm>
            <a:off x="7883980" y="4595144"/>
            <a:ext cx="3850820" cy="2667000"/>
          </a:xfrm>
          <a:prstGeom prst="rect">
            <a:avLst/>
          </a:prstGeom>
        </p:spPr>
      </p:pic>
    </p:spTree>
    <p:extLst>
      <p:ext uri="{BB962C8B-B14F-4D97-AF65-F5344CB8AC3E}">
        <p14:creationId xmlns:p14="http://schemas.microsoft.com/office/powerpoint/2010/main" val="427635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80">
                                          <p:stCondLst>
                                            <p:cond delay="0"/>
                                          </p:stCondLst>
                                        </p:cTn>
                                        <p:tgtEl>
                                          <p:spTgt spid="43"/>
                                        </p:tgtEl>
                                      </p:cBhvr>
                                    </p:animEffect>
                                    <p:anim calcmode="lin" valueType="num">
                                      <p:cBhvr>
                                        <p:cTn id="74"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79" dur="26">
                                          <p:stCondLst>
                                            <p:cond delay="650"/>
                                          </p:stCondLst>
                                        </p:cTn>
                                        <p:tgtEl>
                                          <p:spTgt spid="43"/>
                                        </p:tgtEl>
                                      </p:cBhvr>
                                      <p:to x="100000" y="60000"/>
                                    </p:animScale>
                                    <p:animScale>
                                      <p:cBhvr>
                                        <p:cTn id="80" dur="166" decel="50000">
                                          <p:stCondLst>
                                            <p:cond delay="676"/>
                                          </p:stCondLst>
                                        </p:cTn>
                                        <p:tgtEl>
                                          <p:spTgt spid="43"/>
                                        </p:tgtEl>
                                      </p:cBhvr>
                                      <p:to x="100000" y="100000"/>
                                    </p:animScale>
                                    <p:animScale>
                                      <p:cBhvr>
                                        <p:cTn id="81" dur="26">
                                          <p:stCondLst>
                                            <p:cond delay="1312"/>
                                          </p:stCondLst>
                                        </p:cTn>
                                        <p:tgtEl>
                                          <p:spTgt spid="43"/>
                                        </p:tgtEl>
                                      </p:cBhvr>
                                      <p:to x="100000" y="80000"/>
                                    </p:animScale>
                                    <p:animScale>
                                      <p:cBhvr>
                                        <p:cTn id="82" dur="166" decel="50000">
                                          <p:stCondLst>
                                            <p:cond delay="1338"/>
                                          </p:stCondLst>
                                        </p:cTn>
                                        <p:tgtEl>
                                          <p:spTgt spid="43"/>
                                        </p:tgtEl>
                                      </p:cBhvr>
                                      <p:to x="100000" y="100000"/>
                                    </p:animScale>
                                    <p:animScale>
                                      <p:cBhvr>
                                        <p:cTn id="83" dur="26">
                                          <p:stCondLst>
                                            <p:cond delay="1642"/>
                                          </p:stCondLst>
                                        </p:cTn>
                                        <p:tgtEl>
                                          <p:spTgt spid="43"/>
                                        </p:tgtEl>
                                      </p:cBhvr>
                                      <p:to x="100000" y="90000"/>
                                    </p:animScale>
                                    <p:animScale>
                                      <p:cBhvr>
                                        <p:cTn id="84" dur="166" decel="50000">
                                          <p:stCondLst>
                                            <p:cond delay="1668"/>
                                          </p:stCondLst>
                                        </p:cTn>
                                        <p:tgtEl>
                                          <p:spTgt spid="43"/>
                                        </p:tgtEl>
                                      </p:cBhvr>
                                      <p:to x="100000" y="100000"/>
                                    </p:animScale>
                                    <p:animScale>
                                      <p:cBhvr>
                                        <p:cTn id="85" dur="26">
                                          <p:stCondLst>
                                            <p:cond delay="1808"/>
                                          </p:stCondLst>
                                        </p:cTn>
                                        <p:tgtEl>
                                          <p:spTgt spid="43"/>
                                        </p:tgtEl>
                                      </p:cBhvr>
                                      <p:to x="100000" y="95000"/>
                                    </p:animScale>
                                    <p:animScale>
                                      <p:cBhvr>
                                        <p:cTn id="86" dur="166" decel="50000">
                                          <p:stCondLst>
                                            <p:cond delay="1834"/>
                                          </p:stCondLst>
                                        </p:cTn>
                                        <p:tgtEl>
                                          <p:spTgt spid="43"/>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down)">
                                      <p:cBhvr>
                                        <p:cTn id="89" dur="580">
                                          <p:stCondLst>
                                            <p:cond delay="0"/>
                                          </p:stCondLst>
                                        </p:cTn>
                                        <p:tgtEl>
                                          <p:spTgt spid="35"/>
                                        </p:tgtEl>
                                      </p:cBhvr>
                                    </p:animEffect>
                                    <p:anim calcmode="lin" valueType="num">
                                      <p:cBhvr>
                                        <p:cTn id="90"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95" dur="26">
                                          <p:stCondLst>
                                            <p:cond delay="650"/>
                                          </p:stCondLst>
                                        </p:cTn>
                                        <p:tgtEl>
                                          <p:spTgt spid="35"/>
                                        </p:tgtEl>
                                      </p:cBhvr>
                                      <p:to x="100000" y="60000"/>
                                    </p:animScale>
                                    <p:animScale>
                                      <p:cBhvr>
                                        <p:cTn id="96" dur="166" decel="50000">
                                          <p:stCondLst>
                                            <p:cond delay="676"/>
                                          </p:stCondLst>
                                        </p:cTn>
                                        <p:tgtEl>
                                          <p:spTgt spid="35"/>
                                        </p:tgtEl>
                                      </p:cBhvr>
                                      <p:to x="100000" y="100000"/>
                                    </p:animScale>
                                    <p:animScale>
                                      <p:cBhvr>
                                        <p:cTn id="97" dur="26">
                                          <p:stCondLst>
                                            <p:cond delay="1312"/>
                                          </p:stCondLst>
                                        </p:cTn>
                                        <p:tgtEl>
                                          <p:spTgt spid="35"/>
                                        </p:tgtEl>
                                      </p:cBhvr>
                                      <p:to x="100000" y="80000"/>
                                    </p:animScale>
                                    <p:animScale>
                                      <p:cBhvr>
                                        <p:cTn id="98" dur="166" decel="50000">
                                          <p:stCondLst>
                                            <p:cond delay="1338"/>
                                          </p:stCondLst>
                                        </p:cTn>
                                        <p:tgtEl>
                                          <p:spTgt spid="35"/>
                                        </p:tgtEl>
                                      </p:cBhvr>
                                      <p:to x="100000" y="100000"/>
                                    </p:animScale>
                                    <p:animScale>
                                      <p:cBhvr>
                                        <p:cTn id="99" dur="26">
                                          <p:stCondLst>
                                            <p:cond delay="1642"/>
                                          </p:stCondLst>
                                        </p:cTn>
                                        <p:tgtEl>
                                          <p:spTgt spid="35"/>
                                        </p:tgtEl>
                                      </p:cBhvr>
                                      <p:to x="100000" y="90000"/>
                                    </p:animScale>
                                    <p:animScale>
                                      <p:cBhvr>
                                        <p:cTn id="100" dur="166" decel="50000">
                                          <p:stCondLst>
                                            <p:cond delay="1668"/>
                                          </p:stCondLst>
                                        </p:cTn>
                                        <p:tgtEl>
                                          <p:spTgt spid="35"/>
                                        </p:tgtEl>
                                      </p:cBhvr>
                                      <p:to x="100000" y="100000"/>
                                    </p:animScale>
                                    <p:animScale>
                                      <p:cBhvr>
                                        <p:cTn id="101" dur="26">
                                          <p:stCondLst>
                                            <p:cond delay="1808"/>
                                          </p:stCondLst>
                                        </p:cTn>
                                        <p:tgtEl>
                                          <p:spTgt spid="35"/>
                                        </p:tgtEl>
                                      </p:cBhvr>
                                      <p:to x="100000" y="95000"/>
                                    </p:animScale>
                                    <p:animScale>
                                      <p:cBhvr>
                                        <p:cTn id="102" dur="166" decel="50000">
                                          <p:stCondLst>
                                            <p:cond delay="1834"/>
                                          </p:stCondLst>
                                        </p:cTn>
                                        <p:tgtEl>
                                          <p:spTgt spid="35"/>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wipe(down)">
                                      <p:cBhvr>
                                        <p:cTn id="105" dur="580">
                                          <p:stCondLst>
                                            <p:cond delay="0"/>
                                          </p:stCondLst>
                                        </p:cTn>
                                        <p:tgtEl>
                                          <p:spTgt spid="37"/>
                                        </p:tgtEl>
                                      </p:cBhvr>
                                    </p:animEffect>
                                    <p:anim calcmode="lin" valueType="num">
                                      <p:cBhvr>
                                        <p:cTn id="106"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11" dur="26">
                                          <p:stCondLst>
                                            <p:cond delay="650"/>
                                          </p:stCondLst>
                                        </p:cTn>
                                        <p:tgtEl>
                                          <p:spTgt spid="37"/>
                                        </p:tgtEl>
                                      </p:cBhvr>
                                      <p:to x="100000" y="60000"/>
                                    </p:animScale>
                                    <p:animScale>
                                      <p:cBhvr>
                                        <p:cTn id="112" dur="166" decel="50000">
                                          <p:stCondLst>
                                            <p:cond delay="676"/>
                                          </p:stCondLst>
                                        </p:cTn>
                                        <p:tgtEl>
                                          <p:spTgt spid="37"/>
                                        </p:tgtEl>
                                      </p:cBhvr>
                                      <p:to x="100000" y="100000"/>
                                    </p:animScale>
                                    <p:animScale>
                                      <p:cBhvr>
                                        <p:cTn id="113" dur="26">
                                          <p:stCondLst>
                                            <p:cond delay="1312"/>
                                          </p:stCondLst>
                                        </p:cTn>
                                        <p:tgtEl>
                                          <p:spTgt spid="37"/>
                                        </p:tgtEl>
                                      </p:cBhvr>
                                      <p:to x="100000" y="80000"/>
                                    </p:animScale>
                                    <p:animScale>
                                      <p:cBhvr>
                                        <p:cTn id="114" dur="166" decel="50000">
                                          <p:stCondLst>
                                            <p:cond delay="1338"/>
                                          </p:stCondLst>
                                        </p:cTn>
                                        <p:tgtEl>
                                          <p:spTgt spid="37"/>
                                        </p:tgtEl>
                                      </p:cBhvr>
                                      <p:to x="100000" y="100000"/>
                                    </p:animScale>
                                    <p:animScale>
                                      <p:cBhvr>
                                        <p:cTn id="115" dur="26">
                                          <p:stCondLst>
                                            <p:cond delay="1642"/>
                                          </p:stCondLst>
                                        </p:cTn>
                                        <p:tgtEl>
                                          <p:spTgt spid="37"/>
                                        </p:tgtEl>
                                      </p:cBhvr>
                                      <p:to x="100000" y="90000"/>
                                    </p:animScale>
                                    <p:animScale>
                                      <p:cBhvr>
                                        <p:cTn id="116" dur="166" decel="50000">
                                          <p:stCondLst>
                                            <p:cond delay="1668"/>
                                          </p:stCondLst>
                                        </p:cTn>
                                        <p:tgtEl>
                                          <p:spTgt spid="37"/>
                                        </p:tgtEl>
                                      </p:cBhvr>
                                      <p:to x="100000" y="100000"/>
                                    </p:animScale>
                                    <p:animScale>
                                      <p:cBhvr>
                                        <p:cTn id="117" dur="26">
                                          <p:stCondLst>
                                            <p:cond delay="1808"/>
                                          </p:stCondLst>
                                        </p:cTn>
                                        <p:tgtEl>
                                          <p:spTgt spid="37"/>
                                        </p:tgtEl>
                                      </p:cBhvr>
                                      <p:to x="100000" y="95000"/>
                                    </p:animScale>
                                    <p:animScale>
                                      <p:cBhvr>
                                        <p:cTn id="118" dur="166" decel="50000">
                                          <p:stCondLst>
                                            <p:cond delay="1834"/>
                                          </p:stCondLst>
                                        </p:cTn>
                                        <p:tgtEl>
                                          <p:spTgt spid="37"/>
                                        </p:tgtEl>
                                      </p:cBhvr>
                                      <p:to x="100000" y="100000"/>
                                    </p:animScale>
                                  </p:childTnLst>
                                </p:cTn>
                              </p:par>
                              <p:par>
                                <p:cTn id="119" presetID="26" presetClass="entr" presetSubtype="0" fill="hold" nodeType="with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wipe(down)">
                                      <p:cBhvr>
                                        <p:cTn id="121" dur="580">
                                          <p:stCondLst>
                                            <p:cond delay="0"/>
                                          </p:stCondLst>
                                        </p:cTn>
                                        <p:tgtEl>
                                          <p:spTgt spid="41"/>
                                        </p:tgtEl>
                                      </p:cBhvr>
                                    </p:animEffect>
                                    <p:anim calcmode="lin" valueType="num">
                                      <p:cBhvr>
                                        <p:cTn id="122"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27" dur="26">
                                          <p:stCondLst>
                                            <p:cond delay="650"/>
                                          </p:stCondLst>
                                        </p:cTn>
                                        <p:tgtEl>
                                          <p:spTgt spid="41"/>
                                        </p:tgtEl>
                                      </p:cBhvr>
                                      <p:to x="100000" y="60000"/>
                                    </p:animScale>
                                    <p:animScale>
                                      <p:cBhvr>
                                        <p:cTn id="128" dur="166" decel="50000">
                                          <p:stCondLst>
                                            <p:cond delay="676"/>
                                          </p:stCondLst>
                                        </p:cTn>
                                        <p:tgtEl>
                                          <p:spTgt spid="41"/>
                                        </p:tgtEl>
                                      </p:cBhvr>
                                      <p:to x="100000" y="100000"/>
                                    </p:animScale>
                                    <p:animScale>
                                      <p:cBhvr>
                                        <p:cTn id="129" dur="26">
                                          <p:stCondLst>
                                            <p:cond delay="1312"/>
                                          </p:stCondLst>
                                        </p:cTn>
                                        <p:tgtEl>
                                          <p:spTgt spid="41"/>
                                        </p:tgtEl>
                                      </p:cBhvr>
                                      <p:to x="100000" y="80000"/>
                                    </p:animScale>
                                    <p:animScale>
                                      <p:cBhvr>
                                        <p:cTn id="130" dur="166" decel="50000">
                                          <p:stCondLst>
                                            <p:cond delay="1338"/>
                                          </p:stCondLst>
                                        </p:cTn>
                                        <p:tgtEl>
                                          <p:spTgt spid="41"/>
                                        </p:tgtEl>
                                      </p:cBhvr>
                                      <p:to x="100000" y="100000"/>
                                    </p:animScale>
                                    <p:animScale>
                                      <p:cBhvr>
                                        <p:cTn id="131" dur="26">
                                          <p:stCondLst>
                                            <p:cond delay="1642"/>
                                          </p:stCondLst>
                                        </p:cTn>
                                        <p:tgtEl>
                                          <p:spTgt spid="41"/>
                                        </p:tgtEl>
                                      </p:cBhvr>
                                      <p:to x="100000" y="90000"/>
                                    </p:animScale>
                                    <p:animScale>
                                      <p:cBhvr>
                                        <p:cTn id="132" dur="166" decel="50000">
                                          <p:stCondLst>
                                            <p:cond delay="1668"/>
                                          </p:stCondLst>
                                        </p:cTn>
                                        <p:tgtEl>
                                          <p:spTgt spid="41"/>
                                        </p:tgtEl>
                                      </p:cBhvr>
                                      <p:to x="100000" y="100000"/>
                                    </p:animScale>
                                    <p:animScale>
                                      <p:cBhvr>
                                        <p:cTn id="133" dur="26">
                                          <p:stCondLst>
                                            <p:cond delay="1808"/>
                                          </p:stCondLst>
                                        </p:cTn>
                                        <p:tgtEl>
                                          <p:spTgt spid="41"/>
                                        </p:tgtEl>
                                      </p:cBhvr>
                                      <p:to x="100000" y="95000"/>
                                    </p:animScale>
                                    <p:animScale>
                                      <p:cBhvr>
                                        <p:cTn id="134" dur="166" decel="50000">
                                          <p:stCondLst>
                                            <p:cond delay="1834"/>
                                          </p:stCondLst>
                                        </p:cTn>
                                        <p:tgtEl>
                                          <p:spTgt spid="41"/>
                                        </p:tgtEl>
                                      </p:cBhvr>
                                      <p:to x="100000" y="100000"/>
                                    </p:animScale>
                                  </p:childTnLst>
                                </p:cTn>
                              </p:par>
                              <p:par>
                                <p:cTn id="135" presetID="26" presetClass="entr" presetSubtype="0"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wipe(down)">
                                      <p:cBhvr>
                                        <p:cTn id="137" dur="580">
                                          <p:stCondLst>
                                            <p:cond delay="0"/>
                                          </p:stCondLst>
                                        </p:cTn>
                                        <p:tgtEl>
                                          <p:spTgt spid="39"/>
                                        </p:tgtEl>
                                      </p:cBhvr>
                                    </p:animEffect>
                                    <p:anim calcmode="lin" valueType="num">
                                      <p:cBhvr>
                                        <p:cTn id="138"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43" dur="26">
                                          <p:stCondLst>
                                            <p:cond delay="650"/>
                                          </p:stCondLst>
                                        </p:cTn>
                                        <p:tgtEl>
                                          <p:spTgt spid="39"/>
                                        </p:tgtEl>
                                      </p:cBhvr>
                                      <p:to x="100000" y="60000"/>
                                    </p:animScale>
                                    <p:animScale>
                                      <p:cBhvr>
                                        <p:cTn id="144" dur="166" decel="50000">
                                          <p:stCondLst>
                                            <p:cond delay="676"/>
                                          </p:stCondLst>
                                        </p:cTn>
                                        <p:tgtEl>
                                          <p:spTgt spid="39"/>
                                        </p:tgtEl>
                                      </p:cBhvr>
                                      <p:to x="100000" y="100000"/>
                                    </p:animScale>
                                    <p:animScale>
                                      <p:cBhvr>
                                        <p:cTn id="145" dur="26">
                                          <p:stCondLst>
                                            <p:cond delay="1312"/>
                                          </p:stCondLst>
                                        </p:cTn>
                                        <p:tgtEl>
                                          <p:spTgt spid="39"/>
                                        </p:tgtEl>
                                      </p:cBhvr>
                                      <p:to x="100000" y="80000"/>
                                    </p:animScale>
                                    <p:animScale>
                                      <p:cBhvr>
                                        <p:cTn id="146" dur="166" decel="50000">
                                          <p:stCondLst>
                                            <p:cond delay="1338"/>
                                          </p:stCondLst>
                                        </p:cTn>
                                        <p:tgtEl>
                                          <p:spTgt spid="39"/>
                                        </p:tgtEl>
                                      </p:cBhvr>
                                      <p:to x="100000" y="100000"/>
                                    </p:animScale>
                                    <p:animScale>
                                      <p:cBhvr>
                                        <p:cTn id="147" dur="26">
                                          <p:stCondLst>
                                            <p:cond delay="1642"/>
                                          </p:stCondLst>
                                        </p:cTn>
                                        <p:tgtEl>
                                          <p:spTgt spid="39"/>
                                        </p:tgtEl>
                                      </p:cBhvr>
                                      <p:to x="100000" y="90000"/>
                                    </p:animScale>
                                    <p:animScale>
                                      <p:cBhvr>
                                        <p:cTn id="148" dur="166" decel="50000">
                                          <p:stCondLst>
                                            <p:cond delay="1668"/>
                                          </p:stCondLst>
                                        </p:cTn>
                                        <p:tgtEl>
                                          <p:spTgt spid="39"/>
                                        </p:tgtEl>
                                      </p:cBhvr>
                                      <p:to x="100000" y="100000"/>
                                    </p:animScale>
                                    <p:animScale>
                                      <p:cBhvr>
                                        <p:cTn id="149" dur="26">
                                          <p:stCondLst>
                                            <p:cond delay="1808"/>
                                          </p:stCondLst>
                                        </p:cTn>
                                        <p:tgtEl>
                                          <p:spTgt spid="39"/>
                                        </p:tgtEl>
                                      </p:cBhvr>
                                      <p:to x="100000" y="95000"/>
                                    </p:animScale>
                                    <p:animScale>
                                      <p:cBhvr>
                                        <p:cTn id="150" dur="166" decel="50000">
                                          <p:stCondLst>
                                            <p:cond delay="1834"/>
                                          </p:stCondLst>
                                        </p:cTn>
                                        <p:tgtEl>
                                          <p:spTgt spid="39"/>
                                        </p:tgtEl>
                                      </p:cBhvr>
                                      <p:to x="100000" y="100000"/>
                                    </p:animScale>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10"/>
                                        </p:tgtEl>
                                        <p:attrNameLst>
                                          <p:attrName>style.visibility</p:attrName>
                                        </p:attrNameLst>
                                      </p:cBhvr>
                                      <p:to>
                                        <p:strVal val="visible"/>
                                      </p:to>
                                    </p:set>
                                    <p:anim calcmode="lin" valueType="num">
                                      <p:cBhvr additive="base">
                                        <p:cTn id="155" dur="500" fill="hold"/>
                                        <p:tgtEl>
                                          <p:spTgt spid="10"/>
                                        </p:tgtEl>
                                        <p:attrNameLst>
                                          <p:attrName>ppt_x</p:attrName>
                                        </p:attrNameLst>
                                      </p:cBhvr>
                                      <p:tavLst>
                                        <p:tav tm="0">
                                          <p:val>
                                            <p:strVal val="#ppt_x"/>
                                          </p:val>
                                        </p:tav>
                                        <p:tav tm="100000">
                                          <p:val>
                                            <p:strVal val="#ppt_x"/>
                                          </p:val>
                                        </p:tav>
                                      </p:tavLst>
                                    </p:anim>
                                    <p:anim calcmode="lin" valueType="num">
                                      <p:cBhvr additive="base">
                                        <p:cTn id="1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15"/>
                                        </p:tgtEl>
                                        <p:attrNameLst>
                                          <p:attrName>style.visibility</p:attrName>
                                        </p:attrNameLst>
                                      </p:cBhvr>
                                      <p:to>
                                        <p:strVal val="visible"/>
                                      </p:to>
                                    </p:set>
                                    <p:anim calcmode="lin" valueType="num">
                                      <p:cBhvr additive="base">
                                        <p:cTn id="161" dur="500" fill="hold"/>
                                        <p:tgtEl>
                                          <p:spTgt spid="15"/>
                                        </p:tgtEl>
                                        <p:attrNameLst>
                                          <p:attrName>ppt_x</p:attrName>
                                        </p:attrNameLst>
                                      </p:cBhvr>
                                      <p:tavLst>
                                        <p:tav tm="0">
                                          <p:val>
                                            <p:strVal val="#ppt_x"/>
                                          </p:val>
                                        </p:tav>
                                        <p:tav tm="100000">
                                          <p:val>
                                            <p:strVal val="#ppt_x"/>
                                          </p:val>
                                        </p:tav>
                                      </p:tavLst>
                                    </p:anim>
                                    <p:anim calcmode="lin" valueType="num">
                                      <p:cBhvr additive="base">
                                        <p:cTn id="1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nodeType="clickEffect">
                                  <p:stCondLst>
                                    <p:cond delay="0"/>
                                  </p:stCondLst>
                                  <p:childTnLst>
                                    <p:set>
                                      <p:cBhvr>
                                        <p:cTn id="166" dur="1" fill="hold">
                                          <p:stCondLst>
                                            <p:cond delay="0"/>
                                          </p:stCondLst>
                                        </p:cTn>
                                        <p:tgtEl>
                                          <p:spTgt spid="44"/>
                                        </p:tgtEl>
                                        <p:attrNameLst>
                                          <p:attrName>style.visibility</p:attrName>
                                        </p:attrNameLst>
                                      </p:cBhvr>
                                      <p:to>
                                        <p:strVal val="visible"/>
                                      </p:to>
                                    </p:set>
                                    <p:anim calcmode="lin" valueType="num">
                                      <p:cBhvr additive="base">
                                        <p:cTn id="167" dur="500" fill="hold"/>
                                        <p:tgtEl>
                                          <p:spTgt spid="44"/>
                                        </p:tgtEl>
                                        <p:attrNameLst>
                                          <p:attrName>ppt_x</p:attrName>
                                        </p:attrNameLst>
                                      </p:cBhvr>
                                      <p:tavLst>
                                        <p:tav tm="0">
                                          <p:val>
                                            <p:strVal val="#ppt_x"/>
                                          </p:val>
                                        </p:tav>
                                        <p:tav tm="100000">
                                          <p:val>
                                            <p:strVal val="#ppt_x"/>
                                          </p:val>
                                        </p:tav>
                                      </p:tavLst>
                                    </p:anim>
                                    <p:anim calcmode="lin" valueType="num">
                                      <p:cBhvr additive="base">
                                        <p:cTn id="168" dur="500" fill="hold"/>
                                        <p:tgtEl>
                                          <p:spTgt spid="44"/>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45"/>
                                        </p:tgtEl>
                                        <p:attrNameLst>
                                          <p:attrName>style.visibility</p:attrName>
                                        </p:attrNameLst>
                                      </p:cBhvr>
                                      <p:to>
                                        <p:strVal val="visible"/>
                                      </p:to>
                                    </p:set>
                                    <p:anim calcmode="lin" valueType="num">
                                      <p:cBhvr additive="base">
                                        <p:cTn id="171" dur="500" fill="hold"/>
                                        <p:tgtEl>
                                          <p:spTgt spid="45"/>
                                        </p:tgtEl>
                                        <p:attrNameLst>
                                          <p:attrName>ppt_x</p:attrName>
                                        </p:attrNameLst>
                                      </p:cBhvr>
                                      <p:tavLst>
                                        <p:tav tm="0">
                                          <p:val>
                                            <p:strVal val="#ppt_x"/>
                                          </p:val>
                                        </p:tav>
                                        <p:tav tm="100000">
                                          <p:val>
                                            <p:strVal val="#ppt_x"/>
                                          </p:val>
                                        </p:tav>
                                      </p:tavLst>
                                    </p:anim>
                                    <p:anim calcmode="lin" valueType="num">
                                      <p:cBhvr additive="base">
                                        <p:cTn id="172" dur="500" fill="hold"/>
                                        <p:tgtEl>
                                          <p:spTgt spid="45"/>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46"/>
                                        </p:tgtEl>
                                        <p:attrNameLst>
                                          <p:attrName>style.visibility</p:attrName>
                                        </p:attrNameLst>
                                      </p:cBhvr>
                                      <p:to>
                                        <p:strVal val="visible"/>
                                      </p:to>
                                    </p:set>
                                    <p:anim calcmode="lin" valueType="num">
                                      <p:cBhvr additive="base">
                                        <p:cTn id="175" dur="500" fill="hold"/>
                                        <p:tgtEl>
                                          <p:spTgt spid="46"/>
                                        </p:tgtEl>
                                        <p:attrNameLst>
                                          <p:attrName>ppt_x</p:attrName>
                                        </p:attrNameLst>
                                      </p:cBhvr>
                                      <p:tavLst>
                                        <p:tav tm="0">
                                          <p:val>
                                            <p:strVal val="#ppt_x"/>
                                          </p:val>
                                        </p:tav>
                                        <p:tav tm="100000">
                                          <p:val>
                                            <p:strVal val="#ppt_x"/>
                                          </p:val>
                                        </p:tav>
                                      </p:tavLst>
                                    </p:anim>
                                    <p:anim calcmode="lin" valueType="num">
                                      <p:cBhvr additive="base">
                                        <p:cTn id="176" dur="500" fill="hold"/>
                                        <p:tgtEl>
                                          <p:spTgt spid="46"/>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47"/>
                                        </p:tgtEl>
                                        <p:attrNameLst>
                                          <p:attrName>style.visibility</p:attrName>
                                        </p:attrNameLst>
                                      </p:cBhvr>
                                      <p:to>
                                        <p:strVal val="visible"/>
                                      </p:to>
                                    </p:set>
                                    <p:anim calcmode="lin" valueType="num">
                                      <p:cBhvr additive="base">
                                        <p:cTn id="179" dur="500" fill="hold"/>
                                        <p:tgtEl>
                                          <p:spTgt spid="47"/>
                                        </p:tgtEl>
                                        <p:attrNameLst>
                                          <p:attrName>ppt_x</p:attrName>
                                        </p:attrNameLst>
                                      </p:cBhvr>
                                      <p:tavLst>
                                        <p:tav tm="0">
                                          <p:val>
                                            <p:strVal val="#ppt_x"/>
                                          </p:val>
                                        </p:tav>
                                        <p:tav tm="100000">
                                          <p:val>
                                            <p:strVal val="#ppt_x"/>
                                          </p:val>
                                        </p:tav>
                                      </p:tavLst>
                                    </p:anim>
                                    <p:anim calcmode="lin" valueType="num">
                                      <p:cBhvr additive="base">
                                        <p:cTn id="18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nodeType="click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wipe(down)">
                                      <p:cBhvr>
                                        <p:cTn id="185" dur="580">
                                          <p:stCondLst>
                                            <p:cond delay="0"/>
                                          </p:stCondLst>
                                        </p:cTn>
                                        <p:tgtEl>
                                          <p:spTgt spid="52"/>
                                        </p:tgtEl>
                                      </p:cBhvr>
                                    </p:animEffect>
                                    <p:anim calcmode="lin" valueType="num">
                                      <p:cBhvr>
                                        <p:cTn id="186"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191" dur="26">
                                          <p:stCondLst>
                                            <p:cond delay="650"/>
                                          </p:stCondLst>
                                        </p:cTn>
                                        <p:tgtEl>
                                          <p:spTgt spid="52"/>
                                        </p:tgtEl>
                                      </p:cBhvr>
                                      <p:to x="100000" y="60000"/>
                                    </p:animScale>
                                    <p:animScale>
                                      <p:cBhvr>
                                        <p:cTn id="192" dur="166" decel="50000">
                                          <p:stCondLst>
                                            <p:cond delay="676"/>
                                          </p:stCondLst>
                                        </p:cTn>
                                        <p:tgtEl>
                                          <p:spTgt spid="52"/>
                                        </p:tgtEl>
                                      </p:cBhvr>
                                      <p:to x="100000" y="100000"/>
                                    </p:animScale>
                                    <p:animScale>
                                      <p:cBhvr>
                                        <p:cTn id="193" dur="26">
                                          <p:stCondLst>
                                            <p:cond delay="1312"/>
                                          </p:stCondLst>
                                        </p:cTn>
                                        <p:tgtEl>
                                          <p:spTgt spid="52"/>
                                        </p:tgtEl>
                                      </p:cBhvr>
                                      <p:to x="100000" y="80000"/>
                                    </p:animScale>
                                    <p:animScale>
                                      <p:cBhvr>
                                        <p:cTn id="194" dur="166" decel="50000">
                                          <p:stCondLst>
                                            <p:cond delay="1338"/>
                                          </p:stCondLst>
                                        </p:cTn>
                                        <p:tgtEl>
                                          <p:spTgt spid="52"/>
                                        </p:tgtEl>
                                      </p:cBhvr>
                                      <p:to x="100000" y="100000"/>
                                    </p:animScale>
                                    <p:animScale>
                                      <p:cBhvr>
                                        <p:cTn id="195" dur="26">
                                          <p:stCondLst>
                                            <p:cond delay="1642"/>
                                          </p:stCondLst>
                                        </p:cTn>
                                        <p:tgtEl>
                                          <p:spTgt spid="52"/>
                                        </p:tgtEl>
                                      </p:cBhvr>
                                      <p:to x="100000" y="90000"/>
                                    </p:animScale>
                                    <p:animScale>
                                      <p:cBhvr>
                                        <p:cTn id="196" dur="166" decel="50000">
                                          <p:stCondLst>
                                            <p:cond delay="1668"/>
                                          </p:stCondLst>
                                        </p:cTn>
                                        <p:tgtEl>
                                          <p:spTgt spid="52"/>
                                        </p:tgtEl>
                                      </p:cBhvr>
                                      <p:to x="100000" y="100000"/>
                                    </p:animScale>
                                    <p:animScale>
                                      <p:cBhvr>
                                        <p:cTn id="197" dur="26">
                                          <p:stCondLst>
                                            <p:cond delay="1808"/>
                                          </p:stCondLst>
                                        </p:cTn>
                                        <p:tgtEl>
                                          <p:spTgt spid="52"/>
                                        </p:tgtEl>
                                      </p:cBhvr>
                                      <p:to x="100000" y="95000"/>
                                    </p:animScale>
                                    <p:animScale>
                                      <p:cBhvr>
                                        <p:cTn id="198" dur="166" decel="50000">
                                          <p:stCondLst>
                                            <p:cond delay="1834"/>
                                          </p:stCondLst>
                                        </p:cTn>
                                        <p:tgtEl>
                                          <p:spTgt spid="52"/>
                                        </p:tgtEl>
                                      </p:cBhvr>
                                      <p:to x="100000" y="100000"/>
                                    </p:animScale>
                                  </p:childTnLst>
                                </p:cTn>
                              </p:par>
                              <p:par>
                                <p:cTn id="199" presetID="26" presetClass="entr" presetSubtype="0" fill="hold" nodeType="withEffect">
                                  <p:stCondLst>
                                    <p:cond delay="0"/>
                                  </p:stCondLst>
                                  <p:childTnLst>
                                    <p:set>
                                      <p:cBhvr>
                                        <p:cTn id="200" dur="1" fill="hold">
                                          <p:stCondLst>
                                            <p:cond delay="0"/>
                                          </p:stCondLst>
                                        </p:cTn>
                                        <p:tgtEl>
                                          <p:spTgt spid="48"/>
                                        </p:tgtEl>
                                        <p:attrNameLst>
                                          <p:attrName>style.visibility</p:attrName>
                                        </p:attrNameLst>
                                      </p:cBhvr>
                                      <p:to>
                                        <p:strVal val="visible"/>
                                      </p:to>
                                    </p:set>
                                    <p:animEffect transition="in" filter="wipe(down)">
                                      <p:cBhvr>
                                        <p:cTn id="201" dur="580">
                                          <p:stCondLst>
                                            <p:cond delay="0"/>
                                          </p:stCondLst>
                                        </p:cTn>
                                        <p:tgtEl>
                                          <p:spTgt spid="48"/>
                                        </p:tgtEl>
                                      </p:cBhvr>
                                    </p:animEffect>
                                    <p:anim calcmode="lin" valueType="num">
                                      <p:cBhvr>
                                        <p:cTn id="202"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207" dur="26">
                                          <p:stCondLst>
                                            <p:cond delay="650"/>
                                          </p:stCondLst>
                                        </p:cTn>
                                        <p:tgtEl>
                                          <p:spTgt spid="48"/>
                                        </p:tgtEl>
                                      </p:cBhvr>
                                      <p:to x="100000" y="60000"/>
                                    </p:animScale>
                                    <p:animScale>
                                      <p:cBhvr>
                                        <p:cTn id="208" dur="166" decel="50000">
                                          <p:stCondLst>
                                            <p:cond delay="676"/>
                                          </p:stCondLst>
                                        </p:cTn>
                                        <p:tgtEl>
                                          <p:spTgt spid="48"/>
                                        </p:tgtEl>
                                      </p:cBhvr>
                                      <p:to x="100000" y="100000"/>
                                    </p:animScale>
                                    <p:animScale>
                                      <p:cBhvr>
                                        <p:cTn id="209" dur="26">
                                          <p:stCondLst>
                                            <p:cond delay="1312"/>
                                          </p:stCondLst>
                                        </p:cTn>
                                        <p:tgtEl>
                                          <p:spTgt spid="48"/>
                                        </p:tgtEl>
                                      </p:cBhvr>
                                      <p:to x="100000" y="80000"/>
                                    </p:animScale>
                                    <p:animScale>
                                      <p:cBhvr>
                                        <p:cTn id="210" dur="166" decel="50000">
                                          <p:stCondLst>
                                            <p:cond delay="1338"/>
                                          </p:stCondLst>
                                        </p:cTn>
                                        <p:tgtEl>
                                          <p:spTgt spid="48"/>
                                        </p:tgtEl>
                                      </p:cBhvr>
                                      <p:to x="100000" y="100000"/>
                                    </p:animScale>
                                    <p:animScale>
                                      <p:cBhvr>
                                        <p:cTn id="211" dur="26">
                                          <p:stCondLst>
                                            <p:cond delay="1642"/>
                                          </p:stCondLst>
                                        </p:cTn>
                                        <p:tgtEl>
                                          <p:spTgt spid="48"/>
                                        </p:tgtEl>
                                      </p:cBhvr>
                                      <p:to x="100000" y="90000"/>
                                    </p:animScale>
                                    <p:animScale>
                                      <p:cBhvr>
                                        <p:cTn id="212" dur="166" decel="50000">
                                          <p:stCondLst>
                                            <p:cond delay="1668"/>
                                          </p:stCondLst>
                                        </p:cTn>
                                        <p:tgtEl>
                                          <p:spTgt spid="48"/>
                                        </p:tgtEl>
                                      </p:cBhvr>
                                      <p:to x="100000" y="100000"/>
                                    </p:animScale>
                                    <p:animScale>
                                      <p:cBhvr>
                                        <p:cTn id="213" dur="26">
                                          <p:stCondLst>
                                            <p:cond delay="1808"/>
                                          </p:stCondLst>
                                        </p:cTn>
                                        <p:tgtEl>
                                          <p:spTgt spid="48"/>
                                        </p:tgtEl>
                                      </p:cBhvr>
                                      <p:to x="100000" y="95000"/>
                                    </p:animScale>
                                    <p:animScale>
                                      <p:cBhvr>
                                        <p:cTn id="214" dur="166" decel="50000">
                                          <p:stCondLst>
                                            <p:cond delay="1834"/>
                                          </p:stCondLst>
                                        </p:cTn>
                                        <p:tgtEl>
                                          <p:spTgt spid="48"/>
                                        </p:tgtEl>
                                      </p:cBhvr>
                                      <p:to x="100000" y="100000"/>
                                    </p:animScale>
                                  </p:childTnLst>
                                </p:cTn>
                              </p:par>
                              <p:par>
                                <p:cTn id="215" presetID="26" presetClass="entr" presetSubtype="0" fill="hold" nodeType="withEffect">
                                  <p:stCondLst>
                                    <p:cond delay="0"/>
                                  </p:stCondLst>
                                  <p:childTnLst>
                                    <p:set>
                                      <p:cBhvr>
                                        <p:cTn id="216" dur="1" fill="hold">
                                          <p:stCondLst>
                                            <p:cond delay="0"/>
                                          </p:stCondLst>
                                        </p:cTn>
                                        <p:tgtEl>
                                          <p:spTgt spid="49"/>
                                        </p:tgtEl>
                                        <p:attrNameLst>
                                          <p:attrName>style.visibility</p:attrName>
                                        </p:attrNameLst>
                                      </p:cBhvr>
                                      <p:to>
                                        <p:strVal val="visible"/>
                                      </p:to>
                                    </p:set>
                                    <p:animEffect transition="in" filter="wipe(down)">
                                      <p:cBhvr>
                                        <p:cTn id="217" dur="580">
                                          <p:stCondLst>
                                            <p:cond delay="0"/>
                                          </p:stCondLst>
                                        </p:cTn>
                                        <p:tgtEl>
                                          <p:spTgt spid="49"/>
                                        </p:tgtEl>
                                      </p:cBhvr>
                                    </p:animEffect>
                                    <p:anim calcmode="lin" valueType="num">
                                      <p:cBhvr>
                                        <p:cTn id="218"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219"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220"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221"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222"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223" dur="26">
                                          <p:stCondLst>
                                            <p:cond delay="650"/>
                                          </p:stCondLst>
                                        </p:cTn>
                                        <p:tgtEl>
                                          <p:spTgt spid="49"/>
                                        </p:tgtEl>
                                      </p:cBhvr>
                                      <p:to x="100000" y="60000"/>
                                    </p:animScale>
                                    <p:animScale>
                                      <p:cBhvr>
                                        <p:cTn id="224" dur="166" decel="50000">
                                          <p:stCondLst>
                                            <p:cond delay="676"/>
                                          </p:stCondLst>
                                        </p:cTn>
                                        <p:tgtEl>
                                          <p:spTgt spid="49"/>
                                        </p:tgtEl>
                                      </p:cBhvr>
                                      <p:to x="100000" y="100000"/>
                                    </p:animScale>
                                    <p:animScale>
                                      <p:cBhvr>
                                        <p:cTn id="225" dur="26">
                                          <p:stCondLst>
                                            <p:cond delay="1312"/>
                                          </p:stCondLst>
                                        </p:cTn>
                                        <p:tgtEl>
                                          <p:spTgt spid="49"/>
                                        </p:tgtEl>
                                      </p:cBhvr>
                                      <p:to x="100000" y="80000"/>
                                    </p:animScale>
                                    <p:animScale>
                                      <p:cBhvr>
                                        <p:cTn id="226" dur="166" decel="50000">
                                          <p:stCondLst>
                                            <p:cond delay="1338"/>
                                          </p:stCondLst>
                                        </p:cTn>
                                        <p:tgtEl>
                                          <p:spTgt spid="49"/>
                                        </p:tgtEl>
                                      </p:cBhvr>
                                      <p:to x="100000" y="100000"/>
                                    </p:animScale>
                                    <p:animScale>
                                      <p:cBhvr>
                                        <p:cTn id="227" dur="26">
                                          <p:stCondLst>
                                            <p:cond delay="1642"/>
                                          </p:stCondLst>
                                        </p:cTn>
                                        <p:tgtEl>
                                          <p:spTgt spid="49"/>
                                        </p:tgtEl>
                                      </p:cBhvr>
                                      <p:to x="100000" y="90000"/>
                                    </p:animScale>
                                    <p:animScale>
                                      <p:cBhvr>
                                        <p:cTn id="228" dur="166" decel="50000">
                                          <p:stCondLst>
                                            <p:cond delay="1668"/>
                                          </p:stCondLst>
                                        </p:cTn>
                                        <p:tgtEl>
                                          <p:spTgt spid="49"/>
                                        </p:tgtEl>
                                      </p:cBhvr>
                                      <p:to x="100000" y="100000"/>
                                    </p:animScale>
                                    <p:animScale>
                                      <p:cBhvr>
                                        <p:cTn id="229" dur="26">
                                          <p:stCondLst>
                                            <p:cond delay="1808"/>
                                          </p:stCondLst>
                                        </p:cTn>
                                        <p:tgtEl>
                                          <p:spTgt spid="49"/>
                                        </p:tgtEl>
                                      </p:cBhvr>
                                      <p:to x="100000" y="95000"/>
                                    </p:animScale>
                                    <p:animScale>
                                      <p:cBhvr>
                                        <p:cTn id="230" dur="166" decel="50000">
                                          <p:stCondLst>
                                            <p:cond delay="1834"/>
                                          </p:stCondLst>
                                        </p:cTn>
                                        <p:tgtEl>
                                          <p:spTgt spid="49"/>
                                        </p:tgtEl>
                                      </p:cBhvr>
                                      <p:to x="100000" y="100000"/>
                                    </p:animScale>
                                  </p:childTnLst>
                                </p:cTn>
                              </p:par>
                              <p:par>
                                <p:cTn id="231" presetID="26" presetClass="entr" presetSubtype="0" fill="hold" nodeType="withEffect">
                                  <p:stCondLst>
                                    <p:cond delay="0"/>
                                  </p:stCondLst>
                                  <p:childTnLst>
                                    <p:set>
                                      <p:cBhvr>
                                        <p:cTn id="232" dur="1" fill="hold">
                                          <p:stCondLst>
                                            <p:cond delay="0"/>
                                          </p:stCondLst>
                                        </p:cTn>
                                        <p:tgtEl>
                                          <p:spTgt spid="51"/>
                                        </p:tgtEl>
                                        <p:attrNameLst>
                                          <p:attrName>style.visibility</p:attrName>
                                        </p:attrNameLst>
                                      </p:cBhvr>
                                      <p:to>
                                        <p:strVal val="visible"/>
                                      </p:to>
                                    </p:set>
                                    <p:animEffect transition="in" filter="wipe(down)">
                                      <p:cBhvr>
                                        <p:cTn id="233" dur="580">
                                          <p:stCondLst>
                                            <p:cond delay="0"/>
                                          </p:stCondLst>
                                        </p:cTn>
                                        <p:tgtEl>
                                          <p:spTgt spid="51"/>
                                        </p:tgtEl>
                                      </p:cBhvr>
                                    </p:animEffect>
                                    <p:anim calcmode="lin" valueType="num">
                                      <p:cBhvr>
                                        <p:cTn id="234"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235"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236"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237"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238"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239" dur="26">
                                          <p:stCondLst>
                                            <p:cond delay="650"/>
                                          </p:stCondLst>
                                        </p:cTn>
                                        <p:tgtEl>
                                          <p:spTgt spid="51"/>
                                        </p:tgtEl>
                                      </p:cBhvr>
                                      <p:to x="100000" y="60000"/>
                                    </p:animScale>
                                    <p:animScale>
                                      <p:cBhvr>
                                        <p:cTn id="240" dur="166" decel="50000">
                                          <p:stCondLst>
                                            <p:cond delay="676"/>
                                          </p:stCondLst>
                                        </p:cTn>
                                        <p:tgtEl>
                                          <p:spTgt spid="51"/>
                                        </p:tgtEl>
                                      </p:cBhvr>
                                      <p:to x="100000" y="100000"/>
                                    </p:animScale>
                                    <p:animScale>
                                      <p:cBhvr>
                                        <p:cTn id="241" dur="26">
                                          <p:stCondLst>
                                            <p:cond delay="1312"/>
                                          </p:stCondLst>
                                        </p:cTn>
                                        <p:tgtEl>
                                          <p:spTgt spid="51"/>
                                        </p:tgtEl>
                                      </p:cBhvr>
                                      <p:to x="100000" y="80000"/>
                                    </p:animScale>
                                    <p:animScale>
                                      <p:cBhvr>
                                        <p:cTn id="242" dur="166" decel="50000">
                                          <p:stCondLst>
                                            <p:cond delay="1338"/>
                                          </p:stCondLst>
                                        </p:cTn>
                                        <p:tgtEl>
                                          <p:spTgt spid="51"/>
                                        </p:tgtEl>
                                      </p:cBhvr>
                                      <p:to x="100000" y="100000"/>
                                    </p:animScale>
                                    <p:animScale>
                                      <p:cBhvr>
                                        <p:cTn id="243" dur="26">
                                          <p:stCondLst>
                                            <p:cond delay="1642"/>
                                          </p:stCondLst>
                                        </p:cTn>
                                        <p:tgtEl>
                                          <p:spTgt spid="51"/>
                                        </p:tgtEl>
                                      </p:cBhvr>
                                      <p:to x="100000" y="90000"/>
                                    </p:animScale>
                                    <p:animScale>
                                      <p:cBhvr>
                                        <p:cTn id="244" dur="166" decel="50000">
                                          <p:stCondLst>
                                            <p:cond delay="1668"/>
                                          </p:stCondLst>
                                        </p:cTn>
                                        <p:tgtEl>
                                          <p:spTgt spid="51"/>
                                        </p:tgtEl>
                                      </p:cBhvr>
                                      <p:to x="100000" y="100000"/>
                                    </p:animScale>
                                    <p:animScale>
                                      <p:cBhvr>
                                        <p:cTn id="245" dur="26">
                                          <p:stCondLst>
                                            <p:cond delay="1808"/>
                                          </p:stCondLst>
                                        </p:cTn>
                                        <p:tgtEl>
                                          <p:spTgt spid="51"/>
                                        </p:tgtEl>
                                      </p:cBhvr>
                                      <p:to x="100000" y="95000"/>
                                    </p:animScale>
                                    <p:animScale>
                                      <p:cBhvr>
                                        <p:cTn id="246" dur="166" decel="50000">
                                          <p:stCondLst>
                                            <p:cond delay="1834"/>
                                          </p:stCondLst>
                                        </p:cTn>
                                        <p:tgtEl>
                                          <p:spTgt spid="51"/>
                                        </p:tgtEl>
                                      </p:cBhvr>
                                      <p:to x="100000" y="100000"/>
                                    </p:animScale>
                                  </p:childTnLst>
                                </p:cTn>
                              </p:par>
                              <p:par>
                                <p:cTn id="247" presetID="26" presetClass="entr" presetSubtype="0" fill="hold" nodeType="withEffect">
                                  <p:stCondLst>
                                    <p:cond delay="0"/>
                                  </p:stCondLst>
                                  <p:childTnLst>
                                    <p:set>
                                      <p:cBhvr>
                                        <p:cTn id="248" dur="1" fill="hold">
                                          <p:stCondLst>
                                            <p:cond delay="0"/>
                                          </p:stCondLst>
                                        </p:cTn>
                                        <p:tgtEl>
                                          <p:spTgt spid="50"/>
                                        </p:tgtEl>
                                        <p:attrNameLst>
                                          <p:attrName>style.visibility</p:attrName>
                                        </p:attrNameLst>
                                      </p:cBhvr>
                                      <p:to>
                                        <p:strVal val="visible"/>
                                      </p:to>
                                    </p:set>
                                    <p:animEffect transition="in" filter="wipe(down)">
                                      <p:cBhvr>
                                        <p:cTn id="249" dur="580">
                                          <p:stCondLst>
                                            <p:cond delay="0"/>
                                          </p:stCondLst>
                                        </p:cTn>
                                        <p:tgtEl>
                                          <p:spTgt spid="50"/>
                                        </p:tgtEl>
                                      </p:cBhvr>
                                    </p:animEffect>
                                    <p:anim calcmode="lin" valueType="num">
                                      <p:cBhvr>
                                        <p:cTn id="250"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51"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52"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253"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254"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255" dur="26">
                                          <p:stCondLst>
                                            <p:cond delay="650"/>
                                          </p:stCondLst>
                                        </p:cTn>
                                        <p:tgtEl>
                                          <p:spTgt spid="50"/>
                                        </p:tgtEl>
                                      </p:cBhvr>
                                      <p:to x="100000" y="60000"/>
                                    </p:animScale>
                                    <p:animScale>
                                      <p:cBhvr>
                                        <p:cTn id="256" dur="166" decel="50000">
                                          <p:stCondLst>
                                            <p:cond delay="676"/>
                                          </p:stCondLst>
                                        </p:cTn>
                                        <p:tgtEl>
                                          <p:spTgt spid="50"/>
                                        </p:tgtEl>
                                      </p:cBhvr>
                                      <p:to x="100000" y="100000"/>
                                    </p:animScale>
                                    <p:animScale>
                                      <p:cBhvr>
                                        <p:cTn id="257" dur="26">
                                          <p:stCondLst>
                                            <p:cond delay="1312"/>
                                          </p:stCondLst>
                                        </p:cTn>
                                        <p:tgtEl>
                                          <p:spTgt spid="50"/>
                                        </p:tgtEl>
                                      </p:cBhvr>
                                      <p:to x="100000" y="80000"/>
                                    </p:animScale>
                                    <p:animScale>
                                      <p:cBhvr>
                                        <p:cTn id="258" dur="166" decel="50000">
                                          <p:stCondLst>
                                            <p:cond delay="1338"/>
                                          </p:stCondLst>
                                        </p:cTn>
                                        <p:tgtEl>
                                          <p:spTgt spid="50"/>
                                        </p:tgtEl>
                                      </p:cBhvr>
                                      <p:to x="100000" y="100000"/>
                                    </p:animScale>
                                    <p:animScale>
                                      <p:cBhvr>
                                        <p:cTn id="259" dur="26">
                                          <p:stCondLst>
                                            <p:cond delay="1642"/>
                                          </p:stCondLst>
                                        </p:cTn>
                                        <p:tgtEl>
                                          <p:spTgt spid="50"/>
                                        </p:tgtEl>
                                      </p:cBhvr>
                                      <p:to x="100000" y="90000"/>
                                    </p:animScale>
                                    <p:animScale>
                                      <p:cBhvr>
                                        <p:cTn id="260" dur="166" decel="50000">
                                          <p:stCondLst>
                                            <p:cond delay="1668"/>
                                          </p:stCondLst>
                                        </p:cTn>
                                        <p:tgtEl>
                                          <p:spTgt spid="50"/>
                                        </p:tgtEl>
                                      </p:cBhvr>
                                      <p:to x="100000" y="100000"/>
                                    </p:animScale>
                                    <p:animScale>
                                      <p:cBhvr>
                                        <p:cTn id="261" dur="26">
                                          <p:stCondLst>
                                            <p:cond delay="1808"/>
                                          </p:stCondLst>
                                        </p:cTn>
                                        <p:tgtEl>
                                          <p:spTgt spid="50"/>
                                        </p:tgtEl>
                                      </p:cBhvr>
                                      <p:to x="100000" y="95000"/>
                                    </p:animScale>
                                    <p:animScale>
                                      <p:cBhvr>
                                        <p:cTn id="262" dur="166" decel="50000">
                                          <p:stCondLst>
                                            <p:cond delay="1834"/>
                                          </p:stCondLst>
                                        </p:cTn>
                                        <p:tgtEl>
                                          <p:spTgt spid="50"/>
                                        </p:tgtEl>
                                      </p:cBhvr>
                                      <p:to x="100000" y="100000"/>
                                    </p:animScale>
                                  </p:childTnLst>
                                </p:cTn>
                              </p:par>
                            </p:childTnLst>
                          </p:cTn>
                        </p:par>
                      </p:childTnLst>
                    </p:cTn>
                  </p:par>
                  <p:par>
                    <p:cTn id="263" fill="hold">
                      <p:stCondLst>
                        <p:cond delay="indefinite"/>
                      </p:stCondLst>
                      <p:childTnLst>
                        <p:par>
                          <p:cTn id="264" fill="hold">
                            <p:stCondLst>
                              <p:cond delay="0"/>
                            </p:stCondLst>
                            <p:childTnLst>
                              <p:par>
                                <p:cTn id="265" presetID="2" presetClass="entr" presetSubtype="4" fill="hold" nodeType="clickEffect">
                                  <p:stCondLst>
                                    <p:cond delay="0"/>
                                  </p:stCondLst>
                                  <p:childTnLst>
                                    <p:set>
                                      <p:cBhvr>
                                        <p:cTn id="266" dur="1" fill="hold">
                                          <p:stCondLst>
                                            <p:cond delay="0"/>
                                          </p:stCondLst>
                                        </p:cTn>
                                        <p:tgtEl>
                                          <p:spTgt spid="53"/>
                                        </p:tgtEl>
                                        <p:attrNameLst>
                                          <p:attrName>style.visibility</p:attrName>
                                        </p:attrNameLst>
                                      </p:cBhvr>
                                      <p:to>
                                        <p:strVal val="visible"/>
                                      </p:to>
                                    </p:set>
                                    <p:anim calcmode="lin" valueType="num">
                                      <p:cBhvr additive="base">
                                        <p:cTn id="267" dur="500" fill="hold"/>
                                        <p:tgtEl>
                                          <p:spTgt spid="53"/>
                                        </p:tgtEl>
                                        <p:attrNameLst>
                                          <p:attrName>ppt_x</p:attrName>
                                        </p:attrNameLst>
                                      </p:cBhvr>
                                      <p:tavLst>
                                        <p:tav tm="0">
                                          <p:val>
                                            <p:strVal val="#ppt_x"/>
                                          </p:val>
                                        </p:tav>
                                        <p:tav tm="100000">
                                          <p:val>
                                            <p:strVal val="#ppt_x"/>
                                          </p:val>
                                        </p:tav>
                                      </p:tavLst>
                                    </p:anim>
                                    <p:anim calcmode="lin" valueType="num">
                                      <p:cBhvr additive="base">
                                        <p:cTn id="26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6175919" cy="1005842"/>
          </a:xfrm>
        </p:spPr>
        <p:txBody>
          <a:bodyPr/>
          <a:lstStyle/>
          <a:p>
            <a:r>
              <a:rPr lang="en-US" sz="3600" b="1" dirty="0"/>
              <a:t>Venn </a:t>
            </a:r>
            <a:r>
              <a:rPr lang="en-US" sz="3600" b="1" dirty="0" smtClean="0"/>
              <a:t>Diagrams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42</a:t>
            </a:fld>
            <a:endParaRPr lang="en-NZ" dirty="0">
              <a:solidFill>
                <a:srgbClr val="000000"/>
              </a:solidFill>
            </a:endParaRPr>
          </a:p>
        </p:txBody>
      </p:sp>
      <p:pic>
        <p:nvPicPr>
          <p:cNvPr id="8" name="Picture 7"/>
          <p:cNvPicPr>
            <a:picLocks noChangeAspect="1"/>
          </p:cNvPicPr>
          <p:nvPr/>
        </p:nvPicPr>
        <p:blipFill>
          <a:blip r:embed="rId2"/>
          <a:stretch>
            <a:fillRect/>
          </a:stretch>
        </p:blipFill>
        <p:spPr>
          <a:xfrm>
            <a:off x="990600" y="1480785"/>
            <a:ext cx="6418111" cy="4572000"/>
          </a:xfrm>
          <a:prstGeom prst="rect">
            <a:avLst/>
          </a:prstGeom>
        </p:spPr>
      </p:pic>
      <p:sp>
        <p:nvSpPr>
          <p:cNvPr id="19" name="Rectangle 18"/>
          <p:cNvSpPr/>
          <p:nvPr/>
        </p:nvSpPr>
        <p:spPr>
          <a:xfrm>
            <a:off x="2438400" y="3657600"/>
            <a:ext cx="1044084" cy="523220"/>
          </a:xfrm>
          <a:prstGeom prst="rect">
            <a:avLst/>
          </a:prstGeom>
        </p:spPr>
        <p:txBody>
          <a:bodyPr wrap="square">
            <a:spAutoFit/>
          </a:bodyPr>
          <a:lstStyle/>
          <a:p>
            <a:r>
              <a:rPr lang="en-IN" dirty="0" smtClean="0">
                <a:solidFill>
                  <a:srgbClr val="0000FF"/>
                </a:solidFill>
              </a:rPr>
              <a:t>A </a:t>
            </a:r>
            <a:r>
              <a:rPr lang="en-US" sz="2800" dirty="0">
                <a:solidFill>
                  <a:schemeClr val="tx1">
                    <a:lumMod val="50000"/>
                    <a:lumOff val="50000"/>
                  </a:schemeClr>
                </a:solidFill>
                <a:latin typeface="Roboto Medium" pitchFamily="2" charset="0"/>
                <a:ea typeface="Roboto Medium" pitchFamily="2" charset="0"/>
                <a:cs typeface="Roboto Medium" pitchFamily="2" charset="0"/>
              </a:rPr>
              <a:t>–</a:t>
            </a:r>
            <a:r>
              <a:rPr lang="en-IN" dirty="0" smtClean="0">
                <a:solidFill>
                  <a:srgbClr val="0000FF"/>
                </a:solidFill>
              </a:rPr>
              <a:t> B </a:t>
            </a:r>
            <a:endParaRPr lang="en-IN" dirty="0"/>
          </a:p>
        </p:txBody>
      </p:sp>
      <p:sp>
        <p:nvSpPr>
          <p:cNvPr id="20" name="Rectangle 19"/>
          <p:cNvSpPr/>
          <p:nvPr/>
        </p:nvSpPr>
        <p:spPr>
          <a:xfrm>
            <a:off x="5105400" y="3657600"/>
            <a:ext cx="1044084" cy="523220"/>
          </a:xfrm>
          <a:prstGeom prst="rect">
            <a:avLst/>
          </a:prstGeom>
        </p:spPr>
        <p:txBody>
          <a:bodyPr wrap="square">
            <a:spAutoFit/>
          </a:bodyPr>
          <a:lstStyle/>
          <a:p>
            <a:r>
              <a:rPr lang="en-IN" dirty="0">
                <a:solidFill>
                  <a:srgbClr val="00B050"/>
                </a:solidFill>
              </a:rPr>
              <a:t>B</a:t>
            </a:r>
            <a:r>
              <a:rPr lang="en-IN" dirty="0" smtClean="0">
                <a:solidFill>
                  <a:srgbClr val="00B050"/>
                </a:solidFill>
              </a:rPr>
              <a:t> </a:t>
            </a:r>
            <a:r>
              <a:rPr lang="en-US" sz="2800" dirty="0">
                <a:solidFill>
                  <a:srgbClr val="00B050"/>
                </a:solidFill>
                <a:latin typeface="Roboto Medium" pitchFamily="2" charset="0"/>
                <a:ea typeface="Roboto Medium" pitchFamily="2" charset="0"/>
                <a:cs typeface="Roboto Medium" pitchFamily="2" charset="0"/>
              </a:rPr>
              <a:t>–</a:t>
            </a:r>
            <a:r>
              <a:rPr lang="en-IN" dirty="0" smtClean="0">
                <a:solidFill>
                  <a:srgbClr val="00B050"/>
                </a:solidFill>
              </a:rPr>
              <a:t> A </a:t>
            </a:r>
            <a:endParaRPr lang="en-IN" dirty="0">
              <a:solidFill>
                <a:srgbClr val="00B050"/>
              </a:solidFill>
            </a:endParaRPr>
          </a:p>
        </p:txBody>
      </p:sp>
      <p:sp>
        <p:nvSpPr>
          <p:cNvPr id="21" name="Rectangle 20"/>
          <p:cNvSpPr/>
          <p:nvPr/>
        </p:nvSpPr>
        <p:spPr>
          <a:xfrm rot="16200000">
            <a:off x="3666752" y="3657599"/>
            <a:ext cx="1065805" cy="523220"/>
          </a:xfrm>
          <a:prstGeom prst="rect">
            <a:avLst/>
          </a:prstGeom>
        </p:spPr>
        <p:txBody>
          <a:bodyPr wrap="square">
            <a:spAutoFit/>
          </a:bodyPr>
          <a:lstStyle/>
          <a:p>
            <a:r>
              <a:rPr lang="en-IN" dirty="0" smtClean="0">
                <a:solidFill>
                  <a:srgbClr val="FF0000"/>
                </a:solidFill>
              </a:rPr>
              <a:t>A </a:t>
            </a:r>
            <a:r>
              <a:rPr lang="en-US" sz="2800" dirty="0" smtClean="0">
                <a:solidFill>
                  <a:srgbClr val="FF0000"/>
                </a:solidFill>
                <a:latin typeface="Roboto Medium" pitchFamily="2" charset="0"/>
                <a:sym typeface="Symbol" panose="05050102010706020507" pitchFamily="18" charset="2"/>
              </a:rPr>
              <a:t></a:t>
            </a:r>
            <a:r>
              <a:rPr lang="en-IN" dirty="0" smtClean="0">
                <a:solidFill>
                  <a:srgbClr val="FF0000"/>
                </a:solidFill>
              </a:rPr>
              <a:t> B </a:t>
            </a:r>
            <a:endParaRPr lang="en-IN" dirty="0">
              <a:solidFill>
                <a:srgbClr val="FF0000"/>
              </a:solidFill>
            </a:endParaRPr>
          </a:p>
        </p:txBody>
      </p:sp>
      <p:sp>
        <p:nvSpPr>
          <p:cNvPr id="22" name="Rectangle 21"/>
          <p:cNvSpPr/>
          <p:nvPr/>
        </p:nvSpPr>
        <p:spPr>
          <a:xfrm>
            <a:off x="8839200" y="2895603"/>
            <a:ext cx="790409" cy="584775"/>
          </a:xfrm>
          <a:prstGeom prst="rect">
            <a:avLst/>
          </a:prstGeom>
        </p:spPr>
        <p:txBody>
          <a:bodyPr wrap="none">
            <a:spAutoFit/>
          </a:bodyPr>
          <a:lstStyle/>
          <a:p>
            <a:r>
              <a:rPr lang="en-IN" sz="3200" dirty="0" smtClean="0"/>
              <a:t>A =</a:t>
            </a:r>
            <a:endParaRPr lang="en-IN" sz="3200" dirty="0"/>
          </a:p>
        </p:txBody>
      </p:sp>
      <p:sp>
        <p:nvSpPr>
          <p:cNvPr id="23" name="Rectangle 22"/>
          <p:cNvSpPr/>
          <p:nvPr/>
        </p:nvSpPr>
        <p:spPr>
          <a:xfrm>
            <a:off x="9629609" y="2895602"/>
            <a:ext cx="1438022" cy="584775"/>
          </a:xfrm>
          <a:prstGeom prst="rect">
            <a:avLst/>
          </a:prstGeom>
        </p:spPr>
        <p:txBody>
          <a:bodyPr wrap="none">
            <a:spAutoFit/>
          </a:bodyPr>
          <a:lstStyle/>
          <a:p>
            <a:r>
              <a:rPr lang="en-IN" sz="3200" dirty="0" smtClean="0"/>
              <a:t>(</a:t>
            </a:r>
            <a:r>
              <a:rPr lang="en-IN" sz="3200" dirty="0" smtClean="0">
                <a:solidFill>
                  <a:srgbClr val="0000FF"/>
                </a:solidFill>
              </a:rPr>
              <a:t>A – B</a:t>
            </a:r>
            <a:r>
              <a:rPr lang="en-IN" sz="3200" dirty="0" smtClean="0"/>
              <a:t>)</a:t>
            </a:r>
            <a:endParaRPr lang="en-IN" sz="3200" dirty="0"/>
          </a:p>
        </p:txBody>
      </p:sp>
      <p:sp>
        <p:nvSpPr>
          <p:cNvPr id="24" name="Rectangle 23"/>
          <p:cNvSpPr/>
          <p:nvPr/>
        </p:nvSpPr>
        <p:spPr>
          <a:xfrm>
            <a:off x="11067631" y="2895601"/>
            <a:ext cx="500458" cy="584775"/>
          </a:xfrm>
          <a:prstGeom prst="rect">
            <a:avLst/>
          </a:prstGeom>
        </p:spPr>
        <p:txBody>
          <a:bodyPr wrap="none">
            <a:spAutoFit/>
          </a:bodyPr>
          <a:lstStyle/>
          <a:p>
            <a:r>
              <a:rPr lang="en-IN" sz="3200" dirty="0" smtClean="0">
                <a:sym typeface="Symbol" panose="05050102010706020507" pitchFamily="18" charset="2"/>
              </a:rPr>
              <a:t></a:t>
            </a:r>
            <a:endParaRPr lang="en-IN" sz="3200" dirty="0"/>
          </a:p>
        </p:txBody>
      </p:sp>
      <p:sp>
        <p:nvSpPr>
          <p:cNvPr id="25" name="Rectangle 24"/>
          <p:cNvSpPr/>
          <p:nvPr/>
        </p:nvSpPr>
        <p:spPr>
          <a:xfrm>
            <a:off x="11585994" y="2895600"/>
            <a:ext cx="1526187" cy="584775"/>
          </a:xfrm>
          <a:prstGeom prst="rect">
            <a:avLst/>
          </a:prstGeom>
        </p:spPr>
        <p:txBody>
          <a:bodyPr wrap="none">
            <a:spAutoFit/>
          </a:bodyPr>
          <a:lstStyle/>
          <a:p>
            <a:r>
              <a:rPr lang="en-IN" sz="3200" dirty="0" smtClean="0"/>
              <a:t>(</a:t>
            </a:r>
            <a:r>
              <a:rPr lang="en-IN" sz="3200" dirty="0" smtClean="0">
                <a:solidFill>
                  <a:srgbClr val="FF0000"/>
                </a:solidFill>
              </a:rPr>
              <a:t>A </a:t>
            </a:r>
            <a:r>
              <a:rPr lang="en-IN" sz="3200" dirty="0" smtClean="0">
                <a:solidFill>
                  <a:srgbClr val="FF0000"/>
                </a:solidFill>
                <a:sym typeface="Symbol" panose="05050102010706020507" pitchFamily="18" charset="2"/>
              </a:rPr>
              <a:t> B</a:t>
            </a:r>
            <a:r>
              <a:rPr lang="en-IN" sz="3200" dirty="0" smtClean="0">
                <a:sym typeface="Symbol" panose="05050102010706020507" pitchFamily="18" charset="2"/>
              </a:rPr>
              <a:t>)</a:t>
            </a:r>
            <a:endParaRPr lang="en-IN" sz="3200" dirty="0"/>
          </a:p>
        </p:txBody>
      </p:sp>
      <p:sp>
        <p:nvSpPr>
          <p:cNvPr id="26" name="Rectangle 25"/>
          <p:cNvSpPr/>
          <p:nvPr/>
        </p:nvSpPr>
        <p:spPr>
          <a:xfrm>
            <a:off x="8839200" y="3834828"/>
            <a:ext cx="813043" cy="584775"/>
          </a:xfrm>
          <a:prstGeom prst="rect">
            <a:avLst/>
          </a:prstGeom>
        </p:spPr>
        <p:txBody>
          <a:bodyPr wrap="none">
            <a:spAutoFit/>
          </a:bodyPr>
          <a:lstStyle/>
          <a:p>
            <a:r>
              <a:rPr lang="en-IN" sz="3200" dirty="0"/>
              <a:t>B</a:t>
            </a:r>
            <a:r>
              <a:rPr lang="en-IN" sz="3200" dirty="0" smtClean="0"/>
              <a:t> =</a:t>
            </a:r>
            <a:endParaRPr lang="en-IN" sz="3200" dirty="0"/>
          </a:p>
        </p:txBody>
      </p:sp>
      <p:sp>
        <p:nvSpPr>
          <p:cNvPr id="27" name="Rectangle 26"/>
          <p:cNvSpPr/>
          <p:nvPr/>
        </p:nvSpPr>
        <p:spPr>
          <a:xfrm>
            <a:off x="9629609" y="3834827"/>
            <a:ext cx="1438022" cy="584775"/>
          </a:xfrm>
          <a:prstGeom prst="rect">
            <a:avLst/>
          </a:prstGeom>
        </p:spPr>
        <p:txBody>
          <a:bodyPr wrap="none">
            <a:spAutoFit/>
          </a:bodyPr>
          <a:lstStyle/>
          <a:p>
            <a:r>
              <a:rPr lang="en-IN" sz="3200" dirty="0" smtClean="0"/>
              <a:t>(</a:t>
            </a:r>
            <a:r>
              <a:rPr lang="en-IN" sz="3200" dirty="0">
                <a:solidFill>
                  <a:srgbClr val="00B050"/>
                </a:solidFill>
              </a:rPr>
              <a:t>B</a:t>
            </a:r>
            <a:r>
              <a:rPr lang="en-IN" sz="3200" dirty="0" smtClean="0">
                <a:solidFill>
                  <a:srgbClr val="00B050"/>
                </a:solidFill>
              </a:rPr>
              <a:t> – A</a:t>
            </a:r>
            <a:r>
              <a:rPr lang="en-IN" sz="3200" dirty="0" smtClean="0"/>
              <a:t>)</a:t>
            </a:r>
            <a:endParaRPr lang="en-IN" sz="3200" dirty="0"/>
          </a:p>
        </p:txBody>
      </p:sp>
      <p:sp>
        <p:nvSpPr>
          <p:cNvPr id="28" name="Rectangle 27"/>
          <p:cNvSpPr/>
          <p:nvPr/>
        </p:nvSpPr>
        <p:spPr>
          <a:xfrm>
            <a:off x="11067631" y="3834826"/>
            <a:ext cx="500458" cy="584775"/>
          </a:xfrm>
          <a:prstGeom prst="rect">
            <a:avLst/>
          </a:prstGeom>
        </p:spPr>
        <p:txBody>
          <a:bodyPr wrap="none">
            <a:spAutoFit/>
          </a:bodyPr>
          <a:lstStyle/>
          <a:p>
            <a:r>
              <a:rPr lang="en-IN" sz="3200" dirty="0" smtClean="0">
                <a:sym typeface="Symbol" panose="05050102010706020507" pitchFamily="18" charset="2"/>
              </a:rPr>
              <a:t></a:t>
            </a:r>
            <a:endParaRPr lang="en-IN" sz="3200" dirty="0"/>
          </a:p>
        </p:txBody>
      </p:sp>
      <p:sp>
        <p:nvSpPr>
          <p:cNvPr id="29" name="Rectangle 28"/>
          <p:cNvSpPr/>
          <p:nvPr/>
        </p:nvSpPr>
        <p:spPr>
          <a:xfrm>
            <a:off x="11585994" y="3834825"/>
            <a:ext cx="1526187" cy="584775"/>
          </a:xfrm>
          <a:prstGeom prst="rect">
            <a:avLst/>
          </a:prstGeom>
        </p:spPr>
        <p:txBody>
          <a:bodyPr wrap="none">
            <a:spAutoFit/>
          </a:bodyPr>
          <a:lstStyle/>
          <a:p>
            <a:r>
              <a:rPr lang="en-IN" sz="3200" dirty="0" smtClean="0"/>
              <a:t>(</a:t>
            </a:r>
            <a:r>
              <a:rPr lang="en-IN" sz="3200" dirty="0" smtClean="0">
                <a:solidFill>
                  <a:srgbClr val="FF0000"/>
                </a:solidFill>
              </a:rPr>
              <a:t>A </a:t>
            </a:r>
            <a:r>
              <a:rPr lang="en-IN" sz="3200" dirty="0" smtClean="0">
                <a:solidFill>
                  <a:srgbClr val="FF0000"/>
                </a:solidFill>
                <a:sym typeface="Symbol" panose="05050102010706020507" pitchFamily="18" charset="2"/>
              </a:rPr>
              <a:t> B</a:t>
            </a:r>
            <a:r>
              <a:rPr lang="en-IN" sz="3200" dirty="0" smtClean="0">
                <a:sym typeface="Symbol" panose="05050102010706020507" pitchFamily="18" charset="2"/>
              </a:rPr>
              <a:t>)</a:t>
            </a:r>
            <a:endParaRPr lang="en-IN" sz="3200" dirty="0"/>
          </a:p>
        </p:txBody>
      </p:sp>
      <p:sp>
        <p:nvSpPr>
          <p:cNvPr id="30" name="Rectangle 29"/>
          <p:cNvSpPr/>
          <p:nvPr/>
        </p:nvSpPr>
        <p:spPr>
          <a:xfrm>
            <a:off x="7696200" y="4953003"/>
            <a:ext cx="1675459" cy="584775"/>
          </a:xfrm>
          <a:prstGeom prst="rect">
            <a:avLst/>
          </a:prstGeom>
        </p:spPr>
        <p:txBody>
          <a:bodyPr wrap="none">
            <a:spAutoFit/>
          </a:bodyPr>
          <a:lstStyle/>
          <a:p>
            <a:r>
              <a:rPr lang="en-IN" sz="3200" dirty="0" smtClean="0"/>
              <a:t>(A</a:t>
            </a:r>
            <a:r>
              <a:rPr lang="en-IN" sz="3200" dirty="0" smtClean="0">
                <a:sym typeface="Symbol" panose="05050102010706020507" pitchFamily="18" charset="2"/>
              </a:rPr>
              <a:t></a:t>
            </a:r>
            <a:r>
              <a:rPr lang="en-IN" sz="3200" dirty="0" smtClean="0"/>
              <a:t>B) =</a:t>
            </a:r>
            <a:endParaRPr lang="en-IN" sz="3200" dirty="0"/>
          </a:p>
        </p:txBody>
      </p:sp>
      <p:sp>
        <p:nvSpPr>
          <p:cNvPr id="31" name="Rectangle 30"/>
          <p:cNvSpPr/>
          <p:nvPr/>
        </p:nvSpPr>
        <p:spPr>
          <a:xfrm>
            <a:off x="9245407" y="4953000"/>
            <a:ext cx="1438022" cy="584775"/>
          </a:xfrm>
          <a:prstGeom prst="rect">
            <a:avLst/>
          </a:prstGeom>
        </p:spPr>
        <p:txBody>
          <a:bodyPr wrap="none">
            <a:spAutoFit/>
          </a:bodyPr>
          <a:lstStyle/>
          <a:p>
            <a:r>
              <a:rPr lang="en-IN" sz="3200" dirty="0" smtClean="0"/>
              <a:t>(</a:t>
            </a:r>
            <a:r>
              <a:rPr lang="en-IN" sz="3200" dirty="0" smtClean="0">
                <a:solidFill>
                  <a:srgbClr val="0000FF"/>
                </a:solidFill>
              </a:rPr>
              <a:t>A – B</a:t>
            </a:r>
            <a:r>
              <a:rPr lang="en-IN" sz="3200" dirty="0" smtClean="0"/>
              <a:t>)</a:t>
            </a:r>
            <a:endParaRPr lang="en-IN" sz="3200" dirty="0"/>
          </a:p>
        </p:txBody>
      </p:sp>
      <p:sp>
        <p:nvSpPr>
          <p:cNvPr id="32" name="Rectangle 31"/>
          <p:cNvSpPr/>
          <p:nvPr/>
        </p:nvSpPr>
        <p:spPr>
          <a:xfrm>
            <a:off x="10683429" y="4952999"/>
            <a:ext cx="500458" cy="584775"/>
          </a:xfrm>
          <a:prstGeom prst="rect">
            <a:avLst/>
          </a:prstGeom>
        </p:spPr>
        <p:txBody>
          <a:bodyPr wrap="none">
            <a:spAutoFit/>
          </a:bodyPr>
          <a:lstStyle/>
          <a:p>
            <a:r>
              <a:rPr lang="en-IN" sz="3200" dirty="0" smtClean="0">
                <a:sym typeface="Symbol" panose="05050102010706020507" pitchFamily="18" charset="2"/>
              </a:rPr>
              <a:t></a:t>
            </a:r>
            <a:endParaRPr lang="en-IN" sz="3200" dirty="0"/>
          </a:p>
        </p:txBody>
      </p:sp>
      <p:sp>
        <p:nvSpPr>
          <p:cNvPr id="33" name="Rectangle 32"/>
          <p:cNvSpPr/>
          <p:nvPr/>
        </p:nvSpPr>
        <p:spPr>
          <a:xfrm>
            <a:off x="11140750" y="4952998"/>
            <a:ext cx="1526187" cy="584775"/>
          </a:xfrm>
          <a:prstGeom prst="rect">
            <a:avLst/>
          </a:prstGeom>
        </p:spPr>
        <p:txBody>
          <a:bodyPr wrap="none">
            <a:spAutoFit/>
          </a:bodyPr>
          <a:lstStyle/>
          <a:p>
            <a:r>
              <a:rPr lang="en-IN" sz="3200" dirty="0" smtClean="0"/>
              <a:t>(</a:t>
            </a:r>
            <a:r>
              <a:rPr lang="en-IN" sz="3200" dirty="0" smtClean="0">
                <a:solidFill>
                  <a:srgbClr val="FF0000"/>
                </a:solidFill>
              </a:rPr>
              <a:t>A </a:t>
            </a:r>
            <a:r>
              <a:rPr lang="en-IN" sz="3200" dirty="0" smtClean="0">
                <a:solidFill>
                  <a:srgbClr val="FF0000"/>
                </a:solidFill>
                <a:sym typeface="Symbol" panose="05050102010706020507" pitchFamily="18" charset="2"/>
              </a:rPr>
              <a:t> B</a:t>
            </a:r>
            <a:r>
              <a:rPr lang="en-IN" sz="3200" dirty="0" smtClean="0">
                <a:sym typeface="Symbol" panose="05050102010706020507" pitchFamily="18" charset="2"/>
              </a:rPr>
              <a:t>)</a:t>
            </a:r>
            <a:endParaRPr lang="en-IN" sz="3200" dirty="0"/>
          </a:p>
        </p:txBody>
      </p:sp>
      <p:sp>
        <p:nvSpPr>
          <p:cNvPr id="34" name="Rectangle 33"/>
          <p:cNvSpPr/>
          <p:nvPr/>
        </p:nvSpPr>
        <p:spPr>
          <a:xfrm>
            <a:off x="12982644" y="4931784"/>
            <a:ext cx="1438022" cy="584775"/>
          </a:xfrm>
          <a:prstGeom prst="rect">
            <a:avLst/>
          </a:prstGeom>
        </p:spPr>
        <p:txBody>
          <a:bodyPr wrap="none">
            <a:spAutoFit/>
          </a:bodyPr>
          <a:lstStyle/>
          <a:p>
            <a:r>
              <a:rPr lang="en-IN" sz="3200" dirty="0" smtClean="0"/>
              <a:t>(</a:t>
            </a:r>
            <a:r>
              <a:rPr lang="en-IN" sz="3200" dirty="0">
                <a:solidFill>
                  <a:srgbClr val="00B050"/>
                </a:solidFill>
              </a:rPr>
              <a:t>B</a:t>
            </a:r>
            <a:r>
              <a:rPr lang="en-IN" sz="3200" dirty="0" smtClean="0">
                <a:solidFill>
                  <a:srgbClr val="00B050"/>
                </a:solidFill>
              </a:rPr>
              <a:t> – A</a:t>
            </a:r>
            <a:r>
              <a:rPr lang="en-IN" sz="3200" dirty="0" smtClean="0"/>
              <a:t>)</a:t>
            </a:r>
            <a:endParaRPr lang="en-IN" sz="3200" dirty="0"/>
          </a:p>
        </p:txBody>
      </p:sp>
      <p:sp>
        <p:nvSpPr>
          <p:cNvPr id="35" name="Rectangle 34"/>
          <p:cNvSpPr/>
          <p:nvPr/>
        </p:nvSpPr>
        <p:spPr>
          <a:xfrm>
            <a:off x="12611723" y="4952998"/>
            <a:ext cx="500458" cy="584775"/>
          </a:xfrm>
          <a:prstGeom prst="rect">
            <a:avLst/>
          </a:prstGeom>
        </p:spPr>
        <p:txBody>
          <a:bodyPr wrap="none">
            <a:spAutoFit/>
          </a:bodyPr>
          <a:lstStyle/>
          <a:p>
            <a:r>
              <a:rPr lang="en-IN" sz="3200" dirty="0" smtClean="0">
                <a:sym typeface="Symbol" panose="05050102010706020507" pitchFamily="18" charset="2"/>
              </a:rPr>
              <a:t></a:t>
            </a:r>
            <a:endParaRPr lang="en-IN" sz="3200" dirty="0"/>
          </a:p>
        </p:txBody>
      </p:sp>
    </p:spTree>
    <p:extLst>
      <p:ext uri="{BB962C8B-B14F-4D97-AF65-F5344CB8AC3E}">
        <p14:creationId xmlns:p14="http://schemas.microsoft.com/office/powerpoint/2010/main" val="384162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anim calcmode="lin" valueType="num">
                                      <p:cBhvr>
                                        <p:cTn id="8" dur="2000" fill="hold"/>
                                        <p:tgtEl>
                                          <p:spTgt spid="19"/>
                                        </p:tgtEl>
                                        <p:attrNameLst>
                                          <p:attrName>ppt_w</p:attrName>
                                        </p:attrNameLst>
                                      </p:cBhvr>
                                      <p:tavLst>
                                        <p:tav tm="0" fmla="#ppt_w*sin(2.5*pi*$)">
                                          <p:val>
                                            <p:fltVal val="0"/>
                                          </p:val>
                                        </p:tav>
                                        <p:tav tm="100000">
                                          <p:val>
                                            <p:fltVal val="1"/>
                                          </p:val>
                                        </p:tav>
                                      </p:tavLst>
                                    </p:anim>
                                    <p:anim calcmode="lin" valueType="num">
                                      <p:cBhvr>
                                        <p:cTn id="9"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down)">
                                      <p:cBhvr>
                                        <p:cTn id="14" dur="580">
                                          <p:stCondLst>
                                            <p:cond delay="0"/>
                                          </p:stCondLst>
                                        </p:cTn>
                                        <p:tgtEl>
                                          <p:spTgt spid="21"/>
                                        </p:tgtEl>
                                      </p:cBhvr>
                                    </p:animEffect>
                                    <p:anim calcmode="lin" valueType="num">
                                      <p:cBhvr>
                                        <p:cTn id="15"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0" dur="26">
                                          <p:stCondLst>
                                            <p:cond delay="650"/>
                                          </p:stCondLst>
                                        </p:cTn>
                                        <p:tgtEl>
                                          <p:spTgt spid="21"/>
                                        </p:tgtEl>
                                      </p:cBhvr>
                                      <p:to x="100000" y="60000"/>
                                    </p:animScale>
                                    <p:animScale>
                                      <p:cBhvr>
                                        <p:cTn id="21" dur="166" decel="50000">
                                          <p:stCondLst>
                                            <p:cond delay="676"/>
                                          </p:stCondLst>
                                        </p:cTn>
                                        <p:tgtEl>
                                          <p:spTgt spid="21"/>
                                        </p:tgtEl>
                                      </p:cBhvr>
                                      <p:to x="100000" y="100000"/>
                                    </p:animScale>
                                    <p:animScale>
                                      <p:cBhvr>
                                        <p:cTn id="22" dur="26">
                                          <p:stCondLst>
                                            <p:cond delay="1312"/>
                                          </p:stCondLst>
                                        </p:cTn>
                                        <p:tgtEl>
                                          <p:spTgt spid="21"/>
                                        </p:tgtEl>
                                      </p:cBhvr>
                                      <p:to x="100000" y="80000"/>
                                    </p:animScale>
                                    <p:animScale>
                                      <p:cBhvr>
                                        <p:cTn id="23" dur="166" decel="50000">
                                          <p:stCondLst>
                                            <p:cond delay="1338"/>
                                          </p:stCondLst>
                                        </p:cTn>
                                        <p:tgtEl>
                                          <p:spTgt spid="21"/>
                                        </p:tgtEl>
                                      </p:cBhvr>
                                      <p:to x="100000" y="100000"/>
                                    </p:animScale>
                                    <p:animScale>
                                      <p:cBhvr>
                                        <p:cTn id="24" dur="26">
                                          <p:stCondLst>
                                            <p:cond delay="1642"/>
                                          </p:stCondLst>
                                        </p:cTn>
                                        <p:tgtEl>
                                          <p:spTgt spid="21"/>
                                        </p:tgtEl>
                                      </p:cBhvr>
                                      <p:to x="100000" y="90000"/>
                                    </p:animScale>
                                    <p:animScale>
                                      <p:cBhvr>
                                        <p:cTn id="25" dur="166" decel="50000">
                                          <p:stCondLst>
                                            <p:cond delay="1668"/>
                                          </p:stCondLst>
                                        </p:cTn>
                                        <p:tgtEl>
                                          <p:spTgt spid="21"/>
                                        </p:tgtEl>
                                      </p:cBhvr>
                                      <p:to x="100000" y="100000"/>
                                    </p:animScale>
                                    <p:animScale>
                                      <p:cBhvr>
                                        <p:cTn id="26" dur="26">
                                          <p:stCondLst>
                                            <p:cond delay="1808"/>
                                          </p:stCondLst>
                                        </p:cTn>
                                        <p:tgtEl>
                                          <p:spTgt spid="21"/>
                                        </p:tgtEl>
                                      </p:cBhvr>
                                      <p:to x="100000" y="95000"/>
                                    </p:animScale>
                                    <p:animScale>
                                      <p:cBhvr>
                                        <p:cTn id="27" dur="166" decel="50000">
                                          <p:stCondLst>
                                            <p:cond delay="1834"/>
                                          </p:stCondLst>
                                        </p:cTn>
                                        <p:tgtEl>
                                          <p:spTgt spid="21"/>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000"/>
                                        <p:tgtEl>
                                          <p:spTgt spid="20"/>
                                        </p:tgtEl>
                                      </p:cBhvr>
                                    </p:animEffect>
                                    <p:anim calcmode="lin" valueType="num">
                                      <p:cBhvr>
                                        <p:cTn id="33" dur="2000" fill="hold"/>
                                        <p:tgtEl>
                                          <p:spTgt spid="20"/>
                                        </p:tgtEl>
                                        <p:attrNameLst>
                                          <p:attrName>ppt_w</p:attrName>
                                        </p:attrNameLst>
                                      </p:cBhvr>
                                      <p:tavLst>
                                        <p:tav tm="0" fmla="#ppt_w*sin(2.5*pi*$)">
                                          <p:val>
                                            <p:fltVal val="0"/>
                                          </p:val>
                                        </p:tav>
                                        <p:tav tm="100000">
                                          <p:val>
                                            <p:fltVal val="1"/>
                                          </p:val>
                                        </p:tav>
                                      </p:tavLst>
                                    </p:anim>
                                    <p:anim calcmode="lin" valueType="num">
                                      <p:cBhvr>
                                        <p:cTn id="3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80">
                                          <p:stCondLst>
                                            <p:cond delay="0"/>
                                          </p:stCondLst>
                                        </p:cTn>
                                        <p:tgtEl>
                                          <p:spTgt spid="23"/>
                                        </p:tgtEl>
                                      </p:cBhvr>
                                    </p:animEffect>
                                    <p:anim calcmode="lin" valueType="num">
                                      <p:cBhvr>
                                        <p:cTn id="46"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51" dur="26">
                                          <p:stCondLst>
                                            <p:cond delay="650"/>
                                          </p:stCondLst>
                                        </p:cTn>
                                        <p:tgtEl>
                                          <p:spTgt spid="23"/>
                                        </p:tgtEl>
                                      </p:cBhvr>
                                      <p:to x="100000" y="60000"/>
                                    </p:animScale>
                                    <p:animScale>
                                      <p:cBhvr>
                                        <p:cTn id="52" dur="166" decel="50000">
                                          <p:stCondLst>
                                            <p:cond delay="676"/>
                                          </p:stCondLst>
                                        </p:cTn>
                                        <p:tgtEl>
                                          <p:spTgt spid="23"/>
                                        </p:tgtEl>
                                      </p:cBhvr>
                                      <p:to x="100000" y="100000"/>
                                    </p:animScale>
                                    <p:animScale>
                                      <p:cBhvr>
                                        <p:cTn id="53" dur="26">
                                          <p:stCondLst>
                                            <p:cond delay="1312"/>
                                          </p:stCondLst>
                                        </p:cTn>
                                        <p:tgtEl>
                                          <p:spTgt spid="23"/>
                                        </p:tgtEl>
                                      </p:cBhvr>
                                      <p:to x="100000" y="80000"/>
                                    </p:animScale>
                                    <p:animScale>
                                      <p:cBhvr>
                                        <p:cTn id="54" dur="166" decel="50000">
                                          <p:stCondLst>
                                            <p:cond delay="1338"/>
                                          </p:stCondLst>
                                        </p:cTn>
                                        <p:tgtEl>
                                          <p:spTgt spid="23"/>
                                        </p:tgtEl>
                                      </p:cBhvr>
                                      <p:to x="100000" y="100000"/>
                                    </p:animScale>
                                    <p:animScale>
                                      <p:cBhvr>
                                        <p:cTn id="55" dur="26">
                                          <p:stCondLst>
                                            <p:cond delay="1642"/>
                                          </p:stCondLst>
                                        </p:cTn>
                                        <p:tgtEl>
                                          <p:spTgt spid="23"/>
                                        </p:tgtEl>
                                      </p:cBhvr>
                                      <p:to x="100000" y="90000"/>
                                    </p:animScale>
                                    <p:animScale>
                                      <p:cBhvr>
                                        <p:cTn id="56" dur="166" decel="50000">
                                          <p:stCondLst>
                                            <p:cond delay="1668"/>
                                          </p:stCondLst>
                                        </p:cTn>
                                        <p:tgtEl>
                                          <p:spTgt spid="23"/>
                                        </p:tgtEl>
                                      </p:cBhvr>
                                      <p:to x="100000" y="100000"/>
                                    </p:animScale>
                                    <p:animScale>
                                      <p:cBhvr>
                                        <p:cTn id="57" dur="26">
                                          <p:stCondLst>
                                            <p:cond delay="1808"/>
                                          </p:stCondLst>
                                        </p:cTn>
                                        <p:tgtEl>
                                          <p:spTgt spid="23"/>
                                        </p:tgtEl>
                                      </p:cBhvr>
                                      <p:to x="100000" y="95000"/>
                                    </p:animScale>
                                    <p:animScale>
                                      <p:cBhvr>
                                        <p:cTn id="58" dur="166" decel="50000">
                                          <p:stCondLst>
                                            <p:cond delay="1834"/>
                                          </p:stCondLst>
                                        </p:cTn>
                                        <p:tgtEl>
                                          <p:spTgt spid="23"/>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80">
                                          <p:stCondLst>
                                            <p:cond delay="0"/>
                                          </p:stCondLst>
                                        </p:cTn>
                                        <p:tgtEl>
                                          <p:spTgt spid="24"/>
                                        </p:tgtEl>
                                      </p:cBhvr>
                                    </p:animEffect>
                                    <p:anim calcmode="lin" valueType="num">
                                      <p:cBhvr>
                                        <p:cTn id="64"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69" dur="26">
                                          <p:stCondLst>
                                            <p:cond delay="650"/>
                                          </p:stCondLst>
                                        </p:cTn>
                                        <p:tgtEl>
                                          <p:spTgt spid="24"/>
                                        </p:tgtEl>
                                      </p:cBhvr>
                                      <p:to x="100000" y="60000"/>
                                    </p:animScale>
                                    <p:animScale>
                                      <p:cBhvr>
                                        <p:cTn id="70" dur="166" decel="50000">
                                          <p:stCondLst>
                                            <p:cond delay="676"/>
                                          </p:stCondLst>
                                        </p:cTn>
                                        <p:tgtEl>
                                          <p:spTgt spid="24"/>
                                        </p:tgtEl>
                                      </p:cBhvr>
                                      <p:to x="100000" y="100000"/>
                                    </p:animScale>
                                    <p:animScale>
                                      <p:cBhvr>
                                        <p:cTn id="71" dur="26">
                                          <p:stCondLst>
                                            <p:cond delay="1312"/>
                                          </p:stCondLst>
                                        </p:cTn>
                                        <p:tgtEl>
                                          <p:spTgt spid="24"/>
                                        </p:tgtEl>
                                      </p:cBhvr>
                                      <p:to x="100000" y="80000"/>
                                    </p:animScale>
                                    <p:animScale>
                                      <p:cBhvr>
                                        <p:cTn id="72" dur="166" decel="50000">
                                          <p:stCondLst>
                                            <p:cond delay="1338"/>
                                          </p:stCondLst>
                                        </p:cTn>
                                        <p:tgtEl>
                                          <p:spTgt spid="24"/>
                                        </p:tgtEl>
                                      </p:cBhvr>
                                      <p:to x="100000" y="100000"/>
                                    </p:animScale>
                                    <p:animScale>
                                      <p:cBhvr>
                                        <p:cTn id="73" dur="26">
                                          <p:stCondLst>
                                            <p:cond delay="1642"/>
                                          </p:stCondLst>
                                        </p:cTn>
                                        <p:tgtEl>
                                          <p:spTgt spid="24"/>
                                        </p:tgtEl>
                                      </p:cBhvr>
                                      <p:to x="100000" y="90000"/>
                                    </p:animScale>
                                    <p:animScale>
                                      <p:cBhvr>
                                        <p:cTn id="74" dur="166" decel="50000">
                                          <p:stCondLst>
                                            <p:cond delay="1668"/>
                                          </p:stCondLst>
                                        </p:cTn>
                                        <p:tgtEl>
                                          <p:spTgt spid="24"/>
                                        </p:tgtEl>
                                      </p:cBhvr>
                                      <p:to x="100000" y="100000"/>
                                    </p:animScale>
                                    <p:animScale>
                                      <p:cBhvr>
                                        <p:cTn id="75" dur="26">
                                          <p:stCondLst>
                                            <p:cond delay="1808"/>
                                          </p:stCondLst>
                                        </p:cTn>
                                        <p:tgtEl>
                                          <p:spTgt spid="24"/>
                                        </p:tgtEl>
                                      </p:cBhvr>
                                      <p:to x="100000" y="95000"/>
                                    </p:animScale>
                                    <p:animScale>
                                      <p:cBhvr>
                                        <p:cTn id="76" dur="166" decel="50000">
                                          <p:stCondLst>
                                            <p:cond delay="1834"/>
                                          </p:stCondLst>
                                        </p:cTn>
                                        <p:tgtEl>
                                          <p:spTgt spid="24"/>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26"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down)">
                                      <p:cBhvr>
                                        <p:cTn id="81" dur="580">
                                          <p:stCondLst>
                                            <p:cond delay="0"/>
                                          </p:stCondLst>
                                        </p:cTn>
                                        <p:tgtEl>
                                          <p:spTgt spid="25"/>
                                        </p:tgtEl>
                                      </p:cBhvr>
                                    </p:animEffect>
                                    <p:anim calcmode="lin" valueType="num">
                                      <p:cBhvr>
                                        <p:cTn id="8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87" dur="26">
                                          <p:stCondLst>
                                            <p:cond delay="650"/>
                                          </p:stCondLst>
                                        </p:cTn>
                                        <p:tgtEl>
                                          <p:spTgt spid="25"/>
                                        </p:tgtEl>
                                      </p:cBhvr>
                                      <p:to x="100000" y="60000"/>
                                    </p:animScale>
                                    <p:animScale>
                                      <p:cBhvr>
                                        <p:cTn id="88" dur="166" decel="50000">
                                          <p:stCondLst>
                                            <p:cond delay="676"/>
                                          </p:stCondLst>
                                        </p:cTn>
                                        <p:tgtEl>
                                          <p:spTgt spid="25"/>
                                        </p:tgtEl>
                                      </p:cBhvr>
                                      <p:to x="100000" y="100000"/>
                                    </p:animScale>
                                    <p:animScale>
                                      <p:cBhvr>
                                        <p:cTn id="89" dur="26">
                                          <p:stCondLst>
                                            <p:cond delay="1312"/>
                                          </p:stCondLst>
                                        </p:cTn>
                                        <p:tgtEl>
                                          <p:spTgt spid="25"/>
                                        </p:tgtEl>
                                      </p:cBhvr>
                                      <p:to x="100000" y="80000"/>
                                    </p:animScale>
                                    <p:animScale>
                                      <p:cBhvr>
                                        <p:cTn id="90" dur="166" decel="50000">
                                          <p:stCondLst>
                                            <p:cond delay="1338"/>
                                          </p:stCondLst>
                                        </p:cTn>
                                        <p:tgtEl>
                                          <p:spTgt spid="25"/>
                                        </p:tgtEl>
                                      </p:cBhvr>
                                      <p:to x="100000" y="100000"/>
                                    </p:animScale>
                                    <p:animScale>
                                      <p:cBhvr>
                                        <p:cTn id="91" dur="26">
                                          <p:stCondLst>
                                            <p:cond delay="1642"/>
                                          </p:stCondLst>
                                        </p:cTn>
                                        <p:tgtEl>
                                          <p:spTgt spid="25"/>
                                        </p:tgtEl>
                                      </p:cBhvr>
                                      <p:to x="100000" y="90000"/>
                                    </p:animScale>
                                    <p:animScale>
                                      <p:cBhvr>
                                        <p:cTn id="92" dur="166" decel="50000">
                                          <p:stCondLst>
                                            <p:cond delay="1668"/>
                                          </p:stCondLst>
                                        </p:cTn>
                                        <p:tgtEl>
                                          <p:spTgt spid="25"/>
                                        </p:tgtEl>
                                      </p:cBhvr>
                                      <p:to x="100000" y="100000"/>
                                    </p:animScale>
                                    <p:animScale>
                                      <p:cBhvr>
                                        <p:cTn id="93" dur="26">
                                          <p:stCondLst>
                                            <p:cond delay="1808"/>
                                          </p:stCondLst>
                                        </p:cTn>
                                        <p:tgtEl>
                                          <p:spTgt spid="25"/>
                                        </p:tgtEl>
                                      </p:cBhvr>
                                      <p:to x="100000" y="95000"/>
                                    </p:animScale>
                                    <p:animScale>
                                      <p:cBhvr>
                                        <p:cTn id="94" dur="166" decel="50000">
                                          <p:stCondLst>
                                            <p:cond delay="1834"/>
                                          </p:stCondLst>
                                        </p:cTn>
                                        <p:tgtEl>
                                          <p:spTgt spid="25"/>
                                        </p:tgtEl>
                                      </p:cBhvr>
                                      <p:to x="100000" y="100000"/>
                                    </p:animScale>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ppt_x"/>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6" presetClass="entr" presetSubtype="0" fill="hold" grpId="0" nodeType="click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wipe(down)">
                                      <p:cBhvr>
                                        <p:cTn id="105" dur="580">
                                          <p:stCondLst>
                                            <p:cond delay="0"/>
                                          </p:stCondLst>
                                        </p:cTn>
                                        <p:tgtEl>
                                          <p:spTgt spid="27"/>
                                        </p:tgtEl>
                                      </p:cBhvr>
                                    </p:animEffect>
                                    <p:anim calcmode="lin" valueType="num">
                                      <p:cBhvr>
                                        <p:cTn id="10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11" dur="26">
                                          <p:stCondLst>
                                            <p:cond delay="650"/>
                                          </p:stCondLst>
                                        </p:cTn>
                                        <p:tgtEl>
                                          <p:spTgt spid="27"/>
                                        </p:tgtEl>
                                      </p:cBhvr>
                                      <p:to x="100000" y="60000"/>
                                    </p:animScale>
                                    <p:animScale>
                                      <p:cBhvr>
                                        <p:cTn id="112" dur="166" decel="50000">
                                          <p:stCondLst>
                                            <p:cond delay="676"/>
                                          </p:stCondLst>
                                        </p:cTn>
                                        <p:tgtEl>
                                          <p:spTgt spid="27"/>
                                        </p:tgtEl>
                                      </p:cBhvr>
                                      <p:to x="100000" y="100000"/>
                                    </p:animScale>
                                    <p:animScale>
                                      <p:cBhvr>
                                        <p:cTn id="113" dur="26">
                                          <p:stCondLst>
                                            <p:cond delay="1312"/>
                                          </p:stCondLst>
                                        </p:cTn>
                                        <p:tgtEl>
                                          <p:spTgt spid="27"/>
                                        </p:tgtEl>
                                      </p:cBhvr>
                                      <p:to x="100000" y="80000"/>
                                    </p:animScale>
                                    <p:animScale>
                                      <p:cBhvr>
                                        <p:cTn id="114" dur="166" decel="50000">
                                          <p:stCondLst>
                                            <p:cond delay="1338"/>
                                          </p:stCondLst>
                                        </p:cTn>
                                        <p:tgtEl>
                                          <p:spTgt spid="27"/>
                                        </p:tgtEl>
                                      </p:cBhvr>
                                      <p:to x="100000" y="100000"/>
                                    </p:animScale>
                                    <p:animScale>
                                      <p:cBhvr>
                                        <p:cTn id="115" dur="26">
                                          <p:stCondLst>
                                            <p:cond delay="1642"/>
                                          </p:stCondLst>
                                        </p:cTn>
                                        <p:tgtEl>
                                          <p:spTgt spid="27"/>
                                        </p:tgtEl>
                                      </p:cBhvr>
                                      <p:to x="100000" y="90000"/>
                                    </p:animScale>
                                    <p:animScale>
                                      <p:cBhvr>
                                        <p:cTn id="116" dur="166" decel="50000">
                                          <p:stCondLst>
                                            <p:cond delay="1668"/>
                                          </p:stCondLst>
                                        </p:cTn>
                                        <p:tgtEl>
                                          <p:spTgt spid="27"/>
                                        </p:tgtEl>
                                      </p:cBhvr>
                                      <p:to x="100000" y="100000"/>
                                    </p:animScale>
                                    <p:animScale>
                                      <p:cBhvr>
                                        <p:cTn id="117" dur="26">
                                          <p:stCondLst>
                                            <p:cond delay="1808"/>
                                          </p:stCondLst>
                                        </p:cTn>
                                        <p:tgtEl>
                                          <p:spTgt spid="27"/>
                                        </p:tgtEl>
                                      </p:cBhvr>
                                      <p:to x="100000" y="95000"/>
                                    </p:animScale>
                                    <p:animScale>
                                      <p:cBhvr>
                                        <p:cTn id="118" dur="166" decel="50000">
                                          <p:stCondLst>
                                            <p:cond delay="1834"/>
                                          </p:stCondLst>
                                        </p:cTn>
                                        <p:tgtEl>
                                          <p:spTgt spid="27"/>
                                        </p:tgtEl>
                                      </p:cBhvr>
                                      <p:to x="100000" y="100000"/>
                                    </p:animScale>
                                  </p:childTnLst>
                                </p:cTn>
                              </p:par>
                            </p:childTnLst>
                          </p:cTn>
                        </p:par>
                      </p:childTnLst>
                    </p:cTn>
                  </p:par>
                  <p:par>
                    <p:cTn id="119" fill="hold">
                      <p:stCondLst>
                        <p:cond delay="indefinite"/>
                      </p:stCondLst>
                      <p:childTnLst>
                        <p:par>
                          <p:cTn id="120" fill="hold">
                            <p:stCondLst>
                              <p:cond delay="0"/>
                            </p:stCondLst>
                            <p:childTnLst>
                              <p:par>
                                <p:cTn id="121" presetID="26" presetClass="entr" presetSubtype="0" fill="hold" grpId="0" nodeType="click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wipe(down)">
                                      <p:cBhvr>
                                        <p:cTn id="123" dur="580">
                                          <p:stCondLst>
                                            <p:cond delay="0"/>
                                          </p:stCondLst>
                                        </p:cTn>
                                        <p:tgtEl>
                                          <p:spTgt spid="28"/>
                                        </p:tgtEl>
                                      </p:cBhvr>
                                    </p:animEffect>
                                    <p:anim calcmode="lin" valueType="num">
                                      <p:cBhvr>
                                        <p:cTn id="124"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29" dur="26">
                                          <p:stCondLst>
                                            <p:cond delay="650"/>
                                          </p:stCondLst>
                                        </p:cTn>
                                        <p:tgtEl>
                                          <p:spTgt spid="28"/>
                                        </p:tgtEl>
                                      </p:cBhvr>
                                      <p:to x="100000" y="60000"/>
                                    </p:animScale>
                                    <p:animScale>
                                      <p:cBhvr>
                                        <p:cTn id="130" dur="166" decel="50000">
                                          <p:stCondLst>
                                            <p:cond delay="676"/>
                                          </p:stCondLst>
                                        </p:cTn>
                                        <p:tgtEl>
                                          <p:spTgt spid="28"/>
                                        </p:tgtEl>
                                      </p:cBhvr>
                                      <p:to x="100000" y="100000"/>
                                    </p:animScale>
                                    <p:animScale>
                                      <p:cBhvr>
                                        <p:cTn id="131" dur="26">
                                          <p:stCondLst>
                                            <p:cond delay="1312"/>
                                          </p:stCondLst>
                                        </p:cTn>
                                        <p:tgtEl>
                                          <p:spTgt spid="28"/>
                                        </p:tgtEl>
                                      </p:cBhvr>
                                      <p:to x="100000" y="80000"/>
                                    </p:animScale>
                                    <p:animScale>
                                      <p:cBhvr>
                                        <p:cTn id="132" dur="166" decel="50000">
                                          <p:stCondLst>
                                            <p:cond delay="1338"/>
                                          </p:stCondLst>
                                        </p:cTn>
                                        <p:tgtEl>
                                          <p:spTgt spid="28"/>
                                        </p:tgtEl>
                                      </p:cBhvr>
                                      <p:to x="100000" y="100000"/>
                                    </p:animScale>
                                    <p:animScale>
                                      <p:cBhvr>
                                        <p:cTn id="133" dur="26">
                                          <p:stCondLst>
                                            <p:cond delay="1642"/>
                                          </p:stCondLst>
                                        </p:cTn>
                                        <p:tgtEl>
                                          <p:spTgt spid="28"/>
                                        </p:tgtEl>
                                      </p:cBhvr>
                                      <p:to x="100000" y="90000"/>
                                    </p:animScale>
                                    <p:animScale>
                                      <p:cBhvr>
                                        <p:cTn id="134" dur="166" decel="50000">
                                          <p:stCondLst>
                                            <p:cond delay="1668"/>
                                          </p:stCondLst>
                                        </p:cTn>
                                        <p:tgtEl>
                                          <p:spTgt spid="28"/>
                                        </p:tgtEl>
                                      </p:cBhvr>
                                      <p:to x="100000" y="100000"/>
                                    </p:animScale>
                                    <p:animScale>
                                      <p:cBhvr>
                                        <p:cTn id="135" dur="26">
                                          <p:stCondLst>
                                            <p:cond delay="1808"/>
                                          </p:stCondLst>
                                        </p:cTn>
                                        <p:tgtEl>
                                          <p:spTgt spid="28"/>
                                        </p:tgtEl>
                                      </p:cBhvr>
                                      <p:to x="100000" y="95000"/>
                                    </p:animScale>
                                    <p:animScale>
                                      <p:cBhvr>
                                        <p:cTn id="136" dur="166" decel="50000">
                                          <p:stCondLst>
                                            <p:cond delay="1834"/>
                                          </p:stCondLst>
                                        </p:cTn>
                                        <p:tgtEl>
                                          <p:spTgt spid="28"/>
                                        </p:tgtEl>
                                      </p:cBhvr>
                                      <p:to x="100000" y="100000"/>
                                    </p:animScale>
                                  </p:childTnLst>
                                </p:cTn>
                              </p:par>
                            </p:childTnLst>
                          </p:cTn>
                        </p:par>
                      </p:childTnLst>
                    </p:cTn>
                  </p:par>
                  <p:par>
                    <p:cTn id="137" fill="hold">
                      <p:stCondLst>
                        <p:cond delay="indefinite"/>
                      </p:stCondLst>
                      <p:childTnLst>
                        <p:par>
                          <p:cTn id="138" fill="hold">
                            <p:stCondLst>
                              <p:cond delay="0"/>
                            </p:stCondLst>
                            <p:childTnLst>
                              <p:par>
                                <p:cTn id="139" presetID="26" presetClass="entr" presetSubtype="0" fill="hold" grpId="0" nodeType="click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down)">
                                      <p:cBhvr>
                                        <p:cTn id="141" dur="580">
                                          <p:stCondLst>
                                            <p:cond delay="0"/>
                                          </p:stCondLst>
                                        </p:cTn>
                                        <p:tgtEl>
                                          <p:spTgt spid="29"/>
                                        </p:tgtEl>
                                      </p:cBhvr>
                                    </p:animEffect>
                                    <p:anim calcmode="lin" valueType="num">
                                      <p:cBhvr>
                                        <p:cTn id="142"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47" dur="26">
                                          <p:stCondLst>
                                            <p:cond delay="650"/>
                                          </p:stCondLst>
                                        </p:cTn>
                                        <p:tgtEl>
                                          <p:spTgt spid="29"/>
                                        </p:tgtEl>
                                      </p:cBhvr>
                                      <p:to x="100000" y="60000"/>
                                    </p:animScale>
                                    <p:animScale>
                                      <p:cBhvr>
                                        <p:cTn id="148" dur="166" decel="50000">
                                          <p:stCondLst>
                                            <p:cond delay="676"/>
                                          </p:stCondLst>
                                        </p:cTn>
                                        <p:tgtEl>
                                          <p:spTgt spid="29"/>
                                        </p:tgtEl>
                                      </p:cBhvr>
                                      <p:to x="100000" y="100000"/>
                                    </p:animScale>
                                    <p:animScale>
                                      <p:cBhvr>
                                        <p:cTn id="149" dur="26">
                                          <p:stCondLst>
                                            <p:cond delay="1312"/>
                                          </p:stCondLst>
                                        </p:cTn>
                                        <p:tgtEl>
                                          <p:spTgt spid="29"/>
                                        </p:tgtEl>
                                      </p:cBhvr>
                                      <p:to x="100000" y="80000"/>
                                    </p:animScale>
                                    <p:animScale>
                                      <p:cBhvr>
                                        <p:cTn id="150" dur="166" decel="50000">
                                          <p:stCondLst>
                                            <p:cond delay="1338"/>
                                          </p:stCondLst>
                                        </p:cTn>
                                        <p:tgtEl>
                                          <p:spTgt spid="29"/>
                                        </p:tgtEl>
                                      </p:cBhvr>
                                      <p:to x="100000" y="100000"/>
                                    </p:animScale>
                                    <p:animScale>
                                      <p:cBhvr>
                                        <p:cTn id="151" dur="26">
                                          <p:stCondLst>
                                            <p:cond delay="1642"/>
                                          </p:stCondLst>
                                        </p:cTn>
                                        <p:tgtEl>
                                          <p:spTgt spid="29"/>
                                        </p:tgtEl>
                                      </p:cBhvr>
                                      <p:to x="100000" y="90000"/>
                                    </p:animScale>
                                    <p:animScale>
                                      <p:cBhvr>
                                        <p:cTn id="152" dur="166" decel="50000">
                                          <p:stCondLst>
                                            <p:cond delay="1668"/>
                                          </p:stCondLst>
                                        </p:cTn>
                                        <p:tgtEl>
                                          <p:spTgt spid="29"/>
                                        </p:tgtEl>
                                      </p:cBhvr>
                                      <p:to x="100000" y="100000"/>
                                    </p:animScale>
                                    <p:animScale>
                                      <p:cBhvr>
                                        <p:cTn id="153" dur="26">
                                          <p:stCondLst>
                                            <p:cond delay="1808"/>
                                          </p:stCondLst>
                                        </p:cTn>
                                        <p:tgtEl>
                                          <p:spTgt spid="29"/>
                                        </p:tgtEl>
                                      </p:cBhvr>
                                      <p:to x="100000" y="95000"/>
                                    </p:animScale>
                                    <p:animScale>
                                      <p:cBhvr>
                                        <p:cTn id="154" dur="166" decel="50000">
                                          <p:stCondLst>
                                            <p:cond delay="1834"/>
                                          </p:stCondLst>
                                        </p:cTn>
                                        <p:tgtEl>
                                          <p:spTgt spid="29"/>
                                        </p:tgtEl>
                                      </p:cBhvr>
                                      <p:to x="100000" y="100000"/>
                                    </p:animScale>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30"/>
                                        </p:tgtEl>
                                        <p:attrNameLst>
                                          <p:attrName>style.visibility</p:attrName>
                                        </p:attrNameLst>
                                      </p:cBhvr>
                                      <p:to>
                                        <p:strVal val="visible"/>
                                      </p:to>
                                    </p:set>
                                    <p:anim calcmode="lin" valueType="num">
                                      <p:cBhvr additive="base">
                                        <p:cTn id="159" dur="500" fill="hold"/>
                                        <p:tgtEl>
                                          <p:spTgt spid="30"/>
                                        </p:tgtEl>
                                        <p:attrNameLst>
                                          <p:attrName>ppt_x</p:attrName>
                                        </p:attrNameLst>
                                      </p:cBhvr>
                                      <p:tavLst>
                                        <p:tav tm="0">
                                          <p:val>
                                            <p:strVal val="#ppt_x"/>
                                          </p:val>
                                        </p:tav>
                                        <p:tav tm="100000">
                                          <p:val>
                                            <p:strVal val="#ppt_x"/>
                                          </p:val>
                                        </p:tav>
                                      </p:tavLst>
                                    </p:anim>
                                    <p:anim calcmode="lin" valueType="num">
                                      <p:cBhvr additive="base">
                                        <p:cTn id="1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6" presetClass="entr" presetSubtype="0" fill="hold" grpId="0" nodeType="clickEffect">
                                  <p:stCondLst>
                                    <p:cond delay="0"/>
                                  </p:stCondLst>
                                  <p:childTnLst>
                                    <p:set>
                                      <p:cBhvr>
                                        <p:cTn id="164" dur="1" fill="hold">
                                          <p:stCondLst>
                                            <p:cond delay="0"/>
                                          </p:stCondLst>
                                        </p:cTn>
                                        <p:tgtEl>
                                          <p:spTgt spid="31"/>
                                        </p:tgtEl>
                                        <p:attrNameLst>
                                          <p:attrName>style.visibility</p:attrName>
                                        </p:attrNameLst>
                                      </p:cBhvr>
                                      <p:to>
                                        <p:strVal val="visible"/>
                                      </p:to>
                                    </p:set>
                                    <p:animEffect transition="in" filter="wipe(down)">
                                      <p:cBhvr>
                                        <p:cTn id="165" dur="580">
                                          <p:stCondLst>
                                            <p:cond delay="0"/>
                                          </p:stCondLst>
                                        </p:cTn>
                                        <p:tgtEl>
                                          <p:spTgt spid="31"/>
                                        </p:tgtEl>
                                      </p:cBhvr>
                                    </p:animEffect>
                                    <p:anim calcmode="lin" valueType="num">
                                      <p:cBhvr>
                                        <p:cTn id="16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6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6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6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7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71" dur="26">
                                          <p:stCondLst>
                                            <p:cond delay="650"/>
                                          </p:stCondLst>
                                        </p:cTn>
                                        <p:tgtEl>
                                          <p:spTgt spid="31"/>
                                        </p:tgtEl>
                                      </p:cBhvr>
                                      <p:to x="100000" y="60000"/>
                                    </p:animScale>
                                    <p:animScale>
                                      <p:cBhvr>
                                        <p:cTn id="172" dur="166" decel="50000">
                                          <p:stCondLst>
                                            <p:cond delay="676"/>
                                          </p:stCondLst>
                                        </p:cTn>
                                        <p:tgtEl>
                                          <p:spTgt spid="31"/>
                                        </p:tgtEl>
                                      </p:cBhvr>
                                      <p:to x="100000" y="100000"/>
                                    </p:animScale>
                                    <p:animScale>
                                      <p:cBhvr>
                                        <p:cTn id="173" dur="26">
                                          <p:stCondLst>
                                            <p:cond delay="1312"/>
                                          </p:stCondLst>
                                        </p:cTn>
                                        <p:tgtEl>
                                          <p:spTgt spid="31"/>
                                        </p:tgtEl>
                                      </p:cBhvr>
                                      <p:to x="100000" y="80000"/>
                                    </p:animScale>
                                    <p:animScale>
                                      <p:cBhvr>
                                        <p:cTn id="174" dur="166" decel="50000">
                                          <p:stCondLst>
                                            <p:cond delay="1338"/>
                                          </p:stCondLst>
                                        </p:cTn>
                                        <p:tgtEl>
                                          <p:spTgt spid="31"/>
                                        </p:tgtEl>
                                      </p:cBhvr>
                                      <p:to x="100000" y="100000"/>
                                    </p:animScale>
                                    <p:animScale>
                                      <p:cBhvr>
                                        <p:cTn id="175" dur="26">
                                          <p:stCondLst>
                                            <p:cond delay="1642"/>
                                          </p:stCondLst>
                                        </p:cTn>
                                        <p:tgtEl>
                                          <p:spTgt spid="31"/>
                                        </p:tgtEl>
                                      </p:cBhvr>
                                      <p:to x="100000" y="90000"/>
                                    </p:animScale>
                                    <p:animScale>
                                      <p:cBhvr>
                                        <p:cTn id="176" dur="166" decel="50000">
                                          <p:stCondLst>
                                            <p:cond delay="1668"/>
                                          </p:stCondLst>
                                        </p:cTn>
                                        <p:tgtEl>
                                          <p:spTgt spid="31"/>
                                        </p:tgtEl>
                                      </p:cBhvr>
                                      <p:to x="100000" y="100000"/>
                                    </p:animScale>
                                    <p:animScale>
                                      <p:cBhvr>
                                        <p:cTn id="177" dur="26">
                                          <p:stCondLst>
                                            <p:cond delay="1808"/>
                                          </p:stCondLst>
                                        </p:cTn>
                                        <p:tgtEl>
                                          <p:spTgt spid="31"/>
                                        </p:tgtEl>
                                      </p:cBhvr>
                                      <p:to x="100000" y="95000"/>
                                    </p:animScale>
                                    <p:animScale>
                                      <p:cBhvr>
                                        <p:cTn id="178" dur="166" decel="50000">
                                          <p:stCondLst>
                                            <p:cond delay="1834"/>
                                          </p:stCondLst>
                                        </p:cTn>
                                        <p:tgtEl>
                                          <p:spTgt spid="31"/>
                                        </p:tgtEl>
                                      </p:cBhvr>
                                      <p:to x="100000" y="100000"/>
                                    </p:animScale>
                                  </p:childTnLst>
                                </p:cTn>
                              </p:par>
                            </p:childTnLst>
                          </p:cTn>
                        </p:par>
                      </p:childTnLst>
                    </p:cTn>
                  </p:par>
                  <p:par>
                    <p:cTn id="179" fill="hold">
                      <p:stCondLst>
                        <p:cond delay="indefinite"/>
                      </p:stCondLst>
                      <p:childTnLst>
                        <p:par>
                          <p:cTn id="180" fill="hold">
                            <p:stCondLst>
                              <p:cond delay="0"/>
                            </p:stCondLst>
                            <p:childTnLst>
                              <p:par>
                                <p:cTn id="181" presetID="26" presetClass="entr" presetSubtype="0" fill="hold" grpId="0" nodeType="clickEffect">
                                  <p:stCondLst>
                                    <p:cond delay="0"/>
                                  </p:stCondLst>
                                  <p:childTnLst>
                                    <p:set>
                                      <p:cBhvr>
                                        <p:cTn id="182" dur="1" fill="hold">
                                          <p:stCondLst>
                                            <p:cond delay="0"/>
                                          </p:stCondLst>
                                        </p:cTn>
                                        <p:tgtEl>
                                          <p:spTgt spid="32"/>
                                        </p:tgtEl>
                                        <p:attrNameLst>
                                          <p:attrName>style.visibility</p:attrName>
                                        </p:attrNameLst>
                                      </p:cBhvr>
                                      <p:to>
                                        <p:strVal val="visible"/>
                                      </p:to>
                                    </p:set>
                                    <p:animEffect transition="in" filter="wipe(down)">
                                      <p:cBhvr>
                                        <p:cTn id="183" dur="580">
                                          <p:stCondLst>
                                            <p:cond delay="0"/>
                                          </p:stCondLst>
                                        </p:cTn>
                                        <p:tgtEl>
                                          <p:spTgt spid="32"/>
                                        </p:tgtEl>
                                      </p:cBhvr>
                                    </p:animEffect>
                                    <p:anim calcmode="lin" valueType="num">
                                      <p:cBhvr>
                                        <p:cTn id="18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189" dur="26">
                                          <p:stCondLst>
                                            <p:cond delay="650"/>
                                          </p:stCondLst>
                                        </p:cTn>
                                        <p:tgtEl>
                                          <p:spTgt spid="32"/>
                                        </p:tgtEl>
                                      </p:cBhvr>
                                      <p:to x="100000" y="60000"/>
                                    </p:animScale>
                                    <p:animScale>
                                      <p:cBhvr>
                                        <p:cTn id="190" dur="166" decel="50000">
                                          <p:stCondLst>
                                            <p:cond delay="676"/>
                                          </p:stCondLst>
                                        </p:cTn>
                                        <p:tgtEl>
                                          <p:spTgt spid="32"/>
                                        </p:tgtEl>
                                      </p:cBhvr>
                                      <p:to x="100000" y="100000"/>
                                    </p:animScale>
                                    <p:animScale>
                                      <p:cBhvr>
                                        <p:cTn id="191" dur="26">
                                          <p:stCondLst>
                                            <p:cond delay="1312"/>
                                          </p:stCondLst>
                                        </p:cTn>
                                        <p:tgtEl>
                                          <p:spTgt spid="32"/>
                                        </p:tgtEl>
                                      </p:cBhvr>
                                      <p:to x="100000" y="80000"/>
                                    </p:animScale>
                                    <p:animScale>
                                      <p:cBhvr>
                                        <p:cTn id="192" dur="166" decel="50000">
                                          <p:stCondLst>
                                            <p:cond delay="1338"/>
                                          </p:stCondLst>
                                        </p:cTn>
                                        <p:tgtEl>
                                          <p:spTgt spid="32"/>
                                        </p:tgtEl>
                                      </p:cBhvr>
                                      <p:to x="100000" y="100000"/>
                                    </p:animScale>
                                    <p:animScale>
                                      <p:cBhvr>
                                        <p:cTn id="193" dur="26">
                                          <p:stCondLst>
                                            <p:cond delay="1642"/>
                                          </p:stCondLst>
                                        </p:cTn>
                                        <p:tgtEl>
                                          <p:spTgt spid="32"/>
                                        </p:tgtEl>
                                      </p:cBhvr>
                                      <p:to x="100000" y="90000"/>
                                    </p:animScale>
                                    <p:animScale>
                                      <p:cBhvr>
                                        <p:cTn id="194" dur="166" decel="50000">
                                          <p:stCondLst>
                                            <p:cond delay="1668"/>
                                          </p:stCondLst>
                                        </p:cTn>
                                        <p:tgtEl>
                                          <p:spTgt spid="32"/>
                                        </p:tgtEl>
                                      </p:cBhvr>
                                      <p:to x="100000" y="100000"/>
                                    </p:animScale>
                                    <p:animScale>
                                      <p:cBhvr>
                                        <p:cTn id="195" dur="26">
                                          <p:stCondLst>
                                            <p:cond delay="1808"/>
                                          </p:stCondLst>
                                        </p:cTn>
                                        <p:tgtEl>
                                          <p:spTgt spid="32"/>
                                        </p:tgtEl>
                                      </p:cBhvr>
                                      <p:to x="100000" y="95000"/>
                                    </p:animScale>
                                    <p:animScale>
                                      <p:cBhvr>
                                        <p:cTn id="196" dur="166" decel="50000">
                                          <p:stCondLst>
                                            <p:cond delay="1834"/>
                                          </p:stCondLst>
                                        </p:cTn>
                                        <p:tgtEl>
                                          <p:spTgt spid="32"/>
                                        </p:tgtEl>
                                      </p:cBhvr>
                                      <p:to x="100000" y="100000"/>
                                    </p:animScale>
                                  </p:childTnLst>
                                </p:cTn>
                              </p:par>
                            </p:childTnLst>
                          </p:cTn>
                        </p:par>
                      </p:childTnLst>
                    </p:cTn>
                  </p:par>
                  <p:par>
                    <p:cTn id="197" fill="hold">
                      <p:stCondLst>
                        <p:cond delay="indefinite"/>
                      </p:stCondLst>
                      <p:childTnLst>
                        <p:par>
                          <p:cTn id="198" fill="hold">
                            <p:stCondLst>
                              <p:cond delay="0"/>
                            </p:stCondLst>
                            <p:childTnLst>
                              <p:par>
                                <p:cTn id="199" presetID="26" presetClass="entr" presetSubtype="0" fill="hold" grpId="0" nodeType="clickEffect">
                                  <p:stCondLst>
                                    <p:cond delay="0"/>
                                  </p:stCondLst>
                                  <p:childTnLst>
                                    <p:set>
                                      <p:cBhvr>
                                        <p:cTn id="200" dur="1" fill="hold">
                                          <p:stCondLst>
                                            <p:cond delay="0"/>
                                          </p:stCondLst>
                                        </p:cTn>
                                        <p:tgtEl>
                                          <p:spTgt spid="33"/>
                                        </p:tgtEl>
                                        <p:attrNameLst>
                                          <p:attrName>style.visibility</p:attrName>
                                        </p:attrNameLst>
                                      </p:cBhvr>
                                      <p:to>
                                        <p:strVal val="visible"/>
                                      </p:to>
                                    </p:set>
                                    <p:animEffect transition="in" filter="wipe(down)">
                                      <p:cBhvr>
                                        <p:cTn id="201" dur="580">
                                          <p:stCondLst>
                                            <p:cond delay="0"/>
                                          </p:stCondLst>
                                        </p:cTn>
                                        <p:tgtEl>
                                          <p:spTgt spid="33"/>
                                        </p:tgtEl>
                                      </p:cBhvr>
                                    </p:animEffect>
                                    <p:anim calcmode="lin" valueType="num">
                                      <p:cBhvr>
                                        <p:cTn id="20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207" dur="26">
                                          <p:stCondLst>
                                            <p:cond delay="650"/>
                                          </p:stCondLst>
                                        </p:cTn>
                                        <p:tgtEl>
                                          <p:spTgt spid="33"/>
                                        </p:tgtEl>
                                      </p:cBhvr>
                                      <p:to x="100000" y="60000"/>
                                    </p:animScale>
                                    <p:animScale>
                                      <p:cBhvr>
                                        <p:cTn id="208" dur="166" decel="50000">
                                          <p:stCondLst>
                                            <p:cond delay="676"/>
                                          </p:stCondLst>
                                        </p:cTn>
                                        <p:tgtEl>
                                          <p:spTgt spid="33"/>
                                        </p:tgtEl>
                                      </p:cBhvr>
                                      <p:to x="100000" y="100000"/>
                                    </p:animScale>
                                    <p:animScale>
                                      <p:cBhvr>
                                        <p:cTn id="209" dur="26">
                                          <p:stCondLst>
                                            <p:cond delay="1312"/>
                                          </p:stCondLst>
                                        </p:cTn>
                                        <p:tgtEl>
                                          <p:spTgt spid="33"/>
                                        </p:tgtEl>
                                      </p:cBhvr>
                                      <p:to x="100000" y="80000"/>
                                    </p:animScale>
                                    <p:animScale>
                                      <p:cBhvr>
                                        <p:cTn id="210" dur="166" decel="50000">
                                          <p:stCondLst>
                                            <p:cond delay="1338"/>
                                          </p:stCondLst>
                                        </p:cTn>
                                        <p:tgtEl>
                                          <p:spTgt spid="33"/>
                                        </p:tgtEl>
                                      </p:cBhvr>
                                      <p:to x="100000" y="100000"/>
                                    </p:animScale>
                                    <p:animScale>
                                      <p:cBhvr>
                                        <p:cTn id="211" dur="26">
                                          <p:stCondLst>
                                            <p:cond delay="1642"/>
                                          </p:stCondLst>
                                        </p:cTn>
                                        <p:tgtEl>
                                          <p:spTgt spid="33"/>
                                        </p:tgtEl>
                                      </p:cBhvr>
                                      <p:to x="100000" y="90000"/>
                                    </p:animScale>
                                    <p:animScale>
                                      <p:cBhvr>
                                        <p:cTn id="212" dur="166" decel="50000">
                                          <p:stCondLst>
                                            <p:cond delay="1668"/>
                                          </p:stCondLst>
                                        </p:cTn>
                                        <p:tgtEl>
                                          <p:spTgt spid="33"/>
                                        </p:tgtEl>
                                      </p:cBhvr>
                                      <p:to x="100000" y="100000"/>
                                    </p:animScale>
                                    <p:animScale>
                                      <p:cBhvr>
                                        <p:cTn id="213" dur="26">
                                          <p:stCondLst>
                                            <p:cond delay="1808"/>
                                          </p:stCondLst>
                                        </p:cTn>
                                        <p:tgtEl>
                                          <p:spTgt spid="33"/>
                                        </p:tgtEl>
                                      </p:cBhvr>
                                      <p:to x="100000" y="95000"/>
                                    </p:animScale>
                                    <p:animScale>
                                      <p:cBhvr>
                                        <p:cTn id="214" dur="166" decel="50000">
                                          <p:stCondLst>
                                            <p:cond delay="1834"/>
                                          </p:stCondLst>
                                        </p:cTn>
                                        <p:tgtEl>
                                          <p:spTgt spid="33"/>
                                        </p:tgtEl>
                                      </p:cBhvr>
                                      <p:to x="100000" y="100000"/>
                                    </p:animScale>
                                  </p:childTnLst>
                                </p:cTn>
                              </p:par>
                            </p:childTnLst>
                          </p:cTn>
                        </p:par>
                      </p:childTnLst>
                    </p:cTn>
                  </p:par>
                  <p:par>
                    <p:cTn id="215" fill="hold">
                      <p:stCondLst>
                        <p:cond delay="indefinite"/>
                      </p:stCondLst>
                      <p:childTnLst>
                        <p:par>
                          <p:cTn id="216" fill="hold">
                            <p:stCondLst>
                              <p:cond delay="0"/>
                            </p:stCondLst>
                            <p:childTnLst>
                              <p:par>
                                <p:cTn id="217" presetID="26" presetClass="entr" presetSubtype="0" fill="hold" grpId="0" nodeType="clickEffect">
                                  <p:stCondLst>
                                    <p:cond delay="0"/>
                                  </p:stCondLst>
                                  <p:childTnLst>
                                    <p:set>
                                      <p:cBhvr>
                                        <p:cTn id="218" dur="1" fill="hold">
                                          <p:stCondLst>
                                            <p:cond delay="0"/>
                                          </p:stCondLst>
                                        </p:cTn>
                                        <p:tgtEl>
                                          <p:spTgt spid="35"/>
                                        </p:tgtEl>
                                        <p:attrNameLst>
                                          <p:attrName>style.visibility</p:attrName>
                                        </p:attrNameLst>
                                      </p:cBhvr>
                                      <p:to>
                                        <p:strVal val="visible"/>
                                      </p:to>
                                    </p:set>
                                    <p:animEffect transition="in" filter="wipe(down)">
                                      <p:cBhvr>
                                        <p:cTn id="219" dur="580">
                                          <p:stCondLst>
                                            <p:cond delay="0"/>
                                          </p:stCondLst>
                                        </p:cTn>
                                        <p:tgtEl>
                                          <p:spTgt spid="35"/>
                                        </p:tgtEl>
                                      </p:cBhvr>
                                    </p:animEffect>
                                    <p:anim calcmode="lin" valueType="num">
                                      <p:cBhvr>
                                        <p:cTn id="220"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21"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22"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23"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24"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25" dur="26">
                                          <p:stCondLst>
                                            <p:cond delay="650"/>
                                          </p:stCondLst>
                                        </p:cTn>
                                        <p:tgtEl>
                                          <p:spTgt spid="35"/>
                                        </p:tgtEl>
                                      </p:cBhvr>
                                      <p:to x="100000" y="60000"/>
                                    </p:animScale>
                                    <p:animScale>
                                      <p:cBhvr>
                                        <p:cTn id="226" dur="166" decel="50000">
                                          <p:stCondLst>
                                            <p:cond delay="676"/>
                                          </p:stCondLst>
                                        </p:cTn>
                                        <p:tgtEl>
                                          <p:spTgt spid="35"/>
                                        </p:tgtEl>
                                      </p:cBhvr>
                                      <p:to x="100000" y="100000"/>
                                    </p:animScale>
                                    <p:animScale>
                                      <p:cBhvr>
                                        <p:cTn id="227" dur="26">
                                          <p:stCondLst>
                                            <p:cond delay="1312"/>
                                          </p:stCondLst>
                                        </p:cTn>
                                        <p:tgtEl>
                                          <p:spTgt spid="35"/>
                                        </p:tgtEl>
                                      </p:cBhvr>
                                      <p:to x="100000" y="80000"/>
                                    </p:animScale>
                                    <p:animScale>
                                      <p:cBhvr>
                                        <p:cTn id="228" dur="166" decel="50000">
                                          <p:stCondLst>
                                            <p:cond delay="1338"/>
                                          </p:stCondLst>
                                        </p:cTn>
                                        <p:tgtEl>
                                          <p:spTgt spid="35"/>
                                        </p:tgtEl>
                                      </p:cBhvr>
                                      <p:to x="100000" y="100000"/>
                                    </p:animScale>
                                    <p:animScale>
                                      <p:cBhvr>
                                        <p:cTn id="229" dur="26">
                                          <p:stCondLst>
                                            <p:cond delay="1642"/>
                                          </p:stCondLst>
                                        </p:cTn>
                                        <p:tgtEl>
                                          <p:spTgt spid="35"/>
                                        </p:tgtEl>
                                      </p:cBhvr>
                                      <p:to x="100000" y="90000"/>
                                    </p:animScale>
                                    <p:animScale>
                                      <p:cBhvr>
                                        <p:cTn id="230" dur="166" decel="50000">
                                          <p:stCondLst>
                                            <p:cond delay="1668"/>
                                          </p:stCondLst>
                                        </p:cTn>
                                        <p:tgtEl>
                                          <p:spTgt spid="35"/>
                                        </p:tgtEl>
                                      </p:cBhvr>
                                      <p:to x="100000" y="100000"/>
                                    </p:animScale>
                                    <p:animScale>
                                      <p:cBhvr>
                                        <p:cTn id="231" dur="26">
                                          <p:stCondLst>
                                            <p:cond delay="1808"/>
                                          </p:stCondLst>
                                        </p:cTn>
                                        <p:tgtEl>
                                          <p:spTgt spid="35"/>
                                        </p:tgtEl>
                                      </p:cBhvr>
                                      <p:to x="100000" y="95000"/>
                                    </p:animScale>
                                    <p:animScale>
                                      <p:cBhvr>
                                        <p:cTn id="232" dur="166" decel="50000">
                                          <p:stCondLst>
                                            <p:cond delay="1834"/>
                                          </p:stCondLst>
                                        </p:cTn>
                                        <p:tgtEl>
                                          <p:spTgt spid="35"/>
                                        </p:tgtEl>
                                      </p:cBhvr>
                                      <p:to x="100000" y="100000"/>
                                    </p:animScale>
                                  </p:childTnLst>
                                </p:cTn>
                              </p:par>
                            </p:childTnLst>
                          </p:cTn>
                        </p:par>
                      </p:childTnLst>
                    </p:cTn>
                  </p:par>
                  <p:par>
                    <p:cTn id="233" fill="hold">
                      <p:stCondLst>
                        <p:cond delay="indefinite"/>
                      </p:stCondLst>
                      <p:childTnLst>
                        <p:par>
                          <p:cTn id="234" fill="hold">
                            <p:stCondLst>
                              <p:cond delay="0"/>
                            </p:stCondLst>
                            <p:childTnLst>
                              <p:par>
                                <p:cTn id="235" presetID="26" presetClass="entr" presetSubtype="0" fill="hold" grpId="0" nodeType="clickEffect">
                                  <p:stCondLst>
                                    <p:cond delay="0"/>
                                  </p:stCondLst>
                                  <p:childTnLst>
                                    <p:set>
                                      <p:cBhvr>
                                        <p:cTn id="236" dur="1" fill="hold">
                                          <p:stCondLst>
                                            <p:cond delay="0"/>
                                          </p:stCondLst>
                                        </p:cTn>
                                        <p:tgtEl>
                                          <p:spTgt spid="34"/>
                                        </p:tgtEl>
                                        <p:attrNameLst>
                                          <p:attrName>style.visibility</p:attrName>
                                        </p:attrNameLst>
                                      </p:cBhvr>
                                      <p:to>
                                        <p:strVal val="visible"/>
                                      </p:to>
                                    </p:set>
                                    <p:animEffect transition="in" filter="wipe(down)">
                                      <p:cBhvr>
                                        <p:cTn id="237" dur="580">
                                          <p:stCondLst>
                                            <p:cond delay="0"/>
                                          </p:stCondLst>
                                        </p:cTn>
                                        <p:tgtEl>
                                          <p:spTgt spid="34"/>
                                        </p:tgtEl>
                                      </p:cBhvr>
                                    </p:animEffect>
                                    <p:anim calcmode="lin" valueType="num">
                                      <p:cBhvr>
                                        <p:cTn id="238"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243" dur="26">
                                          <p:stCondLst>
                                            <p:cond delay="650"/>
                                          </p:stCondLst>
                                        </p:cTn>
                                        <p:tgtEl>
                                          <p:spTgt spid="34"/>
                                        </p:tgtEl>
                                      </p:cBhvr>
                                      <p:to x="100000" y="60000"/>
                                    </p:animScale>
                                    <p:animScale>
                                      <p:cBhvr>
                                        <p:cTn id="244" dur="166" decel="50000">
                                          <p:stCondLst>
                                            <p:cond delay="676"/>
                                          </p:stCondLst>
                                        </p:cTn>
                                        <p:tgtEl>
                                          <p:spTgt spid="34"/>
                                        </p:tgtEl>
                                      </p:cBhvr>
                                      <p:to x="100000" y="100000"/>
                                    </p:animScale>
                                    <p:animScale>
                                      <p:cBhvr>
                                        <p:cTn id="245" dur="26">
                                          <p:stCondLst>
                                            <p:cond delay="1312"/>
                                          </p:stCondLst>
                                        </p:cTn>
                                        <p:tgtEl>
                                          <p:spTgt spid="34"/>
                                        </p:tgtEl>
                                      </p:cBhvr>
                                      <p:to x="100000" y="80000"/>
                                    </p:animScale>
                                    <p:animScale>
                                      <p:cBhvr>
                                        <p:cTn id="246" dur="166" decel="50000">
                                          <p:stCondLst>
                                            <p:cond delay="1338"/>
                                          </p:stCondLst>
                                        </p:cTn>
                                        <p:tgtEl>
                                          <p:spTgt spid="34"/>
                                        </p:tgtEl>
                                      </p:cBhvr>
                                      <p:to x="100000" y="100000"/>
                                    </p:animScale>
                                    <p:animScale>
                                      <p:cBhvr>
                                        <p:cTn id="247" dur="26">
                                          <p:stCondLst>
                                            <p:cond delay="1642"/>
                                          </p:stCondLst>
                                        </p:cTn>
                                        <p:tgtEl>
                                          <p:spTgt spid="34"/>
                                        </p:tgtEl>
                                      </p:cBhvr>
                                      <p:to x="100000" y="90000"/>
                                    </p:animScale>
                                    <p:animScale>
                                      <p:cBhvr>
                                        <p:cTn id="248" dur="166" decel="50000">
                                          <p:stCondLst>
                                            <p:cond delay="1668"/>
                                          </p:stCondLst>
                                        </p:cTn>
                                        <p:tgtEl>
                                          <p:spTgt spid="34"/>
                                        </p:tgtEl>
                                      </p:cBhvr>
                                      <p:to x="100000" y="100000"/>
                                    </p:animScale>
                                    <p:animScale>
                                      <p:cBhvr>
                                        <p:cTn id="249" dur="26">
                                          <p:stCondLst>
                                            <p:cond delay="1808"/>
                                          </p:stCondLst>
                                        </p:cTn>
                                        <p:tgtEl>
                                          <p:spTgt spid="34"/>
                                        </p:tgtEl>
                                      </p:cBhvr>
                                      <p:to x="100000" y="95000"/>
                                    </p:animScale>
                                    <p:animScale>
                                      <p:cBhvr>
                                        <p:cTn id="250" dur="166" decel="50000">
                                          <p:stCondLst>
                                            <p:cond delay="1834"/>
                                          </p:stCondLst>
                                        </p:cTn>
                                        <p:tgtEl>
                                          <p:spTgt spid="3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185319" cy="1005842"/>
          </a:xfrm>
        </p:spPr>
        <p:txBody>
          <a:bodyPr/>
          <a:lstStyle/>
          <a:p>
            <a:r>
              <a:rPr lang="en-US" sz="3600" b="1" dirty="0"/>
              <a:t>Basic Set Identities</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43</a:t>
            </a:fld>
            <a:endParaRPr lang="en-NZ" dirty="0">
              <a:solidFill>
                <a:srgbClr val="000000"/>
              </a:solidFill>
            </a:endParaRPr>
          </a:p>
        </p:txBody>
      </p:sp>
      <p:sp>
        <p:nvSpPr>
          <p:cNvPr id="4" name="Rectangle 3"/>
          <p:cNvSpPr/>
          <p:nvPr/>
        </p:nvSpPr>
        <p:spPr>
          <a:xfrm>
            <a:off x="440759" y="1362185"/>
            <a:ext cx="5960041" cy="5693866"/>
          </a:xfrm>
          <a:prstGeom prst="rect">
            <a:avLst/>
          </a:prstGeom>
        </p:spPr>
        <p:txBody>
          <a:bodyPr wrap="square">
            <a:spAutoFit/>
          </a:bodyPr>
          <a:lstStyle/>
          <a:p>
            <a:r>
              <a:rPr lang="en-US" sz="2800" dirty="0" smtClean="0">
                <a:solidFill>
                  <a:schemeClr val="tx1">
                    <a:lumMod val="50000"/>
                    <a:lumOff val="50000"/>
                  </a:schemeClr>
                </a:solidFill>
                <a:latin typeface="Roboto Medium" pitchFamily="2" charset="0"/>
              </a:rPr>
              <a:t>For any sets A, B, and C taken from a Universe set U</a:t>
            </a:r>
          </a:p>
          <a:p>
            <a:r>
              <a:rPr lang="en-US" sz="2800" dirty="0" smtClean="0">
                <a:solidFill>
                  <a:schemeClr val="tx1">
                    <a:lumMod val="50000"/>
                    <a:lumOff val="50000"/>
                  </a:schemeClr>
                </a:solidFill>
                <a:latin typeface="Roboto Medium" pitchFamily="2" charset="0"/>
              </a:rPr>
              <a:t>1) 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B = B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A</a:t>
            </a:r>
          </a:p>
          <a:p>
            <a:r>
              <a:rPr lang="en-US" sz="2800" dirty="0" smtClean="0">
                <a:solidFill>
                  <a:schemeClr val="tx1">
                    <a:lumMod val="50000"/>
                    <a:lumOff val="50000"/>
                  </a:schemeClr>
                </a:solidFill>
                <a:latin typeface="Roboto Medium" pitchFamily="2" charset="0"/>
              </a:rPr>
              <a:t>    A </a:t>
            </a:r>
            <a:r>
              <a:rPr lang="en-US" sz="2800" dirty="0" smtClean="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B = B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A</a:t>
            </a:r>
          </a:p>
          <a:p>
            <a:endParaRPr lang="en-US" sz="2800" dirty="0">
              <a:solidFill>
                <a:schemeClr val="tx1">
                  <a:lumMod val="50000"/>
                  <a:lumOff val="50000"/>
                </a:schemeClr>
              </a:solidFill>
              <a:latin typeface="Roboto Medium" pitchFamily="2" charset="0"/>
            </a:endParaRPr>
          </a:p>
          <a:p>
            <a:r>
              <a:rPr lang="en-US" sz="2800" dirty="0" smtClean="0">
                <a:solidFill>
                  <a:schemeClr val="tx1">
                    <a:lumMod val="50000"/>
                    <a:lumOff val="50000"/>
                  </a:schemeClr>
                </a:solidFill>
                <a:latin typeface="Roboto Medium" pitchFamily="2" charset="0"/>
              </a:rPr>
              <a:t>2) </a:t>
            </a: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(B </a:t>
            </a:r>
            <a:r>
              <a:rPr lang="en-US" sz="2800" dirty="0" smtClean="0">
                <a:solidFill>
                  <a:schemeClr val="tx1">
                    <a:lumMod val="50000"/>
                    <a:lumOff val="50000"/>
                  </a:schemeClr>
                </a:solidFill>
                <a:latin typeface="Roboto Medium" pitchFamily="2" charset="0"/>
                <a:sym typeface="Symbol" panose="05050102010706020507" pitchFamily="18" charset="2"/>
              </a:rPr>
              <a:t> </a:t>
            </a:r>
            <a:r>
              <a:rPr lang="en-US" sz="2800" dirty="0" smtClean="0">
                <a:solidFill>
                  <a:schemeClr val="tx1">
                    <a:lumMod val="50000"/>
                    <a:lumOff val="50000"/>
                  </a:schemeClr>
                </a:solidFill>
                <a:latin typeface="Roboto Medium" pitchFamily="2" charset="0"/>
              </a:rPr>
              <a:t>C) </a:t>
            </a:r>
            <a:r>
              <a:rPr lang="en-US" sz="2800" dirty="0">
                <a:solidFill>
                  <a:schemeClr val="tx1">
                    <a:lumMod val="50000"/>
                    <a:lumOff val="50000"/>
                  </a:schemeClr>
                </a:solidFill>
                <a:latin typeface="Roboto Medium" pitchFamily="2" charset="0"/>
              </a:rPr>
              <a:t>= </a:t>
            </a:r>
            <a:endParaRPr lang="en-US" sz="2800" dirty="0" smtClean="0">
              <a:solidFill>
                <a:schemeClr val="tx1">
                  <a:lumMod val="50000"/>
                  <a:lumOff val="50000"/>
                </a:schemeClr>
              </a:solidFill>
              <a:latin typeface="Roboto Medium" pitchFamily="2" charset="0"/>
            </a:endParaRPr>
          </a:p>
          <a:p>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   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(B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sym typeface="Symbol" panose="05050102010706020507" pitchFamily="18" charset="2"/>
              </a:rPr>
              <a:t> </a:t>
            </a:r>
            <a:r>
              <a:rPr lang="en-US" sz="2800" dirty="0">
                <a:solidFill>
                  <a:schemeClr val="tx1">
                    <a:lumMod val="50000"/>
                    <a:lumOff val="50000"/>
                  </a:schemeClr>
                </a:solidFill>
                <a:latin typeface="Roboto Medium" pitchFamily="2" charset="0"/>
              </a:rPr>
              <a:t>C) = (A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B)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C</a:t>
            </a:r>
          </a:p>
          <a:p>
            <a:endParaRPr lang="en-US" sz="2800" dirty="0" smtClean="0">
              <a:solidFill>
                <a:schemeClr val="tx1">
                  <a:lumMod val="50000"/>
                  <a:lumOff val="50000"/>
                </a:schemeClr>
              </a:solidFill>
              <a:latin typeface="Roboto Medium" pitchFamily="2" charset="0"/>
            </a:endParaRPr>
          </a:p>
          <a:p>
            <a:r>
              <a:rPr lang="en-US" sz="2800" dirty="0" smtClean="0">
                <a:solidFill>
                  <a:schemeClr val="tx1">
                    <a:lumMod val="50000"/>
                    <a:lumOff val="50000"/>
                  </a:schemeClr>
                </a:solidFill>
                <a:latin typeface="Roboto Medium" pitchFamily="2" charset="0"/>
              </a:rPr>
              <a:t>3) </a:t>
            </a: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(B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sym typeface="Symbol" panose="05050102010706020507" pitchFamily="18" charset="2"/>
              </a:rPr>
              <a:t> </a:t>
            </a:r>
            <a:r>
              <a:rPr lang="en-US" sz="2800" dirty="0">
                <a:solidFill>
                  <a:schemeClr val="tx1">
                    <a:lumMod val="50000"/>
                    <a:lumOff val="50000"/>
                  </a:schemeClr>
                </a:solidFill>
                <a:latin typeface="Roboto Medium" pitchFamily="2" charset="0"/>
              </a:rPr>
              <a:t>C) </a:t>
            </a:r>
            <a:r>
              <a:rPr lang="en-US" sz="2800" dirty="0" smtClean="0">
                <a:solidFill>
                  <a:schemeClr val="tx1">
                    <a:lumMod val="50000"/>
                    <a:lumOff val="50000"/>
                  </a:schemeClr>
                </a:solidFill>
                <a:latin typeface="Roboto Medium" pitchFamily="2" charset="0"/>
              </a:rPr>
              <a:t>=</a:t>
            </a:r>
          </a:p>
          <a:p>
            <a:r>
              <a:rPr lang="en-US" sz="2800" dirty="0" smtClean="0">
                <a:solidFill>
                  <a:schemeClr val="tx1">
                    <a:lumMod val="50000"/>
                    <a:lumOff val="50000"/>
                  </a:schemeClr>
                </a:solidFill>
                <a:latin typeface="Roboto Medium" pitchFamily="2" charset="0"/>
              </a:rPr>
              <a:t>    A </a:t>
            </a:r>
            <a:r>
              <a:rPr lang="en-US" sz="2800" dirty="0" smtClean="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(B </a:t>
            </a:r>
            <a:r>
              <a:rPr lang="en-US" sz="2800" dirty="0" smtClean="0">
                <a:solidFill>
                  <a:schemeClr val="tx1">
                    <a:lumMod val="50000"/>
                    <a:lumOff val="50000"/>
                  </a:schemeClr>
                </a:solidFill>
                <a:latin typeface="Roboto Medium" pitchFamily="2" charset="0"/>
                <a:sym typeface="Symbol" panose="05050102010706020507" pitchFamily="18" charset="2"/>
              </a:rPr>
              <a:t> </a:t>
            </a:r>
            <a:r>
              <a:rPr lang="en-US" sz="2800" dirty="0" smtClean="0">
                <a:solidFill>
                  <a:schemeClr val="tx1">
                    <a:lumMod val="50000"/>
                    <a:lumOff val="50000"/>
                  </a:schemeClr>
                </a:solidFill>
                <a:latin typeface="Roboto Medium" pitchFamily="2" charset="0"/>
              </a:rPr>
              <a:t>C) =</a:t>
            </a:r>
          </a:p>
          <a:p>
            <a:endParaRPr lang="en-US" sz="2800" dirty="0" smtClean="0">
              <a:solidFill>
                <a:schemeClr val="tx1">
                  <a:lumMod val="50000"/>
                  <a:lumOff val="50000"/>
                </a:schemeClr>
              </a:solidFill>
              <a:latin typeface="Roboto Medium" pitchFamily="2" charset="0"/>
            </a:endParaRPr>
          </a:p>
          <a:p>
            <a:r>
              <a:rPr lang="en-US" sz="2800" dirty="0" smtClean="0">
                <a:solidFill>
                  <a:schemeClr val="tx1">
                    <a:lumMod val="50000"/>
                    <a:lumOff val="50000"/>
                  </a:schemeClr>
                </a:solidFill>
                <a:latin typeface="Roboto Medium" pitchFamily="2" charset="0"/>
              </a:rPr>
              <a:t>4) </a:t>
            </a: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A = A</a:t>
            </a:r>
            <a:endParaRPr lang="en-US" sz="2800" dirty="0">
              <a:solidFill>
                <a:schemeClr val="tx1">
                  <a:lumMod val="50000"/>
                  <a:lumOff val="50000"/>
                </a:schemeClr>
              </a:solidFill>
              <a:latin typeface="Roboto Medium" pitchFamily="2" charset="0"/>
            </a:endParaRPr>
          </a:p>
          <a:p>
            <a:r>
              <a:rPr lang="en-US" sz="2800" dirty="0">
                <a:solidFill>
                  <a:schemeClr val="tx1">
                    <a:lumMod val="50000"/>
                    <a:lumOff val="50000"/>
                  </a:schemeClr>
                </a:solidFill>
                <a:latin typeface="Roboto Medium" pitchFamily="2" charset="0"/>
              </a:rPr>
              <a:t>    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A = A</a:t>
            </a:r>
            <a:endParaRPr lang="en-US" sz="2800" dirty="0">
              <a:solidFill>
                <a:schemeClr val="tx1">
                  <a:lumMod val="50000"/>
                  <a:lumOff val="50000"/>
                </a:schemeClr>
              </a:solidFill>
              <a:latin typeface="Roboto Medium" pitchFamily="2" charset="0"/>
            </a:endParaRPr>
          </a:p>
        </p:txBody>
      </p:sp>
      <mc:AlternateContent xmlns:mc="http://schemas.openxmlformats.org/markup-compatibility/2006" xmlns:a14="http://schemas.microsoft.com/office/drawing/2010/main">
        <mc:Choice Requires="a14">
          <p:sp>
            <p:nvSpPr>
              <p:cNvPr id="6" name="Rectangle 5"/>
              <p:cNvSpPr/>
              <p:nvPr/>
            </p:nvSpPr>
            <p:spPr>
              <a:xfrm>
                <a:off x="8153400" y="474943"/>
                <a:ext cx="5638799" cy="7084183"/>
              </a:xfrm>
              <a:prstGeom prst="rect">
                <a:avLst/>
              </a:prstGeom>
            </p:spPr>
            <p:txBody>
              <a:bodyPr wrap="square">
                <a:spAutoFit/>
              </a:bodyPr>
              <a:lstStyle/>
              <a:p>
                <a:r>
                  <a:rPr lang="en-US" sz="2800" dirty="0" smtClean="0">
                    <a:solidFill>
                      <a:schemeClr val="tx1">
                        <a:lumMod val="50000"/>
                        <a:lumOff val="50000"/>
                      </a:schemeClr>
                    </a:solidFill>
                    <a:latin typeface="Roboto Medium" pitchFamily="2" charset="0"/>
                  </a:rPr>
                  <a:t>5) 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a:t>
                </a:r>
              </a:p>
              <a:p>
                <a:r>
                  <a:rPr lang="en-US" sz="2800" dirty="0" smtClean="0">
                    <a:solidFill>
                      <a:schemeClr val="tx1">
                        <a:lumMod val="50000"/>
                        <a:lumOff val="50000"/>
                      </a:schemeClr>
                    </a:solidFill>
                    <a:latin typeface="Roboto Medium" pitchFamily="2" charset="0"/>
                  </a:rPr>
                  <a:t>    A </a:t>
                </a:r>
                <a:r>
                  <a:rPr lang="en-US" sz="2800" dirty="0" smtClean="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U =</a:t>
                </a:r>
              </a:p>
              <a:p>
                <a:endParaRPr lang="en-US" sz="2800" dirty="0">
                  <a:solidFill>
                    <a:schemeClr val="tx1">
                      <a:lumMod val="50000"/>
                      <a:lumOff val="50000"/>
                    </a:schemeClr>
                  </a:solidFill>
                  <a:latin typeface="Roboto Medium" pitchFamily="2" charset="0"/>
                </a:endParaRPr>
              </a:p>
              <a:p>
                <a:r>
                  <a:rPr lang="en-US" sz="2800" dirty="0">
                    <a:solidFill>
                      <a:schemeClr val="tx1">
                        <a:lumMod val="50000"/>
                        <a:lumOff val="50000"/>
                      </a:schemeClr>
                    </a:solidFill>
                    <a:latin typeface="Roboto Medium" pitchFamily="2" charset="0"/>
                  </a:rPr>
                  <a:t>6</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a:t>
                </a:r>
                <a14:m>
                  <m:oMath xmlns:m="http://schemas.openxmlformats.org/officeDocument/2006/math">
                    <m:acc>
                      <m:accPr>
                        <m:chr m:val="̅"/>
                        <m:ctrlPr>
                          <a:rPr lang="en-US" sz="2800" i="1" smtClean="0">
                            <a:solidFill>
                              <a:schemeClr val="tx1">
                                <a:lumMod val="50000"/>
                                <a:lumOff val="50000"/>
                              </a:schemeClr>
                            </a:solidFill>
                            <a:latin typeface="Cambria Math" panose="02040503050406030204" pitchFamily="18" charset="0"/>
                          </a:rPr>
                        </m:ctrlPr>
                      </m:accPr>
                      <m:e>
                        <m:r>
                          <a:rPr lang="en-IN" sz="2800" b="0" i="1" smtClean="0">
                            <a:solidFill>
                              <a:schemeClr val="tx1">
                                <a:lumMod val="50000"/>
                                <a:lumOff val="50000"/>
                              </a:schemeClr>
                            </a:solidFill>
                            <a:latin typeface="Cambria Math" panose="02040503050406030204" pitchFamily="18" charset="0"/>
                          </a:rPr>
                          <m:t>𝐴</m:t>
                        </m:r>
                      </m:e>
                    </m:acc>
                  </m:oMath>
                </a14:m>
                <a:r>
                  <a:rPr lang="en-US" sz="2800" dirty="0" smtClean="0">
                    <a:solidFill>
                      <a:schemeClr val="tx1">
                        <a:lumMod val="50000"/>
                        <a:lumOff val="50000"/>
                      </a:schemeClr>
                    </a:solidFill>
                    <a:latin typeface="Roboto Medium" pitchFamily="2" charset="0"/>
                  </a:rPr>
                  <a:t> =</a:t>
                </a:r>
                <a:endParaRPr lang="en-US" sz="2800" dirty="0">
                  <a:solidFill>
                    <a:schemeClr val="tx1">
                      <a:lumMod val="50000"/>
                      <a:lumOff val="50000"/>
                    </a:schemeClr>
                  </a:solidFill>
                  <a:latin typeface="Roboto Medium" pitchFamily="2" charset="0"/>
                </a:endParaRPr>
              </a:p>
              <a:p>
                <a:r>
                  <a:rPr lang="en-US" sz="2800" dirty="0" smtClean="0">
                    <a:solidFill>
                      <a:schemeClr val="tx1">
                        <a:lumMod val="50000"/>
                        <a:lumOff val="50000"/>
                      </a:schemeClr>
                    </a:solidFill>
                    <a:latin typeface="Roboto Medium" pitchFamily="2" charset="0"/>
                  </a:rPr>
                  <a:t>    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a:t>
                </a:r>
                <a14:m>
                  <m:oMath xmlns:m="http://schemas.openxmlformats.org/officeDocument/2006/math">
                    <m:acc>
                      <m:accPr>
                        <m:chr m:val="̅"/>
                        <m:ctrlPr>
                          <a:rPr lang="en-US" sz="2800" i="1">
                            <a:solidFill>
                              <a:schemeClr val="tx1">
                                <a:lumMod val="50000"/>
                                <a:lumOff val="50000"/>
                              </a:schemeClr>
                            </a:solidFill>
                            <a:latin typeface="Cambria Math" panose="02040503050406030204" pitchFamily="18" charset="0"/>
                          </a:rPr>
                        </m:ctrlPr>
                      </m:accPr>
                      <m:e>
                        <m:r>
                          <a:rPr lang="en-IN" sz="2800" i="1">
                            <a:solidFill>
                              <a:schemeClr val="tx1">
                                <a:lumMod val="50000"/>
                                <a:lumOff val="50000"/>
                              </a:schemeClr>
                            </a:solidFill>
                            <a:latin typeface="Cambria Math" panose="02040503050406030204" pitchFamily="18" charset="0"/>
                          </a:rPr>
                          <m:t>𝐴</m:t>
                        </m:r>
                      </m:e>
                    </m:acc>
                  </m:oMath>
                </a14:m>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sym typeface="Symbol" panose="05050102010706020507" pitchFamily="18" charset="2"/>
                  </a:rPr>
                  <a:t></a:t>
                </a:r>
              </a:p>
              <a:p>
                <a:endParaRPr lang="en-US" sz="2800" dirty="0">
                  <a:solidFill>
                    <a:schemeClr val="tx1">
                      <a:lumMod val="50000"/>
                      <a:lumOff val="50000"/>
                    </a:schemeClr>
                  </a:solidFill>
                  <a:latin typeface="Roboto Medium" pitchFamily="2" charset="0"/>
                  <a:sym typeface="Symbol" panose="05050102010706020507" pitchFamily="18" charset="2"/>
                </a:endParaRPr>
              </a:p>
              <a:p>
                <a:r>
                  <a:rPr lang="en-US" sz="2800" dirty="0" smtClean="0">
                    <a:solidFill>
                      <a:schemeClr val="tx1">
                        <a:lumMod val="50000"/>
                        <a:lumOff val="50000"/>
                      </a:schemeClr>
                    </a:solidFill>
                    <a:latin typeface="Roboto Medium" pitchFamily="2" charset="0"/>
                    <a:sym typeface="Symbol" panose="05050102010706020507" pitchFamily="18" charset="2"/>
                  </a:rPr>
                  <a:t>7) </a:t>
                </a:r>
                <a14:m>
                  <m:oMath xmlns:m="http://schemas.openxmlformats.org/officeDocument/2006/math">
                    <m:acc>
                      <m:accPr>
                        <m:chr m:val="̿"/>
                        <m:ctrlPr>
                          <a:rPr lang="en-US" sz="2800" i="1" smtClean="0">
                            <a:solidFill>
                              <a:schemeClr val="tx1">
                                <a:lumMod val="50000"/>
                                <a:lumOff val="50000"/>
                              </a:schemeClr>
                            </a:solidFill>
                            <a:latin typeface="Cambria Math" panose="02040503050406030204" pitchFamily="18" charset="0"/>
                            <a:sym typeface="Symbol" panose="05050102010706020507" pitchFamily="18" charset="2"/>
                          </a:rPr>
                        </m:ctrlPr>
                      </m:accPr>
                      <m:e>
                        <m:r>
                          <a:rPr lang="en-IN" sz="2800" b="0" i="1" smtClean="0">
                            <a:solidFill>
                              <a:schemeClr val="tx1">
                                <a:lumMod val="50000"/>
                                <a:lumOff val="50000"/>
                              </a:schemeClr>
                            </a:solidFill>
                            <a:latin typeface="Cambria Math" panose="02040503050406030204" pitchFamily="18" charset="0"/>
                            <a:sym typeface="Symbol" panose="05050102010706020507" pitchFamily="18" charset="2"/>
                          </a:rPr>
                          <m:t>𝐴</m:t>
                        </m:r>
                      </m:e>
                    </m:acc>
                    <m:r>
                      <a:rPr lang="en-IN" sz="2800" b="0" i="1" smtClean="0">
                        <a:solidFill>
                          <a:schemeClr val="tx1">
                            <a:lumMod val="50000"/>
                            <a:lumOff val="50000"/>
                          </a:schemeClr>
                        </a:solidFill>
                        <a:latin typeface="Cambria Math" panose="02040503050406030204" pitchFamily="18" charset="0"/>
                        <a:sym typeface="Symbol" panose="05050102010706020507" pitchFamily="18" charset="2"/>
                      </a:rPr>
                      <m:t>=</m:t>
                    </m:r>
                  </m:oMath>
                </a14:m>
                <a:endParaRPr lang="en-US" sz="2800" dirty="0" smtClean="0">
                  <a:solidFill>
                    <a:schemeClr val="tx1">
                      <a:lumMod val="50000"/>
                      <a:lumOff val="50000"/>
                    </a:schemeClr>
                  </a:solidFill>
                  <a:latin typeface="Roboto Medium" pitchFamily="2" charset="0"/>
                </a:endParaRPr>
              </a:p>
              <a:p>
                <a:endParaRPr lang="en-US" sz="2800" dirty="0" smtClean="0">
                  <a:solidFill>
                    <a:schemeClr val="tx1">
                      <a:lumMod val="50000"/>
                      <a:lumOff val="50000"/>
                    </a:schemeClr>
                  </a:solidFill>
                  <a:latin typeface="Roboto Medium" pitchFamily="2" charset="0"/>
                </a:endParaRPr>
              </a:p>
              <a:p>
                <a:r>
                  <a:rPr lang="en-US" sz="2800" dirty="0">
                    <a:solidFill>
                      <a:schemeClr val="tx1">
                        <a:lumMod val="50000"/>
                        <a:lumOff val="50000"/>
                      </a:schemeClr>
                    </a:solidFill>
                    <a:latin typeface="Roboto Medium" pitchFamily="2" charset="0"/>
                  </a:rPr>
                  <a:t>8</a:t>
                </a:r>
                <a:r>
                  <a:rPr lang="en-US" sz="2800" dirty="0" smtClean="0">
                    <a:solidFill>
                      <a:schemeClr val="tx1">
                        <a:lumMod val="50000"/>
                        <a:lumOff val="50000"/>
                      </a:schemeClr>
                    </a:solidFill>
                    <a:latin typeface="Roboto Medium" pitchFamily="2" charset="0"/>
                  </a:rPr>
                  <a:t>) </a:t>
                </a:r>
                <a14:m>
                  <m:oMath xmlns:m="http://schemas.openxmlformats.org/officeDocument/2006/math">
                    <m:acc>
                      <m:accPr>
                        <m:chr m:val="̅"/>
                        <m:ctrlPr>
                          <a:rPr lang="en-US" sz="2800" i="1" smtClean="0">
                            <a:solidFill>
                              <a:schemeClr val="tx1">
                                <a:lumMod val="50000"/>
                                <a:lumOff val="50000"/>
                              </a:schemeClr>
                            </a:solidFill>
                            <a:latin typeface="Cambria Math" panose="02040503050406030204" pitchFamily="18" charset="0"/>
                          </a:rPr>
                        </m:ctrlPr>
                      </m:accPr>
                      <m:e>
                        <m:d>
                          <m:dPr>
                            <m:ctrlPr>
                              <a:rPr lang="en-US" sz="2800" i="1" smtClean="0">
                                <a:solidFill>
                                  <a:schemeClr val="tx1">
                                    <a:lumMod val="50000"/>
                                    <a:lumOff val="50000"/>
                                  </a:schemeClr>
                                </a:solidFill>
                                <a:latin typeface="Cambria Math" panose="02040503050406030204" pitchFamily="18" charset="0"/>
                              </a:rPr>
                            </m:ctrlPr>
                          </m:dPr>
                          <m:e>
                            <m:r>
                              <m:rPr>
                                <m:nor/>
                              </m:rPr>
                              <a:rPr lang="en-US" sz="2800" dirty="0">
                                <a:solidFill>
                                  <a:schemeClr val="tx1">
                                    <a:lumMod val="50000"/>
                                    <a:lumOff val="50000"/>
                                  </a:schemeClr>
                                </a:solidFill>
                                <a:latin typeface="Roboto Medium" pitchFamily="2" charset="0"/>
                              </a:rPr>
                              <m:t>A</m:t>
                            </m:r>
                            <m:r>
                              <m:rPr>
                                <m:nor/>
                              </m:rPr>
                              <a:rPr lang="en-US" sz="2800" dirty="0">
                                <a:solidFill>
                                  <a:schemeClr val="tx1">
                                    <a:lumMod val="50000"/>
                                    <a:lumOff val="50000"/>
                                  </a:schemeClr>
                                </a:solidFill>
                                <a:latin typeface="Roboto Medium" pitchFamily="2" charset="0"/>
                              </a:rPr>
                              <m:t> </m:t>
                            </m:r>
                            <m:r>
                              <a:rPr lang="en-US" sz="2800" i="1" dirty="0" smtClean="0">
                                <a:solidFill>
                                  <a:schemeClr val="tx1">
                                    <a:lumMod val="50000"/>
                                    <a:lumOff val="50000"/>
                                  </a:schemeClr>
                                </a:solidFill>
                                <a:latin typeface="Cambria Math" panose="02040503050406030204" pitchFamily="18" charset="0"/>
                                <a:ea typeface="Cambria Math" panose="02040503050406030204" pitchFamily="18" charset="0"/>
                              </a:rPr>
                              <m:t>∪</m:t>
                            </m:r>
                            <m:r>
                              <m:rPr>
                                <m:nor/>
                              </m:rPr>
                              <a:rPr lang="en-US" sz="2800" dirty="0">
                                <a:solidFill>
                                  <a:schemeClr val="tx1">
                                    <a:lumMod val="50000"/>
                                    <a:lumOff val="50000"/>
                                  </a:schemeClr>
                                </a:solidFill>
                                <a:latin typeface="Roboto Medium" pitchFamily="2" charset="0"/>
                              </a:rPr>
                              <m:t> </m:t>
                            </m:r>
                            <m:r>
                              <m:rPr>
                                <m:nor/>
                              </m:rPr>
                              <a:rPr lang="en-US" sz="2800" dirty="0">
                                <a:solidFill>
                                  <a:schemeClr val="tx1">
                                    <a:lumMod val="50000"/>
                                    <a:lumOff val="50000"/>
                                  </a:schemeClr>
                                </a:solidFill>
                                <a:latin typeface="Roboto Medium" pitchFamily="2" charset="0"/>
                              </a:rPr>
                              <m:t>B</m:t>
                            </m:r>
                          </m:e>
                        </m:d>
                      </m:e>
                    </m:acc>
                  </m:oMath>
                </a14:m>
                <a:r>
                  <a:rPr lang="en-US" sz="2800" dirty="0" smtClean="0">
                    <a:solidFill>
                      <a:schemeClr val="tx1">
                        <a:lumMod val="50000"/>
                        <a:lumOff val="50000"/>
                      </a:schemeClr>
                    </a:solidFill>
                    <a:latin typeface="Roboto Medium" pitchFamily="2" charset="0"/>
                  </a:rPr>
                  <a:t>=</a:t>
                </a:r>
                <a:endParaRPr lang="en-US" sz="2800" dirty="0">
                  <a:solidFill>
                    <a:schemeClr val="tx1">
                      <a:lumMod val="50000"/>
                      <a:lumOff val="50000"/>
                    </a:schemeClr>
                  </a:solidFill>
                  <a:latin typeface="Roboto Medium" pitchFamily="2" charset="0"/>
                </a:endParaRPr>
              </a:p>
              <a:p>
                <a:r>
                  <a:rPr lang="en-US" sz="2800" dirty="0">
                    <a:solidFill>
                      <a:schemeClr val="tx1">
                        <a:lumMod val="50000"/>
                        <a:lumOff val="50000"/>
                      </a:schemeClr>
                    </a:solidFill>
                    <a:latin typeface="Roboto Medium" pitchFamily="2" charset="0"/>
                  </a:rPr>
                  <a:t>    </a:t>
                </a:r>
                <a14:m>
                  <m:oMath xmlns:m="http://schemas.openxmlformats.org/officeDocument/2006/math">
                    <m:acc>
                      <m:accPr>
                        <m:chr m:val="̅"/>
                        <m:ctrlPr>
                          <a:rPr lang="en-US" sz="2800" i="1">
                            <a:solidFill>
                              <a:schemeClr val="tx1">
                                <a:lumMod val="50000"/>
                                <a:lumOff val="50000"/>
                              </a:schemeClr>
                            </a:solidFill>
                            <a:latin typeface="Cambria Math" panose="02040503050406030204" pitchFamily="18" charset="0"/>
                          </a:rPr>
                        </m:ctrlPr>
                      </m:accPr>
                      <m:e>
                        <m:d>
                          <m:dPr>
                            <m:ctrlPr>
                              <a:rPr lang="en-US" sz="2800" i="1">
                                <a:solidFill>
                                  <a:schemeClr val="tx1">
                                    <a:lumMod val="50000"/>
                                    <a:lumOff val="50000"/>
                                  </a:schemeClr>
                                </a:solidFill>
                                <a:latin typeface="Cambria Math" panose="02040503050406030204" pitchFamily="18" charset="0"/>
                              </a:rPr>
                            </m:ctrlPr>
                          </m:dPr>
                          <m:e>
                            <m:r>
                              <m:rPr>
                                <m:nor/>
                              </m:rPr>
                              <a:rPr lang="en-US" sz="2800" dirty="0">
                                <a:solidFill>
                                  <a:schemeClr val="tx1">
                                    <a:lumMod val="50000"/>
                                    <a:lumOff val="50000"/>
                                  </a:schemeClr>
                                </a:solidFill>
                                <a:latin typeface="Roboto Medium" pitchFamily="2" charset="0"/>
                              </a:rPr>
                              <m:t>A</m:t>
                            </m:r>
                            <m:r>
                              <m:rPr>
                                <m:nor/>
                              </m:rPr>
                              <a:rPr lang="en-US" sz="2800" dirty="0">
                                <a:solidFill>
                                  <a:schemeClr val="tx1">
                                    <a:lumMod val="50000"/>
                                    <a:lumOff val="50000"/>
                                  </a:schemeClr>
                                </a:solidFill>
                                <a:latin typeface="Roboto Medium" pitchFamily="2" charset="0"/>
                              </a:rPr>
                              <m:t> </m:t>
                            </m:r>
                            <m:r>
                              <a:rPr lang="en-US" sz="2800" i="1" dirty="0" smtClean="0">
                                <a:solidFill>
                                  <a:schemeClr val="tx1">
                                    <a:lumMod val="50000"/>
                                    <a:lumOff val="50000"/>
                                  </a:schemeClr>
                                </a:solidFill>
                                <a:latin typeface="Cambria Math" panose="02040503050406030204" pitchFamily="18" charset="0"/>
                                <a:ea typeface="Cambria Math" panose="02040503050406030204" pitchFamily="18" charset="0"/>
                              </a:rPr>
                              <m:t>∩</m:t>
                            </m:r>
                            <m:r>
                              <m:rPr>
                                <m:nor/>
                              </m:rPr>
                              <a:rPr lang="en-US" sz="2800" dirty="0">
                                <a:solidFill>
                                  <a:schemeClr val="tx1">
                                    <a:lumMod val="50000"/>
                                    <a:lumOff val="50000"/>
                                  </a:schemeClr>
                                </a:solidFill>
                                <a:latin typeface="Roboto Medium" pitchFamily="2" charset="0"/>
                              </a:rPr>
                              <m:t> </m:t>
                            </m:r>
                            <m:r>
                              <m:rPr>
                                <m:nor/>
                              </m:rPr>
                              <a:rPr lang="en-US" sz="2800" dirty="0">
                                <a:solidFill>
                                  <a:schemeClr val="tx1">
                                    <a:lumMod val="50000"/>
                                    <a:lumOff val="50000"/>
                                  </a:schemeClr>
                                </a:solidFill>
                                <a:latin typeface="Roboto Medium" pitchFamily="2" charset="0"/>
                              </a:rPr>
                              <m:t>B</m:t>
                            </m:r>
                          </m:e>
                        </m:d>
                      </m:e>
                    </m:acc>
                  </m:oMath>
                </a14:m>
                <a:r>
                  <a:rPr lang="en-US" sz="2800" dirty="0" smtClean="0">
                    <a:solidFill>
                      <a:schemeClr val="tx1">
                        <a:lumMod val="50000"/>
                        <a:lumOff val="50000"/>
                      </a:schemeClr>
                    </a:solidFill>
                    <a:latin typeface="Roboto Medium" pitchFamily="2" charset="0"/>
                  </a:rPr>
                  <a:t>=</a:t>
                </a:r>
                <a:endParaRPr lang="en-US" sz="2800" dirty="0">
                  <a:solidFill>
                    <a:schemeClr val="tx1">
                      <a:lumMod val="50000"/>
                      <a:lumOff val="50000"/>
                    </a:schemeClr>
                  </a:solidFill>
                  <a:latin typeface="Roboto Medium" pitchFamily="2" charset="0"/>
                </a:endParaRPr>
              </a:p>
              <a:p>
                <a:endParaRPr lang="en-US" sz="2800" dirty="0" smtClean="0">
                  <a:solidFill>
                    <a:schemeClr val="tx1">
                      <a:lumMod val="50000"/>
                      <a:lumOff val="50000"/>
                    </a:schemeClr>
                  </a:solidFill>
                  <a:latin typeface="Roboto Medium" pitchFamily="2" charset="0"/>
                </a:endParaRPr>
              </a:p>
              <a:p>
                <a:r>
                  <a:rPr lang="en-US" sz="2800" dirty="0">
                    <a:solidFill>
                      <a:schemeClr val="tx1">
                        <a:lumMod val="50000"/>
                        <a:lumOff val="50000"/>
                      </a:schemeClr>
                    </a:solidFill>
                    <a:latin typeface="Roboto Medium" pitchFamily="2" charset="0"/>
                  </a:rPr>
                  <a:t>9</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U =</a:t>
                </a:r>
              </a:p>
              <a:p>
                <a:r>
                  <a:rPr lang="en-US" sz="2800" dirty="0" smtClean="0">
                    <a:solidFill>
                      <a:schemeClr val="tx1">
                        <a:lumMod val="50000"/>
                        <a:lumOff val="50000"/>
                      </a:schemeClr>
                    </a:solidFill>
                    <a:latin typeface="Roboto Medium" pitchFamily="2" charset="0"/>
                  </a:rPr>
                  <a:t>    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smtClean="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sym typeface="Symbol" panose="05050102010706020507" pitchFamily="18" charset="2"/>
                  </a:rPr>
                  <a:t>  </a:t>
                </a:r>
                <a:r>
                  <a:rPr lang="en-US" sz="2800" dirty="0" smtClean="0">
                    <a:solidFill>
                      <a:schemeClr val="tx1">
                        <a:lumMod val="50000"/>
                        <a:lumOff val="50000"/>
                      </a:schemeClr>
                    </a:solidFill>
                    <a:latin typeface="Roboto Medium" pitchFamily="2" charset="0"/>
                  </a:rPr>
                  <a:t>= </a:t>
                </a:r>
              </a:p>
              <a:p>
                <a:endParaRPr lang="en-US" sz="2800" dirty="0">
                  <a:solidFill>
                    <a:schemeClr val="tx1">
                      <a:lumMod val="50000"/>
                      <a:lumOff val="50000"/>
                    </a:schemeClr>
                  </a:solidFill>
                  <a:latin typeface="Roboto Medium" pitchFamily="2" charset="0"/>
                </a:endParaRPr>
              </a:p>
              <a:p>
                <a:r>
                  <a:rPr lang="en-US" sz="2800" dirty="0" smtClean="0">
                    <a:solidFill>
                      <a:schemeClr val="tx1">
                        <a:lumMod val="50000"/>
                        <a:lumOff val="50000"/>
                      </a:schemeClr>
                    </a:solidFill>
                    <a:latin typeface="Roboto Medium" pitchFamily="2" charset="0"/>
                  </a:rPr>
                  <a:t>10) </a:t>
                </a: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a:t>
                </a: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B</a:t>
                </a:r>
                <a:r>
                  <a:rPr lang="en-US" sz="2800" dirty="0" smtClean="0">
                    <a:solidFill>
                      <a:schemeClr val="tx1">
                        <a:lumMod val="50000"/>
                        <a:lumOff val="50000"/>
                      </a:schemeClr>
                    </a:solidFill>
                    <a:latin typeface="Roboto Medium" pitchFamily="2" charset="0"/>
                  </a:rPr>
                  <a:t>) =</a:t>
                </a:r>
                <a:endParaRPr lang="en-US" sz="2800" dirty="0">
                  <a:solidFill>
                    <a:schemeClr val="tx1">
                      <a:lumMod val="50000"/>
                      <a:lumOff val="50000"/>
                    </a:schemeClr>
                  </a:solidFill>
                  <a:latin typeface="Roboto Medium" pitchFamily="2" charset="0"/>
                </a:endParaRPr>
              </a:p>
              <a:p>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  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a:t>
                </a:r>
                <a:r>
                  <a:rPr lang="en-US" sz="2800" dirty="0" smtClean="0">
                    <a:solidFill>
                      <a:schemeClr val="tx1">
                        <a:lumMod val="50000"/>
                        <a:lumOff val="50000"/>
                      </a:schemeClr>
                    </a:solidFill>
                    <a:latin typeface="Roboto Medium" pitchFamily="2" charset="0"/>
                  </a:rPr>
                  <a:t>(</a:t>
                </a:r>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B</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8153400" y="474943"/>
                <a:ext cx="5638799" cy="7084183"/>
              </a:xfrm>
              <a:prstGeom prst="rect">
                <a:avLst/>
              </a:prstGeom>
              <a:blipFill rotWithShape="0">
                <a:blip r:embed="rId2"/>
                <a:stretch>
                  <a:fillRect l="-2273" t="-947" b="-1377"/>
                </a:stretch>
              </a:blipFill>
            </p:spPr>
            <p:txBody>
              <a:bodyPr/>
              <a:lstStyle/>
              <a:p>
                <a:r>
                  <a:rPr lang="en-IN">
                    <a:noFill/>
                  </a:rPr>
                  <a:t> </a:t>
                </a:r>
              </a:p>
            </p:txBody>
          </p:sp>
        </mc:Fallback>
      </mc:AlternateContent>
      <p:sp>
        <p:nvSpPr>
          <p:cNvPr id="7" name="Rectangle 6"/>
          <p:cNvSpPr/>
          <p:nvPr/>
        </p:nvSpPr>
        <p:spPr>
          <a:xfrm>
            <a:off x="3484051" y="2441429"/>
            <a:ext cx="2406428" cy="461665"/>
          </a:xfrm>
          <a:prstGeom prst="rect">
            <a:avLst/>
          </a:prstGeom>
        </p:spPr>
        <p:txBody>
          <a:bodyPr wrap="none">
            <a:spAutoFit/>
          </a:bodyPr>
          <a:lstStyle/>
          <a:p>
            <a:r>
              <a:rPr lang="en-US" sz="2000" dirty="0" smtClean="0">
                <a:solidFill>
                  <a:srgbClr val="FF3399"/>
                </a:solidFill>
                <a:latin typeface="Roboto Medium" pitchFamily="2" charset="0"/>
              </a:rPr>
              <a:t>Commutative Laws</a:t>
            </a:r>
            <a:r>
              <a:rPr lang="en-US" sz="2400" dirty="0" smtClean="0">
                <a:solidFill>
                  <a:schemeClr val="tx1">
                    <a:lumMod val="50000"/>
                    <a:lumOff val="50000"/>
                  </a:schemeClr>
                </a:solidFill>
                <a:latin typeface="Roboto Medium" pitchFamily="2" charset="0"/>
              </a:rPr>
              <a:t> </a:t>
            </a:r>
            <a:endParaRPr lang="en-IN" dirty="0"/>
          </a:p>
        </p:txBody>
      </p:sp>
      <p:sp>
        <p:nvSpPr>
          <p:cNvPr id="8" name="Rectangle 7"/>
          <p:cNvSpPr/>
          <p:nvPr/>
        </p:nvSpPr>
        <p:spPr>
          <a:xfrm>
            <a:off x="5100339" y="3747453"/>
            <a:ext cx="1521570" cy="461665"/>
          </a:xfrm>
          <a:prstGeom prst="rect">
            <a:avLst/>
          </a:prstGeom>
        </p:spPr>
        <p:txBody>
          <a:bodyPr wrap="none">
            <a:spAutoFit/>
          </a:bodyPr>
          <a:lstStyle/>
          <a:p>
            <a:r>
              <a:rPr lang="en-US" sz="2000" dirty="0" smtClean="0">
                <a:solidFill>
                  <a:srgbClr val="FF3399"/>
                </a:solidFill>
                <a:latin typeface="Roboto Medium" pitchFamily="2" charset="0"/>
              </a:rPr>
              <a:t>Associative</a:t>
            </a:r>
            <a:r>
              <a:rPr lang="en-US" sz="2400" dirty="0" smtClean="0">
                <a:solidFill>
                  <a:schemeClr val="tx1">
                    <a:lumMod val="50000"/>
                    <a:lumOff val="50000"/>
                  </a:schemeClr>
                </a:solidFill>
                <a:latin typeface="Roboto Medium" pitchFamily="2" charset="0"/>
              </a:rPr>
              <a:t> </a:t>
            </a:r>
            <a:endParaRPr lang="en-IN" dirty="0"/>
          </a:p>
        </p:txBody>
      </p:sp>
      <p:sp>
        <p:nvSpPr>
          <p:cNvPr id="9" name="Rectangle 8"/>
          <p:cNvSpPr/>
          <p:nvPr/>
        </p:nvSpPr>
        <p:spPr>
          <a:xfrm>
            <a:off x="5916400" y="4971463"/>
            <a:ext cx="1563248" cy="461665"/>
          </a:xfrm>
          <a:prstGeom prst="rect">
            <a:avLst/>
          </a:prstGeom>
        </p:spPr>
        <p:txBody>
          <a:bodyPr wrap="none">
            <a:spAutoFit/>
          </a:bodyPr>
          <a:lstStyle/>
          <a:p>
            <a:r>
              <a:rPr lang="en-US" sz="2000" dirty="0" smtClean="0">
                <a:solidFill>
                  <a:srgbClr val="FF3399"/>
                </a:solidFill>
                <a:latin typeface="Roboto Medium" pitchFamily="2" charset="0"/>
              </a:rPr>
              <a:t>Distributive</a:t>
            </a:r>
            <a:r>
              <a:rPr lang="en-US" sz="2400" dirty="0" smtClean="0">
                <a:solidFill>
                  <a:schemeClr val="tx1">
                    <a:lumMod val="50000"/>
                    <a:lumOff val="50000"/>
                  </a:schemeClr>
                </a:solidFill>
                <a:latin typeface="Roboto Medium" pitchFamily="2" charset="0"/>
              </a:rPr>
              <a:t> </a:t>
            </a:r>
            <a:endParaRPr lang="en-IN" dirty="0"/>
          </a:p>
        </p:txBody>
      </p:sp>
      <p:sp>
        <p:nvSpPr>
          <p:cNvPr id="10" name="Rectangle 9"/>
          <p:cNvSpPr/>
          <p:nvPr/>
        </p:nvSpPr>
        <p:spPr>
          <a:xfrm>
            <a:off x="3284250" y="6278507"/>
            <a:ext cx="2215671" cy="461665"/>
          </a:xfrm>
          <a:prstGeom prst="rect">
            <a:avLst/>
          </a:prstGeom>
        </p:spPr>
        <p:txBody>
          <a:bodyPr wrap="none">
            <a:spAutoFit/>
          </a:bodyPr>
          <a:lstStyle/>
          <a:p>
            <a:r>
              <a:rPr lang="en-US" sz="2000" dirty="0" smtClean="0">
                <a:solidFill>
                  <a:srgbClr val="FF3399"/>
                </a:solidFill>
                <a:latin typeface="Roboto Medium" pitchFamily="2" charset="0"/>
              </a:rPr>
              <a:t>Idempotent Laws</a:t>
            </a:r>
            <a:r>
              <a:rPr lang="en-US" sz="2400" dirty="0" smtClean="0">
                <a:solidFill>
                  <a:schemeClr val="tx1">
                    <a:lumMod val="50000"/>
                    <a:lumOff val="50000"/>
                  </a:schemeClr>
                </a:solidFill>
                <a:latin typeface="Roboto Medium" pitchFamily="2" charset="0"/>
              </a:rPr>
              <a:t> </a:t>
            </a:r>
            <a:endParaRPr lang="en-IN" dirty="0"/>
          </a:p>
        </p:txBody>
      </p:sp>
      <p:sp>
        <p:nvSpPr>
          <p:cNvPr id="11" name="Rectangle 10"/>
          <p:cNvSpPr/>
          <p:nvPr/>
        </p:nvSpPr>
        <p:spPr>
          <a:xfrm>
            <a:off x="11598032" y="755672"/>
            <a:ext cx="1744388" cy="461665"/>
          </a:xfrm>
          <a:prstGeom prst="rect">
            <a:avLst/>
          </a:prstGeom>
        </p:spPr>
        <p:txBody>
          <a:bodyPr wrap="none">
            <a:spAutoFit/>
          </a:bodyPr>
          <a:lstStyle/>
          <a:p>
            <a:r>
              <a:rPr lang="en-US" sz="2000" dirty="0" smtClean="0">
                <a:solidFill>
                  <a:srgbClr val="FF3399"/>
                </a:solidFill>
                <a:latin typeface="Roboto Medium" pitchFamily="2" charset="0"/>
              </a:rPr>
              <a:t>Identity Laws</a:t>
            </a:r>
            <a:r>
              <a:rPr lang="en-US" sz="2400" dirty="0" smtClean="0">
                <a:solidFill>
                  <a:schemeClr val="tx1">
                    <a:lumMod val="50000"/>
                    <a:lumOff val="50000"/>
                  </a:schemeClr>
                </a:solidFill>
                <a:latin typeface="Roboto Medium" pitchFamily="2" charset="0"/>
              </a:rPr>
              <a:t> </a:t>
            </a:r>
            <a:endParaRPr lang="en-IN" dirty="0"/>
          </a:p>
        </p:txBody>
      </p:sp>
      <p:sp>
        <p:nvSpPr>
          <p:cNvPr id="12" name="Rectangle 11"/>
          <p:cNvSpPr/>
          <p:nvPr/>
        </p:nvSpPr>
        <p:spPr>
          <a:xfrm>
            <a:off x="11621064" y="1959731"/>
            <a:ext cx="1691489" cy="461665"/>
          </a:xfrm>
          <a:prstGeom prst="rect">
            <a:avLst/>
          </a:prstGeom>
        </p:spPr>
        <p:txBody>
          <a:bodyPr wrap="none">
            <a:spAutoFit/>
          </a:bodyPr>
          <a:lstStyle/>
          <a:p>
            <a:r>
              <a:rPr lang="en-US" sz="2000" dirty="0" smtClean="0">
                <a:solidFill>
                  <a:srgbClr val="FF3399"/>
                </a:solidFill>
                <a:latin typeface="Roboto Medium" pitchFamily="2" charset="0"/>
              </a:rPr>
              <a:t>Inverse Laws</a:t>
            </a:r>
            <a:r>
              <a:rPr lang="en-US" sz="2400" dirty="0" smtClean="0">
                <a:solidFill>
                  <a:schemeClr val="tx1">
                    <a:lumMod val="50000"/>
                    <a:lumOff val="50000"/>
                  </a:schemeClr>
                </a:solidFill>
                <a:latin typeface="Roboto Medium" pitchFamily="2" charset="0"/>
              </a:rPr>
              <a:t> </a:t>
            </a:r>
            <a:endParaRPr lang="en-IN" dirty="0"/>
          </a:p>
        </p:txBody>
      </p:sp>
      <p:sp>
        <p:nvSpPr>
          <p:cNvPr id="13" name="Rectangle 12"/>
          <p:cNvSpPr/>
          <p:nvPr/>
        </p:nvSpPr>
        <p:spPr>
          <a:xfrm>
            <a:off x="11577961" y="3163790"/>
            <a:ext cx="3052439" cy="400110"/>
          </a:xfrm>
          <a:prstGeom prst="rect">
            <a:avLst/>
          </a:prstGeom>
        </p:spPr>
        <p:txBody>
          <a:bodyPr wrap="none">
            <a:spAutoFit/>
          </a:bodyPr>
          <a:lstStyle/>
          <a:p>
            <a:r>
              <a:rPr lang="en-US" sz="2000" dirty="0" smtClean="0">
                <a:solidFill>
                  <a:srgbClr val="FF3399"/>
                </a:solidFill>
                <a:latin typeface="Roboto Medium" pitchFamily="2" charset="0"/>
              </a:rPr>
              <a:t>Double Complement Law</a:t>
            </a:r>
            <a:endParaRPr lang="en-IN" dirty="0"/>
          </a:p>
        </p:txBody>
      </p:sp>
      <p:sp>
        <p:nvSpPr>
          <p:cNvPr id="14" name="Rectangle 13"/>
          <p:cNvSpPr/>
          <p:nvPr/>
        </p:nvSpPr>
        <p:spPr>
          <a:xfrm>
            <a:off x="11635182" y="4295484"/>
            <a:ext cx="2276585" cy="461665"/>
          </a:xfrm>
          <a:prstGeom prst="rect">
            <a:avLst/>
          </a:prstGeom>
        </p:spPr>
        <p:txBody>
          <a:bodyPr wrap="none">
            <a:spAutoFit/>
          </a:bodyPr>
          <a:lstStyle/>
          <a:p>
            <a:r>
              <a:rPr lang="en-US" sz="2000" dirty="0" smtClean="0">
                <a:solidFill>
                  <a:srgbClr val="FF3399"/>
                </a:solidFill>
                <a:latin typeface="Roboto Medium" pitchFamily="2" charset="0"/>
              </a:rPr>
              <a:t>Demorgon’s Laws</a:t>
            </a:r>
            <a:r>
              <a:rPr lang="en-US" sz="2400" dirty="0" smtClean="0">
                <a:solidFill>
                  <a:schemeClr val="tx1">
                    <a:lumMod val="50000"/>
                    <a:lumOff val="50000"/>
                  </a:schemeClr>
                </a:solidFill>
                <a:latin typeface="Roboto Medium" pitchFamily="2" charset="0"/>
              </a:rPr>
              <a:t> </a:t>
            </a:r>
            <a:endParaRPr lang="en-IN" dirty="0"/>
          </a:p>
        </p:txBody>
      </p:sp>
      <p:sp>
        <p:nvSpPr>
          <p:cNvPr id="15" name="Rectangle 14"/>
          <p:cNvSpPr/>
          <p:nvPr/>
        </p:nvSpPr>
        <p:spPr>
          <a:xfrm>
            <a:off x="11691287" y="5433128"/>
            <a:ext cx="2220480" cy="461665"/>
          </a:xfrm>
          <a:prstGeom prst="rect">
            <a:avLst/>
          </a:prstGeom>
        </p:spPr>
        <p:txBody>
          <a:bodyPr wrap="none">
            <a:spAutoFit/>
          </a:bodyPr>
          <a:lstStyle/>
          <a:p>
            <a:r>
              <a:rPr lang="en-US" sz="2000" dirty="0" smtClean="0">
                <a:solidFill>
                  <a:srgbClr val="FF3399"/>
                </a:solidFill>
                <a:latin typeface="Roboto Medium" pitchFamily="2" charset="0"/>
              </a:rPr>
              <a:t>Domination Laws</a:t>
            </a:r>
            <a:r>
              <a:rPr lang="en-US" sz="2400" dirty="0" smtClean="0">
                <a:solidFill>
                  <a:schemeClr val="tx1">
                    <a:lumMod val="50000"/>
                    <a:lumOff val="50000"/>
                  </a:schemeClr>
                </a:solidFill>
                <a:latin typeface="Roboto Medium" pitchFamily="2" charset="0"/>
              </a:rPr>
              <a:t> </a:t>
            </a:r>
            <a:endParaRPr lang="en-IN" dirty="0"/>
          </a:p>
        </p:txBody>
      </p:sp>
      <p:sp>
        <p:nvSpPr>
          <p:cNvPr id="16" name="Rectangle 15"/>
          <p:cNvSpPr/>
          <p:nvPr/>
        </p:nvSpPr>
        <p:spPr>
          <a:xfrm>
            <a:off x="11758224" y="6645828"/>
            <a:ext cx="2146742" cy="461665"/>
          </a:xfrm>
          <a:prstGeom prst="rect">
            <a:avLst/>
          </a:prstGeom>
        </p:spPr>
        <p:txBody>
          <a:bodyPr wrap="none">
            <a:spAutoFit/>
          </a:bodyPr>
          <a:lstStyle/>
          <a:p>
            <a:r>
              <a:rPr lang="en-US" sz="2000" dirty="0" smtClean="0">
                <a:solidFill>
                  <a:srgbClr val="FF3399"/>
                </a:solidFill>
                <a:latin typeface="Roboto Medium" pitchFamily="2" charset="0"/>
              </a:rPr>
              <a:t>Absorption Laws</a:t>
            </a:r>
            <a:r>
              <a:rPr lang="en-US" sz="2400" dirty="0" smtClean="0">
                <a:solidFill>
                  <a:schemeClr val="tx1">
                    <a:lumMod val="50000"/>
                    <a:lumOff val="50000"/>
                  </a:schemeClr>
                </a:solidFill>
                <a:latin typeface="Roboto Medium" pitchFamily="2" charset="0"/>
              </a:rPr>
              <a:t> </a:t>
            </a:r>
            <a:endParaRPr lang="en-IN" dirty="0"/>
          </a:p>
        </p:txBody>
      </p:sp>
      <p:sp>
        <p:nvSpPr>
          <p:cNvPr id="17" name="Rectangle 16"/>
          <p:cNvSpPr/>
          <p:nvPr/>
        </p:nvSpPr>
        <p:spPr>
          <a:xfrm>
            <a:off x="3082112" y="4793197"/>
            <a:ext cx="1309974" cy="523220"/>
          </a:xfrm>
          <a:prstGeom prst="rect">
            <a:avLst/>
          </a:prstGeom>
        </p:spPr>
        <p:txBody>
          <a:bodyPr wrap="none">
            <a:spAutoFit/>
          </a:bodyPr>
          <a:lstStyle/>
          <a:p>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B)</a:t>
            </a:r>
            <a:endParaRPr lang="en-IN" sz="2800" dirty="0">
              <a:solidFill>
                <a:schemeClr val="tx1">
                  <a:lumMod val="50000"/>
                  <a:lumOff val="50000"/>
                </a:schemeClr>
              </a:solidFill>
              <a:latin typeface="Roboto Medium" pitchFamily="2" charset="0"/>
            </a:endParaRPr>
          </a:p>
        </p:txBody>
      </p:sp>
      <p:sp>
        <p:nvSpPr>
          <p:cNvPr id="18" name="Rectangle 17"/>
          <p:cNvSpPr/>
          <p:nvPr/>
        </p:nvSpPr>
        <p:spPr>
          <a:xfrm>
            <a:off x="4223558" y="4754039"/>
            <a:ext cx="558166" cy="523220"/>
          </a:xfrm>
          <a:prstGeom prst="rect">
            <a:avLst/>
          </a:prstGeom>
        </p:spPr>
        <p:txBody>
          <a:bodyPr wrap="none">
            <a:spAutoFit/>
          </a:bodyPr>
          <a:lstStyle/>
          <a:p>
            <a:r>
              <a:rPr lang="en-US" sz="2800" dirty="0">
                <a:solidFill>
                  <a:schemeClr val="tx1">
                    <a:lumMod val="50000"/>
                    <a:lumOff val="50000"/>
                  </a:schemeClr>
                </a:solidFill>
                <a:latin typeface="Roboto Medium" pitchFamily="2" charset="0"/>
                <a:sym typeface="Symbol" panose="05050102010706020507" pitchFamily="18" charset="2"/>
              </a:rPr>
              <a:t> </a:t>
            </a:r>
            <a:endParaRPr lang="en-IN" dirty="0"/>
          </a:p>
        </p:txBody>
      </p:sp>
      <p:sp>
        <p:nvSpPr>
          <p:cNvPr id="19" name="Rectangle 18"/>
          <p:cNvSpPr/>
          <p:nvPr/>
        </p:nvSpPr>
        <p:spPr>
          <a:xfrm>
            <a:off x="4562871" y="4754039"/>
            <a:ext cx="1327608" cy="523220"/>
          </a:xfrm>
          <a:prstGeom prst="rect">
            <a:avLst/>
          </a:prstGeom>
        </p:spPr>
        <p:txBody>
          <a:bodyPr wrap="none">
            <a:spAutoFit/>
          </a:bodyPr>
          <a:lstStyle/>
          <a:p>
            <a:r>
              <a:rPr lang="en-US" sz="2800" dirty="0" smtClean="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sym typeface="Symbol" panose="05050102010706020507" pitchFamily="18" charset="2"/>
              </a:rPr>
              <a:t>A </a:t>
            </a:r>
            <a:r>
              <a:rPr lang="en-US" sz="2800" dirty="0" smtClean="0">
                <a:solidFill>
                  <a:schemeClr val="tx1">
                    <a:lumMod val="50000"/>
                    <a:lumOff val="50000"/>
                  </a:schemeClr>
                </a:solidFill>
                <a:latin typeface="Roboto Medium" pitchFamily="2" charset="0"/>
              </a:rPr>
              <a:t> </a:t>
            </a:r>
            <a:r>
              <a:rPr lang="en-US" sz="2800" dirty="0">
                <a:solidFill>
                  <a:schemeClr val="tx1">
                    <a:lumMod val="50000"/>
                    <a:lumOff val="50000"/>
                  </a:schemeClr>
                </a:solidFill>
                <a:latin typeface="Roboto Medium" pitchFamily="2" charset="0"/>
              </a:rPr>
              <a:t>C)</a:t>
            </a:r>
            <a:endParaRPr lang="en-IN" dirty="0"/>
          </a:p>
        </p:txBody>
      </p:sp>
      <p:sp>
        <p:nvSpPr>
          <p:cNvPr id="20" name="Rectangle 19"/>
          <p:cNvSpPr/>
          <p:nvPr/>
        </p:nvSpPr>
        <p:spPr>
          <a:xfrm>
            <a:off x="3040542" y="5200540"/>
            <a:ext cx="2924198" cy="523220"/>
          </a:xfrm>
          <a:prstGeom prst="rect">
            <a:avLst/>
          </a:prstGeom>
        </p:spPr>
        <p:txBody>
          <a:bodyPr wrap="none">
            <a:spAutoFit/>
          </a:bodyPr>
          <a:lstStyle/>
          <a:p>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B) </a:t>
            </a:r>
            <a:r>
              <a:rPr lang="en-US" sz="2800" dirty="0">
                <a:solidFill>
                  <a:schemeClr val="tx1">
                    <a:lumMod val="50000"/>
                    <a:lumOff val="50000"/>
                  </a:schemeClr>
                </a:solidFill>
                <a:latin typeface="Roboto Medium" pitchFamily="2" charset="0"/>
                <a:sym typeface="Symbol" panose="05050102010706020507" pitchFamily="18" charset="2"/>
              </a:rPr>
              <a:t> (A </a:t>
            </a:r>
            <a:r>
              <a:rPr lang="en-US" sz="2800" dirty="0">
                <a:solidFill>
                  <a:schemeClr val="tx1">
                    <a:lumMod val="50000"/>
                    <a:lumOff val="50000"/>
                  </a:schemeClr>
                </a:solidFill>
                <a:latin typeface="Roboto Medium" pitchFamily="2" charset="0"/>
              </a:rPr>
              <a:t> C)</a:t>
            </a:r>
          </a:p>
        </p:txBody>
      </p:sp>
      <p:sp>
        <p:nvSpPr>
          <p:cNvPr id="21" name="Rectangle 20"/>
          <p:cNvSpPr/>
          <p:nvPr/>
        </p:nvSpPr>
        <p:spPr>
          <a:xfrm>
            <a:off x="3069145" y="3485843"/>
            <a:ext cx="2004075" cy="523220"/>
          </a:xfrm>
          <a:prstGeom prst="rect">
            <a:avLst/>
          </a:prstGeom>
        </p:spPr>
        <p:txBody>
          <a:bodyPr wrap="none">
            <a:spAutoFit/>
          </a:bodyPr>
          <a:lstStyle/>
          <a:p>
            <a:r>
              <a:rPr lang="en-US" sz="2800" dirty="0">
                <a:solidFill>
                  <a:schemeClr val="tx1">
                    <a:lumMod val="50000"/>
                    <a:lumOff val="50000"/>
                  </a:schemeClr>
                </a:solidFill>
                <a:latin typeface="Roboto Medium" pitchFamily="2" charset="0"/>
              </a:rPr>
              <a:t>(A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B) </a:t>
            </a:r>
            <a:r>
              <a:rPr lang="en-US" sz="2800" dirty="0">
                <a:solidFill>
                  <a:schemeClr val="tx1">
                    <a:lumMod val="50000"/>
                    <a:lumOff val="50000"/>
                  </a:schemeClr>
                </a:solidFill>
                <a:latin typeface="Roboto Medium" pitchFamily="2" charset="0"/>
                <a:sym typeface="Symbol" panose="05050102010706020507" pitchFamily="18" charset="2"/>
              </a:rPr>
              <a:t></a:t>
            </a:r>
            <a:r>
              <a:rPr lang="en-US" sz="2800" dirty="0">
                <a:solidFill>
                  <a:schemeClr val="tx1">
                    <a:lumMod val="50000"/>
                    <a:lumOff val="50000"/>
                  </a:schemeClr>
                </a:solidFill>
                <a:latin typeface="Roboto Medium" pitchFamily="2" charset="0"/>
              </a:rPr>
              <a:t> C</a:t>
            </a:r>
          </a:p>
        </p:txBody>
      </p:sp>
      <p:sp>
        <p:nvSpPr>
          <p:cNvPr id="3" name="Rectangle 2"/>
          <p:cNvSpPr/>
          <p:nvPr/>
        </p:nvSpPr>
        <p:spPr>
          <a:xfrm>
            <a:off x="11005850" y="6970192"/>
            <a:ext cx="415498" cy="523220"/>
          </a:xfrm>
          <a:prstGeom prst="rect">
            <a:avLst/>
          </a:prstGeom>
        </p:spPr>
        <p:txBody>
          <a:bodyPr wrap="none">
            <a:spAutoFit/>
          </a:bodyPr>
          <a:lstStyle/>
          <a:p>
            <a:r>
              <a:rPr lang="en-US" sz="2800" dirty="0" smtClean="0">
                <a:solidFill>
                  <a:schemeClr val="tx1">
                    <a:lumMod val="50000"/>
                    <a:lumOff val="50000"/>
                  </a:schemeClr>
                </a:solidFill>
                <a:latin typeface="Roboto Medium" pitchFamily="2" charset="0"/>
              </a:rPr>
              <a:t>A</a:t>
            </a:r>
            <a:endParaRPr lang="en-IN" sz="2800" dirty="0">
              <a:solidFill>
                <a:schemeClr val="tx1">
                  <a:lumMod val="50000"/>
                  <a:lumOff val="50000"/>
                </a:schemeClr>
              </a:solidFill>
              <a:latin typeface="Roboto Medium" pitchFamily="2" charset="0"/>
            </a:endParaRPr>
          </a:p>
        </p:txBody>
      </p:sp>
      <p:sp>
        <p:nvSpPr>
          <p:cNvPr id="22" name="Rectangle 21"/>
          <p:cNvSpPr/>
          <p:nvPr/>
        </p:nvSpPr>
        <p:spPr>
          <a:xfrm>
            <a:off x="9889717" y="480615"/>
            <a:ext cx="415498" cy="523220"/>
          </a:xfrm>
          <a:prstGeom prst="rect">
            <a:avLst/>
          </a:prstGeom>
        </p:spPr>
        <p:txBody>
          <a:bodyPr wrap="none">
            <a:spAutoFit/>
          </a:bodyPr>
          <a:lstStyle/>
          <a:p>
            <a:r>
              <a:rPr lang="en-US" sz="2800" dirty="0">
                <a:solidFill>
                  <a:schemeClr val="tx1">
                    <a:lumMod val="50000"/>
                    <a:lumOff val="50000"/>
                  </a:schemeClr>
                </a:solidFill>
                <a:latin typeface="Roboto Medium" pitchFamily="2" charset="0"/>
              </a:rPr>
              <a:t>A</a:t>
            </a:r>
            <a:endParaRPr lang="en-IN" sz="2800" dirty="0">
              <a:solidFill>
                <a:schemeClr val="tx1">
                  <a:lumMod val="50000"/>
                  <a:lumOff val="50000"/>
                </a:schemeClr>
              </a:solidFill>
              <a:latin typeface="Roboto Medium" pitchFamily="2" charset="0"/>
            </a:endParaRPr>
          </a:p>
        </p:txBody>
      </p:sp>
      <p:sp>
        <p:nvSpPr>
          <p:cNvPr id="23" name="Rectangle 22"/>
          <p:cNvSpPr/>
          <p:nvPr/>
        </p:nvSpPr>
        <p:spPr>
          <a:xfrm>
            <a:off x="9932654" y="905616"/>
            <a:ext cx="415498" cy="523220"/>
          </a:xfrm>
          <a:prstGeom prst="rect">
            <a:avLst/>
          </a:prstGeom>
        </p:spPr>
        <p:txBody>
          <a:bodyPr wrap="none">
            <a:spAutoFit/>
          </a:bodyPr>
          <a:lstStyle/>
          <a:p>
            <a:r>
              <a:rPr lang="en-US" sz="2800" dirty="0">
                <a:solidFill>
                  <a:schemeClr val="tx1">
                    <a:lumMod val="50000"/>
                    <a:lumOff val="50000"/>
                  </a:schemeClr>
                </a:solidFill>
                <a:latin typeface="Roboto Medium" pitchFamily="2" charset="0"/>
              </a:rPr>
              <a:t>A</a:t>
            </a:r>
            <a:endParaRPr lang="en-IN" sz="2800" dirty="0">
              <a:solidFill>
                <a:schemeClr val="tx1">
                  <a:lumMod val="50000"/>
                  <a:lumOff val="50000"/>
                </a:schemeClr>
              </a:solidFill>
              <a:latin typeface="Roboto Medium" pitchFamily="2" charset="0"/>
            </a:endParaRPr>
          </a:p>
        </p:txBody>
      </p:sp>
      <p:sp>
        <p:nvSpPr>
          <p:cNvPr id="24" name="Rectangle 23"/>
          <p:cNvSpPr/>
          <p:nvPr/>
        </p:nvSpPr>
        <p:spPr>
          <a:xfrm>
            <a:off x="9932654" y="1738462"/>
            <a:ext cx="431528" cy="523220"/>
          </a:xfrm>
          <a:prstGeom prst="rect">
            <a:avLst/>
          </a:prstGeom>
        </p:spPr>
        <p:txBody>
          <a:bodyPr wrap="none">
            <a:spAutoFit/>
          </a:bodyPr>
          <a:lstStyle/>
          <a:p>
            <a:r>
              <a:rPr lang="en-US" sz="2800" dirty="0">
                <a:solidFill>
                  <a:schemeClr val="tx1">
                    <a:lumMod val="50000"/>
                    <a:lumOff val="50000"/>
                  </a:schemeClr>
                </a:solidFill>
                <a:latin typeface="Roboto Medium" pitchFamily="2" charset="0"/>
              </a:rPr>
              <a:t>U</a:t>
            </a:r>
            <a:endParaRPr lang="en-IN" sz="2800" dirty="0">
              <a:solidFill>
                <a:schemeClr val="tx1">
                  <a:lumMod val="50000"/>
                  <a:lumOff val="50000"/>
                </a:schemeClr>
              </a:solidFill>
              <a:latin typeface="Roboto Medium" pitchFamily="2" charset="0"/>
            </a:endParaRPr>
          </a:p>
        </p:txBody>
      </p:sp>
      <p:sp>
        <p:nvSpPr>
          <p:cNvPr id="25" name="Rectangle 24"/>
          <p:cNvSpPr/>
          <p:nvPr/>
        </p:nvSpPr>
        <p:spPr>
          <a:xfrm>
            <a:off x="9967563" y="2179819"/>
            <a:ext cx="184731" cy="523220"/>
          </a:xfrm>
          <a:prstGeom prst="rect">
            <a:avLst/>
          </a:prstGeom>
        </p:spPr>
        <p:txBody>
          <a:bodyPr wrap="none">
            <a:spAutoFit/>
          </a:bodyPr>
          <a:lstStyle/>
          <a:p>
            <a:endParaRPr lang="en-IN" sz="2800" dirty="0">
              <a:solidFill>
                <a:schemeClr val="tx1">
                  <a:lumMod val="50000"/>
                  <a:lumOff val="50000"/>
                </a:schemeClr>
              </a:solidFill>
              <a:latin typeface="Roboto Medium" pitchFamily="2" charset="0"/>
            </a:endParaRPr>
          </a:p>
        </p:txBody>
      </p:sp>
      <p:sp>
        <p:nvSpPr>
          <p:cNvPr id="26" name="Rectangle 25"/>
          <p:cNvSpPr/>
          <p:nvPr/>
        </p:nvSpPr>
        <p:spPr>
          <a:xfrm>
            <a:off x="9282775" y="3075341"/>
            <a:ext cx="415498" cy="523220"/>
          </a:xfrm>
          <a:prstGeom prst="rect">
            <a:avLst/>
          </a:prstGeom>
        </p:spPr>
        <p:txBody>
          <a:bodyPr wrap="none">
            <a:spAutoFit/>
          </a:bodyPr>
          <a:lstStyle/>
          <a:p>
            <a:r>
              <a:rPr lang="en-US" sz="2800" dirty="0">
                <a:solidFill>
                  <a:schemeClr val="tx1">
                    <a:lumMod val="50000"/>
                    <a:lumOff val="50000"/>
                  </a:schemeClr>
                </a:solidFill>
                <a:latin typeface="Roboto Medium" pitchFamily="2" charset="0"/>
              </a:rPr>
              <a:t>A</a:t>
            </a:r>
            <a:endParaRPr lang="en-IN" sz="2800" dirty="0">
              <a:solidFill>
                <a:schemeClr val="tx1">
                  <a:lumMod val="50000"/>
                  <a:lumOff val="50000"/>
                </a:schemeClr>
              </a:solidFill>
              <a:latin typeface="Roboto Medium" pitchFamily="2" charset="0"/>
            </a:endParaRPr>
          </a:p>
        </p:txBody>
      </p:sp>
      <p:sp>
        <p:nvSpPr>
          <p:cNvPr id="27" name="Rectangle 26"/>
          <p:cNvSpPr/>
          <p:nvPr/>
        </p:nvSpPr>
        <p:spPr>
          <a:xfrm>
            <a:off x="9996561" y="5269824"/>
            <a:ext cx="431528" cy="523220"/>
          </a:xfrm>
          <a:prstGeom prst="rect">
            <a:avLst/>
          </a:prstGeom>
        </p:spPr>
        <p:txBody>
          <a:bodyPr wrap="none">
            <a:spAutoFit/>
          </a:bodyPr>
          <a:lstStyle/>
          <a:p>
            <a:r>
              <a:rPr lang="en-US" sz="2800" dirty="0">
                <a:solidFill>
                  <a:schemeClr val="tx1">
                    <a:lumMod val="50000"/>
                    <a:lumOff val="50000"/>
                  </a:schemeClr>
                </a:solidFill>
                <a:latin typeface="Roboto Medium" pitchFamily="2" charset="0"/>
              </a:rPr>
              <a:t>U</a:t>
            </a:r>
            <a:endParaRPr lang="en-IN" sz="2800" dirty="0">
              <a:solidFill>
                <a:schemeClr val="tx1">
                  <a:lumMod val="50000"/>
                  <a:lumOff val="50000"/>
                </a:schemeClr>
              </a:solidFill>
              <a:latin typeface="Roboto Medium" pitchFamily="2" charset="0"/>
            </a:endParaRPr>
          </a:p>
        </p:txBody>
      </p:sp>
      <p:sp>
        <p:nvSpPr>
          <p:cNvPr id="28" name="Rectangle 27"/>
          <p:cNvSpPr/>
          <p:nvPr/>
        </p:nvSpPr>
        <p:spPr>
          <a:xfrm>
            <a:off x="10039842" y="5724327"/>
            <a:ext cx="344966" cy="461665"/>
          </a:xfrm>
          <a:prstGeom prst="rect">
            <a:avLst/>
          </a:prstGeom>
        </p:spPr>
        <p:txBody>
          <a:bodyPr wrap="none">
            <a:spAutoFit/>
          </a:bodyPr>
          <a:lstStyle/>
          <a:p>
            <a:r>
              <a:rPr lang="en-US" sz="2400" dirty="0">
                <a:solidFill>
                  <a:schemeClr val="tx1">
                    <a:lumMod val="50000"/>
                    <a:lumOff val="50000"/>
                  </a:schemeClr>
                </a:solidFill>
                <a:latin typeface="Roboto Medium" pitchFamily="2" charset="0"/>
                <a:sym typeface="Symbol" panose="05050102010706020507" pitchFamily="18" charset="2"/>
              </a:rPr>
              <a:t></a:t>
            </a:r>
            <a:endParaRPr lang="en-IN" sz="2400" dirty="0">
              <a:solidFill>
                <a:schemeClr val="tx1">
                  <a:lumMod val="50000"/>
                  <a:lumOff val="50000"/>
                </a:schemeClr>
              </a:solidFill>
              <a:latin typeface="Roboto Medium" pitchFamily="2" charset="0"/>
            </a:endParaRPr>
          </a:p>
        </p:txBody>
      </p:sp>
      <p:sp>
        <p:nvSpPr>
          <p:cNvPr id="29" name="Rectangle 28"/>
          <p:cNvSpPr/>
          <p:nvPr/>
        </p:nvSpPr>
        <p:spPr>
          <a:xfrm>
            <a:off x="11005850" y="6532831"/>
            <a:ext cx="415498" cy="523220"/>
          </a:xfrm>
          <a:prstGeom prst="rect">
            <a:avLst/>
          </a:prstGeom>
        </p:spPr>
        <p:txBody>
          <a:bodyPr wrap="none">
            <a:spAutoFit/>
          </a:bodyPr>
          <a:lstStyle/>
          <a:p>
            <a:r>
              <a:rPr lang="en-US" sz="2800" dirty="0" smtClean="0">
                <a:solidFill>
                  <a:schemeClr val="tx1">
                    <a:lumMod val="50000"/>
                    <a:lumOff val="50000"/>
                  </a:schemeClr>
                </a:solidFill>
                <a:latin typeface="Roboto Medium" pitchFamily="2" charset="0"/>
              </a:rPr>
              <a:t>A</a:t>
            </a:r>
            <a:endParaRPr lang="en-IN" sz="2800" dirty="0">
              <a:solidFill>
                <a:schemeClr val="tx1">
                  <a:lumMod val="50000"/>
                  <a:lumOff val="50000"/>
                </a:schemeClr>
              </a:solidFill>
              <a:latin typeface="Roboto Medium" pitchFamily="2" charset="0"/>
            </a:endParaRPr>
          </a:p>
        </p:txBody>
      </p:sp>
      <p:sp>
        <p:nvSpPr>
          <p:cNvPr id="31" name="Rectangle 30"/>
          <p:cNvSpPr/>
          <p:nvPr/>
        </p:nvSpPr>
        <p:spPr>
          <a:xfrm>
            <a:off x="10515782" y="3924646"/>
            <a:ext cx="460382" cy="523220"/>
          </a:xfrm>
          <a:prstGeom prst="rect">
            <a:avLst/>
          </a:prstGeom>
        </p:spPr>
        <p:txBody>
          <a:bodyPr wrap="none">
            <a:spAutoFit/>
          </a:bodyPr>
          <a:lstStyle/>
          <a:p>
            <a:r>
              <a:rPr lang="en-IN" sz="2800" dirty="0">
                <a:solidFill>
                  <a:schemeClr val="tx1">
                    <a:lumMod val="50000"/>
                    <a:lumOff val="50000"/>
                  </a:schemeClr>
                </a:solidFill>
                <a:latin typeface="Roboto Medium" pitchFamily="2" charset="0"/>
                <a:sym typeface="Symbol" panose="05050102010706020507" pitchFamily="18" charset="2"/>
              </a:rPr>
              <a:t></a:t>
            </a:r>
            <a:endParaRPr lang="en-IN" sz="2800" dirty="0">
              <a:solidFill>
                <a:schemeClr val="tx1">
                  <a:lumMod val="50000"/>
                  <a:lumOff val="50000"/>
                </a:schemeClr>
              </a:solidFill>
              <a:latin typeface="Roboto Medium" pitchFamily="2" charset="0"/>
            </a:endParaRPr>
          </a:p>
        </p:txBody>
      </p:sp>
      <mc:AlternateContent xmlns:mc="http://schemas.openxmlformats.org/markup-compatibility/2006" xmlns:a14="http://schemas.microsoft.com/office/drawing/2010/main">
        <mc:Choice Requires="a14">
          <p:sp>
            <p:nvSpPr>
              <p:cNvPr id="32" name="Rectangle 31"/>
              <p:cNvSpPr/>
              <p:nvPr/>
            </p:nvSpPr>
            <p:spPr>
              <a:xfrm>
                <a:off x="10193986" y="3993389"/>
                <a:ext cx="468205"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solidFill>
                                <a:schemeClr val="tx1">
                                  <a:lumMod val="50000"/>
                                  <a:lumOff val="50000"/>
                                </a:schemeClr>
                              </a:solidFill>
                              <a:latin typeface="Cambria Math" panose="02040503050406030204" pitchFamily="18" charset="0"/>
                            </a:rPr>
                          </m:ctrlPr>
                        </m:accPr>
                        <m:e>
                          <m:r>
                            <a:rPr lang="en-IN" sz="2400" i="1" dirty="0">
                              <a:solidFill>
                                <a:schemeClr val="tx1">
                                  <a:lumMod val="50000"/>
                                  <a:lumOff val="50000"/>
                                </a:schemeClr>
                              </a:solidFill>
                              <a:latin typeface="Cambria Math" panose="02040503050406030204" pitchFamily="18" charset="0"/>
                            </a:rPr>
                            <m:t>𝐴</m:t>
                          </m:r>
                        </m:e>
                      </m:acc>
                    </m:oMath>
                  </m:oMathPara>
                </a14:m>
                <a:endParaRPr lang="en-IN" sz="2400" dirty="0">
                  <a:solidFill>
                    <a:schemeClr val="tx1">
                      <a:lumMod val="50000"/>
                      <a:lumOff val="50000"/>
                    </a:schemeClr>
                  </a:solidFill>
                  <a:latin typeface="Roboto Medium" pitchFamily="2"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10193986" y="3993389"/>
                <a:ext cx="468205" cy="462434"/>
              </a:xfrm>
              <a:prstGeom prst="rect">
                <a:avLst/>
              </a:prstGeom>
              <a:blipFill rotWithShape="0">
                <a:blip r:embed="rId3"/>
                <a:stretch>
                  <a:fillRect r="-389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10193986" y="4455823"/>
                <a:ext cx="468205"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solidFill>
                                <a:schemeClr val="tx1">
                                  <a:lumMod val="50000"/>
                                  <a:lumOff val="50000"/>
                                </a:schemeClr>
                              </a:solidFill>
                              <a:latin typeface="Cambria Math" panose="02040503050406030204" pitchFamily="18" charset="0"/>
                            </a:rPr>
                          </m:ctrlPr>
                        </m:accPr>
                        <m:e>
                          <m:r>
                            <a:rPr lang="en-IN" sz="2400" i="1" dirty="0">
                              <a:solidFill>
                                <a:schemeClr val="tx1">
                                  <a:lumMod val="50000"/>
                                  <a:lumOff val="50000"/>
                                </a:schemeClr>
                              </a:solidFill>
                              <a:latin typeface="Cambria Math" panose="02040503050406030204" pitchFamily="18" charset="0"/>
                            </a:rPr>
                            <m:t>𝐴</m:t>
                          </m:r>
                        </m:e>
                      </m:acc>
                    </m:oMath>
                  </m:oMathPara>
                </a14:m>
                <a:endParaRPr lang="en-IN" sz="2400" dirty="0">
                  <a:solidFill>
                    <a:schemeClr val="tx1">
                      <a:lumMod val="50000"/>
                      <a:lumOff val="50000"/>
                    </a:schemeClr>
                  </a:solidFill>
                  <a:latin typeface="Roboto Medium" pitchFamily="2"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10193986" y="4455823"/>
                <a:ext cx="468205" cy="462434"/>
              </a:xfrm>
              <a:prstGeom prst="rect">
                <a:avLst/>
              </a:prstGeom>
              <a:blipFill rotWithShape="0">
                <a:blip r:embed="rId4"/>
                <a:stretch>
                  <a:fillRect r="-389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831363" y="3993389"/>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solidFill>
                                <a:schemeClr val="tx1">
                                  <a:lumMod val="50000"/>
                                  <a:lumOff val="50000"/>
                                </a:schemeClr>
                              </a:solidFill>
                              <a:latin typeface="Cambria Math" panose="02040503050406030204" pitchFamily="18" charset="0"/>
                            </a:rPr>
                          </m:ctrlPr>
                        </m:accPr>
                        <m:e>
                          <m:r>
                            <a:rPr lang="en-IN" sz="2400" i="1" dirty="0">
                              <a:solidFill>
                                <a:schemeClr val="tx1">
                                  <a:lumMod val="50000"/>
                                  <a:lumOff val="50000"/>
                                </a:schemeClr>
                              </a:solidFill>
                              <a:latin typeface="Cambria Math" panose="02040503050406030204" pitchFamily="18" charset="0"/>
                            </a:rPr>
                            <m:t>𝐵</m:t>
                          </m:r>
                        </m:e>
                      </m:acc>
                    </m:oMath>
                  </m:oMathPara>
                </a14:m>
                <a:endParaRPr lang="en-IN" sz="2400" dirty="0">
                  <a:solidFill>
                    <a:schemeClr val="tx1">
                      <a:lumMod val="50000"/>
                      <a:lumOff val="50000"/>
                    </a:schemeClr>
                  </a:solidFill>
                  <a:latin typeface="Roboto Medium" pitchFamily="2"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10831363" y="3993389"/>
                <a:ext cx="479875" cy="461665"/>
              </a:xfrm>
              <a:prstGeom prst="rect">
                <a:avLst/>
              </a:prstGeom>
              <a:blipFill rotWithShape="0">
                <a:blip r:embed="rId5"/>
                <a:stretch>
                  <a:fillRect r="-75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0873925" y="4456592"/>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solidFill>
                                <a:schemeClr val="tx1">
                                  <a:lumMod val="50000"/>
                                  <a:lumOff val="50000"/>
                                </a:schemeClr>
                              </a:solidFill>
                              <a:latin typeface="Cambria Math" panose="02040503050406030204" pitchFamily="18" charset="0"/>
                            </a:rPr>
                          </m:ctrlPr>
                        </m:accPr>
                        <m:e>
                          <m:r>
                            <a:rPr lang="en-IN" sz="2400" i="1" dirty="0">
                              <a:solidFill>
                                <a:schemeClr val="tx1">
                                  <a:lumMod val="50000"/>
                                  <a:lumOff val="50000"/>
                                </a:schemeClr>
                              </a:solidFill>
                              <a:latin typeface="Cambria Math" panose="02040503050406030204" pitchFamily="18" charset="0"/>
                            </a:rPr>
                            <m:t>𝐵</m:t>
                          </m:r>
                        </m:e>
                      </m:acc>
                    </m:oMath>
                  </m:oMathPara>
                </a14:m>
                <a:endParaRPr lang="en-IN" sz="2400" dirty="0">
                  <a:solidFill>
                    <a:schemeClr val="tx1">
                      <a:lumMod val="50000"/>
                      <a:lumOff val="50000"/>
                    </a:schemeClr>
                  </a:solidFill>
                  <a:latin typeface="Roboto Medium" pitchFamily="2" charset="0"/>
                </a:endParaRPr>
              </a:p>
            </p:txBody>
          </p:sp>
        </mc:Choice>
        <mc:Fallback xmlns="">
          <p:sp>
            <p:nvSpPr>
              <p:cNvPr id="35" name="Rectangle 34"/>
              <p:cNvSpPr>
                <a:spLocks noRot="1" noChangeAspect="1" noMove="1" noResize="1" noEditPoints="1" noAdjustHandles="1" noChangeArrowheads="1" noChangeShapeType="1" noTextEdit="1"/>
              </p:cNvSpPr>
              <p:nvPr/>
            </p:nvSpPr>
            <p:spPr>
              <a:xfrm>
                <a:off x="10873925" y="4456592"/>
                <a:ext cx="479875" cy="461665"/>
              </a:xfrm>
              <a:prstGeom prst="rect">
                <a:avLst/>
              </a:prstGeom>
              <a:blipFill rotWithShape="0">
                <a:blip r:embed="rId6"/>
                <a:stretch>
                  <a:fillRect r="-7595"/>
                </a:stretch>
              </a:blipFill>
            </p:spPr>
            <p:txBody>
              <a:bodyPr/>
              <a:lstStyle/>
              <a:p>
                <a:r>
                  <a:rPr lang="en-IN">
                    <a:noFill/>
                  </a:rPr>
                  <a:t> </a:t>
                </a:r>
              </a:p>
            </p:txBody>
          </p:sp>
        </mc:Fallback>
      </mc:AlternateContent>
      <p:sp>
        <p:nvSpPr>
          <p:cNvPr id="36" name="Rectangle 35"/>
          <p:cNvSpPr/>
          <p:nvPr/>
        </p:nvSpPr>
        <p:spPr>
          <a:xfrm>
            <a:off x="10547924" y="4453778"/>
            <a:ext cx="420308" cy="461665"/>
          </a:xfrm>
          <a:prstGeom prst="rect">
            <a:avLst/>
          </a:prstGeom>
        </p:spPr>
        <p:txBody>
          <a:bodyPr wrap="none">
            <a:spAutoFit/>
          </a:bodyPr>
          <a:lstStyle/>
          <a:p>
            <a:r>
              <a:rPr lang="en-IN" sz="2400" dirty="0">
                <a:solidFill>
                  <a:schemeClr val="tx1">
                    <a:lumMod val="50000"/>
                    <a:lumOff val="50000"/>
                  </a:schemeClr>
                </a:solidFill>
                <a:latin typeface="Roboto Medium" pitchFamily="2" charset="0"/>
                <a:sym typeface="Symbol" panose="05050102010706020507" pitchFamily="18" charset="2"/>
              </a:rPr>
              <a:t></a:t>
            </a:r>
            <a:endParaRPr lang="en-IN" sz="2400" dirty="0">
              <a:solidFill>
                <a:schemeClr val="tx1">
                  <a:lumMod val="50000"/>
                  <a:lumOff val="50000"/>
                </a:schemeClr>
              </a:solidFill>
              <a:latin typeface="Roboto Medium" pitchFamily="2" charset="0"/>
            </a:endParaRPr>
          </a:p>
        </p:txBody>
      </p:sp>
    </p:spTree>
    <p:extLst>
      <p:ext uri="{BB962C8B-B14F-4D97-AF65-F5344CB8AC3E}">
        <p14:creationId xmlns:p14="http://schemas.microsoft.com/office/powerpoint/2010/main" val="399670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80">
                                          <p:stCondLst>
                                            <p:cond delay="0"/>
                                          </p:stCondLst>
                                        </p:cTn>
                                        <p:tgtEl>
                                          <p:spTgt spid="21"/>
                                        </p:tgtEl>
                                      </p:cBhvr>
                                    </p:animEffect>
                                    <p:anim calcmode="lin" valueType="num">
                                      <p:cBhvr>
                                        <p:cTn id="3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37" dur="26">
                                          <p:stCondLst>
                                            <p:cond delay="650"/>
                                          </p:stCondLst>
                                        </p:cTn>
                                        <p:tgtEl>
                                          <p:spTgt spid="21"/>
                                        </p:tgtEl>
                                      </p:cBhvr>
                                      <p:to x="100000" y="60000"/>
                                    </p:animScale>
                                    <p:animScale>
                                      <p:cBhvr>
                                        <p:cTn id="38" dur="166" decel="50000">
                                          <p:stCondLst>
                                            <p:cond delay="676"/>
                                          </p:stCondLst>
                                        </p:cTn>
                                        <p:tgtEl>
                                          <p:spTgt spid="21"/>
                                        </p:tgtEl>
                                      </p:cBhvr>
                                      <p:to x="100000" y="100000"/>
                                    </p:animScale>
                                    <p:animScale>
                                      <p:cBhvr>
                                        <p:cTn id="39" dur="26">
                                          <p:stCondLst>
                                            <p:cond delay="1312"/>
                                          </p:stCondLst>
                                        </p:cTn>
                                        <p:tgtEl>
                                          <p:spTgt spid="21"/>
                                        </p:tgtEl>
                                      </p:cBhvr>
                                      <p:to x="100000" y="80000"/>
                                    </p:animScale>
                                    <p:animScale>
                                      <p:cBhvr>
                                        <p:cTn id="40" dur="166" decel="50000">
                                          <p:stCondLst>
                                            <p:cond delay="1338"/>
                                          </p:stCondLst>
                                        </p:cTn>
                                        <p:tgtEl>
                                          <p:spTgt spid="21"/>
                                        </p:tgtEl>
                                      </p:cBhvr>
                                      <p:to x="100000" y="100000"/>
                                    </p:animScale>
                                    <p:animScale>
                                      <p:cBhvr>
                                        <p:cTn id="41" dur="26">
                                          <p:stCondLst>
                                            <p:cond delay="1642"/>
                                          </p:stCondLst>
                                        </p:cTn>
                                        <p:tgtEl>
                                          <p:spTgt spid="21"/>
                                        </p:tgtEl>
                                      </p:cBhvr>
                                      <p:to x="100000" y="90000"/>
                                    </p:animScale>
                                    <p:animScale>
                                      <p:cBhvr>
                                        <p:cTn id="42" dur="166" decel="50000">
                                          <p:stCondLst>
                                            <p:cond delay="1668"/>
                                          </p:stCondLst>
                                        </p:cTn>
                                        <p:tgtEl>
                                          <p:spTgt spid="21"/>
                                        </p:tgtEl>
                                      </p:cBhvr>
                                      <p:to x="100000" y="100000"/>
                                    </p:animScale>
                                    <p:animScale>
                                      <p:cBhvr>
                                        <p:cTn id="43" dur="26">
                                          <p:stCondLst>
                                            <p:cond delay="1808"/>
                                          </p:stCondLst>
                                        </p:cTn>
                                        <p:tgtEl>
                                          <p:spTgt spid="21"/>
                                        </p:tgtEl>
                                      </p:cBhvr>
                                      <p:to x="100000" y="95000"/>
                                    </p:animScale>
                                    <p:animScale>
                                      <p:cBhvr>
                                        <p:cTn id="44" dur="166" decel="50000">
                                          <p:stCondLst>
                                            <p:cond delay="1834"/>
                                          </p:stCondLst>
                                        </p:cTn>
                                        <p:tgtEl>
                                          <p:spTgt spid="21"/>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 calcmode="lin" valueType="num">
                                      <p:cBhvr additive="base">
                                        <p:cTn id="4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0" end="0"/>
                                            </p:txEl>
                                          </p:spTgt>
                                        </p:tgtEl>
                                        <p:attrNameLst>
                                          <p:attrName>style.visibility</p:attrName>
                                        </p:attrNameLst>
                                      </p:cBhvr>
                                      <p:to>
                                        <p:strVal val="visible"/>
                                      </p:to>
                                    </p:set>
                                    <p:anim calcmode="lin" valueType="num">
                                      <p:cBhvr additive="base">
                                        <p:cTn id="5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7" end="7"/>
                                            </p:txEl>
                                          </p:spTgt>
                                        </p:tgtEl>
                                        <p:attrNameLst>
                                          <p:attrName>style.visibility</p:attrName>
                                        </p:attrNameLst>
                                      </p:cBhvr>
                                      <p:to>
                                        <p:strVal val="visible"/>
                                      </p:to>
                                    </p:set>
                                    <p:anim calcmode="lin" valueType="num">
                                      <p:cBhvr additive="base">
                                        <p:cTn id="6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80">
                                          <p:stCondLst>
                                            <p:cond delay="0"/>
                                          </p:stCondLst>
                                        </p:cTn>
                                        <p:tgtEl>
                                          <p:spTgt spid="17"/>
                                        </p:tgtEl>
                                      </p:cBhvr>
                                    </p:animEffect>
                                    <p:anim calcmode="lin" valueType="num">
                                      <p:cBhvr>
                                        <p:cTn id="6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73" dur="26">
                                          <p:stCondLst>
                                            <p:cond delay="650"/>
                                          </p:stCondLst>
                                        </p:cTn>
                                        <p:tgtEl>
                                          <p:spTgt spid="17"/>
                                        </p:tgtEl>
                                      </p:cBhvr>
                                      <p:to x="100000" y="60000"/>
                                    </p:animScale>
                                    <p:animScale>
                                      <p:cBhvr>
                                        <p:cTn id="74" dur="166" decel="50000">
                                          <p:stCondLst>
                                            <p:cond delay="676"/>
                                          </p:stCondLst>
                                        </p:cTn>
                                        <p:tgtEl>
                                          <p:spTgt spid="17"/>
                                        </p:tgtEl>
                                      </p:cBhvr>
                                      <p:to x="100000" y="100000"/>
                                    </p:animScale>
                                    <p:animScale>
                                      <p:cBhvr>
                                        <p:cTn id="75" dur="26">
                                          <p:stCondLst>
                                            <p:cond delay="1312"/>
                                          </p:stCondLst>
                                        </p:cTn>
                                        <p:tgtEl>
                                          <p:spTgt spid="17"/>
                                        </p:tgtEl>
                                      </p:cBhvr>
                                      <p:to x="100000" y="80000"/>
                                    </p:animScale>
                                    <p:animScale>
                                      <p:cBhvr>
                                        <p:cTn id="76" dur="166" decel="50000">
                                          <p:stCondLst>
                                            <p:cond delay="1338"/>
                                          </p:stCondLst>
                                        </p:cTn>
                                        <p:tgtEl>
                                          <p:spTgt spid="17"/>
                                        </p:tgtEl>
                                      </p:cBhvr>
                                      <p:to x="100000" y="100000"/>
                                    </p:animScale>
                                    <p:animScale>
                                      <p:cBhvr>
                                        <p:cTn id="77" dur="26">
                                          <p:stCondLst>
                                            <p:cond delay="1642"/>
                                          </p:stCondLst>
                                        </p:cTn>
                                        <p:tgtEl>
                                          <p:spTgt spid="17"/>
                                        </p:tgtEl>
                                      </p:cBhvr>
                                      <p:to x="100000" y="90000"/>
                                    </p:animScale>
                                    <p:animScale>
                                      <p:cBhvr>
                                        <p:cTn id="78" dur="166" decel="50000">
                                          <p:stCondLst>
                                            <p:cond delay="1668"/>
                                          </p:stCondLst>
                                        </p:cTn>
                                        <p:tgtEl>
                                          <p:spTgt spid="17"/>
                                        </p:tgtEl>
                                      </p:cBhvr>
                                      <p:to x="100000" y="100000"/>
                                    </p:animScale>
                                    <p:animScale>
                                      <p:cBhvr>
                                        <p:cTn id="79" dur="26">
                                          <p:stCondLst>
                                            <p:cond delay="1808"/>
                                          </p:stCondLst>
                                        </p:cTn>
                                        <p:tgtEl>
                                          <p:spTgt spid="17"/>
                                        </p:tgtEl>
                                      </p:cBhvr>
                                      <p:to x="100000" y="95000"/>
                                    </p:animScale>
                                    <p:animScale>
                                      <p:cBhvr>
                                        <p:cTn id="80" dur="166" decel="50000">
                                          <p:stCondLst>
                                            <p:cond delay="1834"/>
                                          </p:stCondLst>
                                        </p:cTn>
                                        <p:tgtEl>
                                          <p:spTgt spid="17"/>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
                                            <p:txEl>
                                              <p:pRg st="8" end="8"/>
                                            </p:txEl>
                                          </p:spTgt>
                                        </p:tgtEl>
                                        <p:attrNameLst>
                                          <p:attrName>style.visibility</p:attrName>
                                        </p:attrNameLst>
                                      </p:cBhvr>
                                      <p:to>
                                        <p:strVal val="visible"/>
                                      </p:to>
                                    </p:set>
                                    <p:anim calcmode="lin" valueType="num">
                                      <p:cBhvr additive="base">
                                        <p:cTn id="9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6" presetClass="entr" presetSubtype="0"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wipe(down)">
                                      <p:cBhvr>
                                        <p:cTn id="103" dur="580">
                                          <p:stCondLst>
                                            <p:cond delay="0"/>
                                          </p:stCondLst>
                                        </p:cTn>
                                        <p:tgtEl>
                                          <p:spTgt spid="20"/>
                                        </p:tgtEl>
                                      </p:cBhvr>
                                    </p:animEffect>
                                    <p:anim calcmode="lin" valueType="num">
                                      <p:cBhvr>
                                        <p:cTn id="104"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09" dur="26">
                                          <p:stCondLst>
                                            <p:cond delay="650"/>
                                          </p:stCondLst>
                                        </p:cTn>
                                        <p:tgtEl>
                                          <p:spTgt spid="20"/>
                                        </p:tgtEl>
                                      </p:cBhvr>
                                      <p:to x="100000" y="60000"/>
                                    </p:animScale>
                                    <p:animScale>
                                      <p:cBhvr>
                                        <p:cTn id="110" dur="166" decel="50000">
                                          <p:stCondLst>
                                            <p:cond delay="676"/>
                                          </p:stCondLst>
                                        </p:cTn>
                                        <p:tgtEl>
                                          <p:spTgt spid="20"/>
                                        </p:tgtEl>
                                      </p:cBhvr>
                                      <p:to x="100000" y="100000"/>
                                    </p:animScale>
                                    <p:animScale>
                                      <p:cBhvr>
                                        <p:cTn id="111" dur="26">
                                          <p:stCondLst>
                                            <p:cond delay="1312"/>
                                          </p:stCondLst>
                                        </p:cTn>
                                        <p:tgtEl>
                                          <p:spTgt spid="20"/>
                                        </p:tgtEl>
                                      </p:cBhvr>
                                      <p:to x="100000" y="80000"/>
                                    </p:animScale>
                                    <p:animScale>
                                      <p:cBhvr>
                                        <p:cTn id="112" dur="166" decel="50000">
                                          <p:stCondLst>
                                            <p:cond delay="1338"/>
                                          </p:stCondLst>
                                        </p:cTn>
                                        <p:tgtEl>
                                          <p:spTgt spid="20"/>
                                        </p:tgtEl>
                                      </p:cBhvr>
                                      <p:to x="100000" y="100000"/>
                                    </p:animScale>
                                    <p:animScale>
                                      <p:cBhvr>
                                        <p:cTn id="113" dur="26">
                                          <p:stCondLst>
                                            <p:cond delay="1642"/>
                                          </p:stCondLst>
                                        </p:cTn>
                                        <p:tgtEl>
                                          <p:spTgt spid="20"/>
                                        </p:tgtEl>
                                      </p:cBhvr>
                                      <p:to x="100000" y="90000"/>
                                    </p:animScale>
                                    <p:animScale>
                                      <p:cBhvr>
                                        <p:cTn id="114" dur="166" decel="50000">
                                          <p:stCondLst>
                                            <p:cond delay="1668"/>
                                          </p:stCondLst>
                                        </p:cTn>
                                        <p:tgtEl>
                                          <p:spTgt spid="20"/>
                                        </p:tgtEl>
                                      </p:cBhvr>
                                      <p:to x="100000" y="100000"/>
                                    </p:animScale>
                                    <p:animScale>
                                      <p:cBhvr>
                                        <p:cTn id="115" dur="26">
                                          <p:stCondLst>
                                            <p:cond delay="1808"/>
                                          </p:stCondLst>
                                        </p:cTn>
                                        <p:tgtEl>
                                          <p:spTgt spid="20"/>
                                        </p:tgtEl>
                                      </p:cBhvr>
                                      <p:to x="100000" y="95000"/>
                                    </p:animScale>
                                    <p:animScale>
                                      <p:cBhvr>
                                        <p:cTn id="116" dur="166" decel="50000">
                                          <p:stCondLst>
                                            <p:cond delay="1834"/>
                                          </p:stCondLst>
                                        </p:cTn>
                                        <p:tgtEl>
                                          <p:spTgt spid="20"/>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9"/>
                                        </p:tgtEl>
                                        <p:attrNameLst>
                                          <p:attrName>style.visibility</p:attrName>
                                        </p:attrNameLst>
                                      </p:cBhvr>
                                      <p:to>
                                        <p:strVal val="visible"/>
                                      </p:to>
                                    </p:set>
                                    <p:anim calcmode="lin" valueType="num">
                                      <p:cBhvr additive="base">
                                        <p:cTn id="121" dur="500" fill="hold"/>
                                        <p:tgtEl>
                                          <p:spTgt spid="9"/>
                                        </p:tgtEl>
                                        <p:attrNameLst>
                                          <p:attrName>ppt_x</p:attrName>
                                        </p:attrNameLst>
                                      </p:cBhvr>
                                      <p:tavLst>
                                        <p:tav tm="0">
                                          <p:val>
                                            <p:strVal val="#ppt_x"/>
                                          </p:val>
                                        </p:tav>
                                        <p:tav tm="100000">
                                          <p:val>
                                            <p:strVal val="#ppt_x"/>
                                          </p:val>
                                        </p:tav>
                                      </p:tavLst>
                                    </p:anim>
                                    <p:anim calcmode="lin" valueType="num">
                                      <p:cBhvr additive="base">
                                        <p:cTn id="1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4">
                                            <p:txEl>
                                              <p:pRg st="10" end="10"/>
                                            </p:txEl>
                                          </p:spTgt>
                                        </p:tgtEl>
                                        <p:attrNameLst>
                                          <p:attrName>style.visibility</p:attrName>
                                        </p:attrNameLst>
                                      </p:cBhvr>
                                      <p:to>
                                        <p:strVal val="visible"/>
                                      </p:to>
                                    </p:set>
                                    <p:anim calcmode="lin" valueType="num">
                                      <p:cBhvr additive="base">
                                        <p:cTn id="12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4">
                                            <p:txEl>
                                              <p:pRg st="11" end="11"/>
                                            </p:txEl>
                                          </p:spTgt>
                                        </p:tgtEl>
                                        <p:attrNameLst>
                                          <p:attrName>style.visibility</p:attrName>
                                        </p:attrNameLst>
                                      </p:cBhvr>
                                      <p:to>
                                        <p:strVal val="visible"/>
                                      </p:to>
                                    </p:set>
                                    <p:anim calcmode="lin" valueType="num">
                                      <p:cBhvr additive="base">
                                        <p:cTn id="13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10">
                                            <p:txEl>
                                              <p:pRg st="0" end="0"/>
                                            </p:txEl>
                                          </p:spTgt>
                                        </p:tgtEl>
                                        <p:attrNameLst>
                                          <p:attrName>style.visibility</p:attrName>
                                        </p:attrNameLst>
                                      </p:cBhvr>
                                      <p:to>
                                        <p:strVal val="visible"/>
                                      </p:to>
                                    </p:set>
                                    <p:anim calcmode="lin" valueType="num">
                                      <p:cBhvr additive="base">
                                        <p:cTn id="13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6">
                                            <p:txEl>
                                              <p:pRg st="0" end="0"/>
                                            </p:txEl>
                                          </p:spTgt>
                                        </p:tgtEl>
                                        <p:attrNameLst>
                                          <p:attrName>style.visibility</p:attrName>
                                        </p:attrNameLst>
                                      </p:cBhvr>
                                      <p:to>
                                        <p:strVal val="visible"/>
                                      </p:to>
                                    </p:set>
                                    <p:anim calcmode="lin" valueType="num">
                                      <p:cBhvr additive="base">
                                        <p:cTn id="1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nodeType="clickEffect">
                                  <p:stCondLst>
                                    <p:cond delay="0"/>
                                  </p:stCondLst>
                                  <p:childTnLst>
                                    <p:set>
                                      <p:cBhvr>
                                        <p:cTn id="150" dur="1" fill="hold">
                                          <p:stCondLst>
                                            <p:cond delay="0"/>
                                          </p:stCondLst>
                                        </p:cTn>
                                        <p:tgtEl>
                                          <p:spTgt spid="22">
                                            <p:txEl>
                                              <p:pRg st="0" end="0"/>
                                            </p:txEl>
                                          </p:spTgt>
                                        </p:tgtEl>
                                        <p:attrNameLst>
                                          <p:attrName>style.visibility</p:attrName>
                                        </p:attrNameLst>
                                      </p:cBhvr>
                                      <p:to>
                                        <p:strVal val="visible"/>
                                      </p:to>
                                    </p:set>
                                    <p:animEffect transition="in" filter="wipe(down)">
                                      <p:cBhvr>
                                        <p:cTn id="151" dur="580">
                                          <p:stCondLst>
                                            <p:cond delay="0"/>
                                          </p:stCondLst>
                                        </p:cTn>
                                        <p:tgtEl>
                                          <p:spTgt spid="22">
                                            <p:txEl>
                                              <p:pRg st="0" end="0"/>
                                            </p:txEl>
                                          </p:spTgt>
                                        </p:tgtEl>
                                      </p:cBhvr>
                                    </p:animEffect>
                                    <p:anim calcmode="lin" valueType="num">
                                      <p:cBhvr>
                                        <p:cTn id="152" dur="1822" tmFilter="0,0; 0.14,0.36; 0.43,0.73; 0.71,0.91; 1.0,1.0">
                                          <p:stCondLst>
                                            <p:cond delay="0"/>
                                          </p:stCondLst>
                                        </p:cTn>
                                        <p:tgtEl>
                                          <p:spTgt spid="22">
                                            <p:txEl>
                                              <p:pRg st="0" end="0"/>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2">
                                            <p:txEl>
                                              <p:pRg st="0" end="0"/>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2">
                                            <p:txEl>
                                              <p:pRg st="0" end="0"/>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2">
                                            <p:txEl>
                                              <p:pRg st="0" end="0"/>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2">
                                            <p:txEl>
                                              <p:pRg st="0" end="0"/>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22">
                                            <p:txEl>
                                              <p:pRg st="0" end="0"/>
                                            </p:txEl>
                                          </p:spTgt>
                                        </p:tgtEl>
                                      </p:cBhvr>
                                      <p:to x="100000" y="60000"/>
                                    </p:animScale>
                                    <p:animScale>
                                      <p:cBhvr>
                                        <p:cTn id="158" dur="166" decel="50000">
                                          <p:stCondLst>
                                            <p:cond delay="676"/>
                                          </p:stCondLst>
                                        </p:cTn>
                                        <p:tgtEl>
                                          <p:spTgt spid="22">
                                            <p:txEl>
                                              <p:pRg st="0" end="0"/>
                                            </p:txEl>
                                          </p:spTgt>
                                        </p:tgtEl>
                                      </p:cBhvr>
                                      <p:to x="100000" y="100000"/>
                                    </p:animScale>
                                    <p:animScale>
                                      <p:cBhvr>
                                        <p:cTn id="159" dur="26">
                                          <p:stCondLst>
                                            <p:cond delay="1312"/>
                                          </p:stCondLst>
                                        </p:cTn>
                                        <p:tgtEl>
                                          <p:spTgt spid="22">
                                            <p:txEl>
                                              <p:pRg st="0" end="0"/>
                                            </p:txEl>
                                          </p:spTgt>
                                        </p:tgtEl>
                                      </p:cBhvr>
                                      <p:to x="100000" y="80000"/>
                                    </p:animScale>
                                    <p:animScale>
                                      <p:cBhvr>
                                        <p:cTn id="160" dur="166" decel="50000">
                                          <p:stCondLst>
                                            <p:cond delay="1338"/>
                                          </p:stCondLst>
                                        </p:cTn>
                                        <p:tgtEl>
                                          <p:spTgt spid="22">
                                            <p:txEl>
                                              <p:pRg st="0" end="0"/>
                                            </p:txEl>
                                          </p:spTgt>
                                        </p:tgtEl>
                                      </p:cBhvr>
                                      <p:to x="100000" y="100000"/>
                                    </p:animScale>
                                    <p:animScale>
                                      <p:cBhvr>
                                        <p:cTn id="161" dur="26">
                                          <p:stCondLst>
                                            <p:cond delay="1642"/>
                                          </p:stCondLst>
                                        </p:cTn>
                                        <p:tgtEl>
                                          <p:spTgt spid="22">
                                            <p:txEl>
                                              <p:pRg st="0" end="0"/>
                                            </p:txEl>
                                          </p:spTgt>
                                        </p:tgtEl>
                                      </p:cBhvr>
                                      <p:to x="100000" y="90000"/>
                                    </p:animScale>
                                    <p:animScale>
                                      <p:cBhvr>
                                        <p:cTn id="162" dur="166" decel="50000">
                                          <p:stCondLst>
                                            <p:cond delay="1668"/>
                                          </p:stCondLst>
                                        </p:cTn>
                                        <p:tgtEl>
                                          <p:spTgt spid="22">
                                            <p:txEl>
                                              <p:pRg st="0" end="0"/>
                                            </p:txEl>
                                          </p:spTgt>
                                        </p:tgtEl>
                                      </p:cBhvr>
                                      <p:to x="100000" y="100000"/>
                                    </p:animScale>
                                    <p:animScale>
                                      <p:cBhvr>
                                        <p:cTn id="163" dur="26">
                                          <p:stCondLst>
                                            <p:cond delay="1808"/>
                                          </p:stCondLst>
                                        </p:cTn>
                                        <p:tgtEl>
                                          <p:spTgt spid="22">
                                            <p:txEl>
                                              <p:pRg st="0" end="0"/>
                                            </p:txEl>
                                          </p:spTgt>
                                        </p:tgtEl>
                                      </p:cBhvr>
                                      <p:to x="100000" y="95000"/>
                                    </p:animScale>
                                    <p:animScale>
                                      <p:cBhvr>
                                        <p:cTn id="164" dur="166" decel="50000">
                                          <p:stCondLst>
                                            <p:cond delay="1834"/>
                                          </p:stCondLst>
                                        </p:cTn>
                                        <p:tgtEl>
                                          <p:spTgt spid="22">
                                            <p:txEl>
                                              <p:pRg st="0" end="0"/>
                                            </p:txEl>
                                          </p:spTgt>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6">
                                            <p:txEl>
                                              <p:pRg st="1" end="1"/>
                                            </p:txEl>
                                          </p:spTgt>
                                        </p:tgtEl>
                                        <p:attrNameLst>
                                          <p:attrName>style.visibility</p:attrName>
                                        </p:attrNameLst>
                                      </p:cBhvr>
                                      <p:to>
                                        <p:strVal val="visible"/>
                                      </p:to>
                                    </p:set>
                                    <p:anim calcmode="lin" valueType="num">
                                      <p:cBhvr additive="base">
                                        <p:cTn id="16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6" presetClass="entr" presetSubtype="0" fill="hold" grpId="0" nodeType="clickEffect">
                                  <p:stCondLst>
                                    <p:cond delay="0"/>
                                  </p:stCondLst>
                                  <p:childTnLst>
                                    <p:set>
                                      <p:cBhvr>
                                        <p:cTn id="174" dur="1" fill="hold">
                                          <p:stCondLst>
                                            <p:cond delay="0"/>
                                          </p:stCondLst>
                                        </p:cTn>
                                        <p:tgtEl>
                                          <p:spTgt spid="23"/>
                                        </p:tgtEl>
                                        <p:attrNameLst>
                                          <p:attrName>style.visibility</p:attrName>
                                        </p:attrNameLst>
                                      </p:cBhvr>
                                      <p:to>
                                        <p:strVal val="visible"/>
                                      </p:to>
                                    </p:set>
                                    <p:animEffect transition="in" filter="wipe(down)">
                                      <p:cBhvr>
                                        <p:cTn id="175" dur="580">
                                          <p:stCondLst>
                                            <p:cond delay="0"/>
                                          </p:stCondLst>
                                        </p:cTn>
                                        <p:tgtEl>
                                          <p:spTgt spid="23"/>
                                        </p:tgtEl>
                                      </p:cBhvr>
                                    </p:animEffect>
                                    <p:anim calcmode="lin" valueType="num">
                                      <p:cBhvr>
                                        <p:cTn id="176"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77"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78"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79"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80"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81" dur="26">
                                          <p:stCondLst>
                                            <p:cond delay="650"/>
                                          </p:stCondLst>
                                        </p:cTn>
                                        <p:tgtEl>
                                          <p:spTgt spid="23"/>
                                        </p:tgtEl>
                                      </p:cBhvr>
                                      <p:to x="100000" y="60000"/>
                                    </p:animScale>
                                    <p:animScale>
                                      <p:cBhvr>
                                        <p:cTn id="182" dur="166" decel="50000">
                                          <p:stCondLst>
                                            <p:cond delay="676"/>
                                          </p:stCondLst>
                                        </p:cTn>
                                        <p:tgtEl>
                                          <p:spTgt spid="23"/>
                                        </p:tgtEl>
                                      </p:cBhvr>
                                      <p:to x="100000" y="100000"/>
                                    </p:animScale>
                                    <p:animScale>
                                      <p:cBhvr>
                                        <p:cTn id="183" dur="26">
                                          <p:stCondLst>
                                            <p:cond delay="1312"/>
                                          </p:stCondLst>
                                        </p:cTn>
                                        <p:tgtEl>
                                          <p:spTgt spid="23"/>
                                        </p:tgtEl>
                                      </p:cBhvr>
                                      <p:to x="100000" y="80000"/>
                                    </p:animScale>
                                    <p:animScale>
                                      <p:cBhvr>
                                        <p:cTn id="184" dur="166" decel="50000">
                                          <p:stCondLst>
                                            <p:cond delay="1338"/>
                                          </p:stCondLst>
                                        </p:cTn>
                                        <p:tgtEl>
                                          <p:spTgt spid="23"/>
                                        </p:tgtEl>
                                      </p:cBhvr>
                                      <p:to x="100000" y="100000"/>
                                    </p:animScale>
                                    <p:animScale>
                                      <p:cBhvr>
                                        <p:cTn id="185" dur="26">
                                          <p:stCondLst>
                                            <p:cond delay="1642"/>
                                          </p:stCondLst>
                                        </p:cTn>
                                        <p:tgtEl>
                                          <p:spTgt spid="23"/>
                                        </p:tgtEl>
                                      </p:cBhvr>
                                      <p:to x="100000" y="90000"/>
                                    </p:animScale>
                                    <p:animScale>
                                      <p:cBhvr>
                                        <p:cTn id="186" dur="166" decel="50000">
                                          <p:stCondLst>
                                            <p:cond delay="1668"/>
                                          </p:stCondLst>
                                        </p:cTn>
                                        <p:tgtEl>
                                          <p:spTgt spid="23"/>
                                        </p:tgtEl>
                                      </p:cBhvr>
                                      <p:to x="100000" y="100000"/>
                                    </p:animScale>
                                    <p:animScale>
                                      <p:cBhvr>
                                        <p:cTn id="187" dur="26">
                                          <p:stCondLst>
                                            <p:cond delay="1808"/>
                                          </p:stCondLst>
                                        </p:cTn>
                                        <p:tgtEl>
                                          <p:spTgt spid="23"/>
                                        </p:tgtEl>
                                      </p:cBhvr>
                                      <p:to x="100000" y="95000"/>
                                    </p:animScale>
                                    <p:animScale>
                                      <p:cBhvr>
                                        <p:cTn id="188" dur="166" decel="50000">
                                          <p:stCondLst>
                                            <p:cond delay="1834"/>
                                          </p:stCondLst>
                                        </p:cTn>
                                        <p:tgtEl>
                                          <p:spTgt spid="23"/>
                                        </p:tgtEl>
                                      </p:cBhvr>
                                      <p:to x="100000" y="100000"/>
                                    </p:animScale>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11"/>
                                        </p:tgtEl>
                                        <p:attrNameLst>
                                          <p:attrName>style.visibility</p:attrName>
                                        </p:attrNameLst>
                                      </p:cBhvr>
                                      <p:to>
                                        <p:strVal val="visible"/>
                                      </p:to>
                                    </p:set>
                                    <p:anim calcmode="lin" valueType="num">
                                      <p:cBhvr additive="base">
                                        <p:cTn id="193" dur="500" fill="hold"/>
                                        <p:tgtEl>
                                          <p:spTgt spid="11"/>
                                        </p:tgtEl>
                                        <p:attrNameLst>
                                          <p:attrName>ppt_x</p:attrName>
                                        </p:attrNameLst>
                                      </p:cBhvr>
                                      <p:tavLst>
                                        <p:tav tm="0">
                                          <p:val>
                                            <p:strVal val="#ppt_x"/>
                                          </p:val>
                                        </p:tav>
                                        <p:tav tm="100000">
                                          <p:val>
                                            <p:strVal val="#ppt_x"/>
                                          </p:val>
                                        </p:tav>
                                      </p:tavLst>
                                    </p:anim>
                                    <p:anim calcmode="lin" valueType="num">
                                      <p:cBhvr additive="base">
                                        <p:cTn id="19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nodeType="clickEffect">
                                  <p:stCondLst>
                                    <p:cond delay="0"/>
                                  </p:stCondLst>
                                  <p:childTnLst>
                                    <p:set>
                                      <p:cBhvr>
                                        <p:cTn id="198" dur="1" fill="hold">
                                          <p:stCondLst>
                                            <p:cond delay="0"/>
                                          </p:stCondLst>
                                        </p:cTn>
                                        <p:tgtEl>
                                          <p:spTgt spid="6">
                                            <p:txEl>
                                              <p:pRg st="3" end="3"/>
                                            </p:txEl>
                                          </p:spTgt>
                                        </p:tgtEl>
                                        <p:attrNameLst>
                                          <p:attrName>style.visibility</p:attrName>
                                        </p:attrNameLst>
                                      </p:cBhvr>
                                      <p:to>
                                        <p:strVal val="visible"/>
                                      </p:to>
                                    </p:set>
                                    <p:anim calcmode="lin" valueType="num">
                                      <p:cBhvr additive="base">
                                        <p:cTn id="19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6" presetClass="entr" presetSubtype="0" fill="hold" nodeType="clickEffect">
                                  <p:stCondLst>
                                    <p:cond delay="0"/>
                                  </p:stCondLst>
                                  <p:childTnLst>
                                    <p:set>
                                      <p:cBhvr>
                                        <p:cTn id="204" dur="1" fill="hold">
                                          <p:stCondLst>
                                            <p:cond delay="0"/>
                                          </p:stCondLst>
                                        </p:cTn>
                                        <p:tgtEl>
                                          <p:spTgt spid="24">
                                            <p:txEl>
                                              <p:pRg st="0" end="0"/>
                                            </p:txEl>
                                          </p:spTgt>
                                        </p:tgtEl>
                                        <p:attrNameLst>
                                          <p:attrName>style.visibility</p:attrName>
                                        </p:attrNameLst>
                                      </p:cBhvr>
                                      <p:to>
                                        <p:strVal val="visible"/>
                                      </p:to>
                                    </p:set>
                                    <p:animEffect transition="in" filter="wipe(down)">
                                      <p:cBhvr>
                                        <p:cTn id="205" dur="580">
                                          <p:stCondLst>
                                            <p:cond delay="0"/>
                                          </p:stCondLst>
                                        </p:cTn>
                                        <p:tgtEl>
                                          <p:spTgt spid="24">
                                            <p:txEl>
                                              <p:pRg st="0" end="0"/>
                                            </p:txEl>
                                          </p:spTgt>
                                        </p:tgtEl>
                                      </p:cBhvr>
                                    </p:animEffect>
                                    <p:anim calcmode="lin" valueType="num">
                                      <p:cBhvr>
                                        <p:cTn id="206" dur="1822" tmFilter="0,0; 0.14,0.36; 0.43,0.73; 0.71,0.91; 1.0,1.0">
                                          <p:stCondLst>
                                            <p:cond delay="0"/>
                                          </p:stCondLst>
                                        </p:cTn>
                                        <p:tgtEl>
                                          <p:spTgt spid="24">
                                            <p:txEl>
                                              <p:pRg st="0" end="0"/>
                                            </p:txEl>
                                          </p:spTgt>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24">
                                            <p:txEl>
                                              <p:pRg st="0" end="0"/>
                                            </p:txEl>
                                          </p:spTgt>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24">
                                            <p:txEl>
                                              <p:pRg st="0" end="0"/>
                                            </p:txEl>
                                          </p:spTgt>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24">
                                            <p:txEl>
                                              <p:pRg st="0" end="0"/>
                                            </p:txEl>
                                          </p:spTgt>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24">
                                            <p:txEl>
                                              <p:pRg st="0" end="0"/>
                                            </p:txEl>
                                          </p:spTgt>
                                        </p:tgtEl>
                                        <p:attrNameLst>
                                          <p:attrName>ppt_y</p:attrName>
                                        </p:attrNameLst>
                                      </p:cBhvr>
                                      <p:tavLst>
                                        <p:tav tm="0" fmla="#ppt_y-sin(pi*$)/81">
                                          <p:val>
                                            <p:fltVal val="0"/>
                                          </p:val>
                                        </p:tav>
                                        <p:tav tm="100000">
                                          <p:val>
                                            <p:fltVal val="1"/>
                                          </p:val>
                                        </p:tav>
                                      </p:tavLst>
                                    </p:anim>
                                    <p:animScale>
                                      <p:cBhvr>
                                        <p:cTn id="211" dur="26">
                                          <p:stCondLst>
                                            <p:cond delay="650"/>
                                          </p:stCondLst>
                                        </p:cTn>
                                        <p:tgtEl>
                                          <p:spTgt spid="24">
                                            <p:txEl>
                                              <p:pRg st="0" end="0"/>
                                            </p:txEl>
                                          </p:spTgt>
                                        </p:tgtEl>
                                      </p:cBhvr>
                                      <p:to x="100000" y="60000"/>
                                    </p:animScale>
                                    <p:animScale>
                                      <p:cBhvr>
                                        <p:cTn id="212" dur="166" decel="50000">
                                          <p:stCondLst>
                                            <p:cond delay="676"/>
                                          </p:stCondLst>
                                        </p:cTn>
                                        <p:tgtEl>
                                          <p:spTgt spid="24">
                                            <p:txEl>
                                              <p:pRg st="0" end="0"/>
                                            </p:txEl>
                                          </p:spTgt>
                                        </p:tgtEl>
                                      </p:cBhvr>
                                      <p:to x="100000" y="100000"/>
                                    </p:animScale>
                                    <p:animScale>
                                      <p:cBhvr>
                                        <p:cTn id="213" dur="26">
                                          <p:stCondLst>
                                            <p:cond delay="1312"/>
                                          </p:stCondLst>
                                        </p:cTn>
                                        <p:tgtEl>
                                          <p:spTgt spid="24">
                                            <p:txEl>
                                              <p:pRg st="0" end="0"/>
                                            </p:txEl>
                                          </p:spTgt>
                                        </p:tgtEl>
                                      </p:cBhvr>
                                      <p:to x="100000" y="80000"/>
                                    </p:animScale>
                                    <p:animScale>
                                      <p:cBhvr>
                                        <p:cTn id="214" dur="166" decel="50000">
                                          <p:stCondLst>
                                            <p:cond delay="1338"/>
                                          </p:stCondLst>
                                        </p:cTn>
                                        <p:tgtEl>
                                          <p:spTgt spid="24">
                                            <p:txEl>
                                              <p:pRg st="0" end="0"/>
                                            </p:txEl>
                                          </p:spTgt>
                                        </p:tgtEl>
                                      </p:cBhvr>
                                      <p:to x="100000" y="100000"/>
                                    </p:animScale>
                                    <p:animScale>
                                      <p:cBhvr>
                                        <p:cTn id="215" dur="26">
                                          <p:stCondLst>
                                            <p:cond delay="1642"/>
                                          </p:stCondLst>
                                        </p:cTn>
                                        <p:tgtEl>
                                          <p:spTgt spid="24">
                                            <p:txEl>
                                              <p:pRg st="0" end="0"/>
                                            </p:txEl>
                                          </p:spTgt>
                                        </p:tgtEl>
                                      </p:cBhvr>
                                      <p:to x="100000" y="90000"/>
                                    </p:animScale>
                                    <p:animScale>
                                      <p:cBhvr>
                                        <p:cTn id="216" dur="166" decel="50000">
                                          <p:stCondLst>
                                            <p:cond delay="1668"/>
                                          </p:stCondLst>
                                        </p:cTn>
                                        <p:tgtEl>
                                          <p:spTgt spid="24">
                                            <p:txEl>
                                              <p:pRg st="0" end="0"/>
                                            </p:txEl>
                                          </p:spTgt>
                                        </p:tgtEl>
                                      </p:cBhvr>
                                      <p:to x="100000" y="100000"/>
                                    </p:animScale>
                                    <p:animScale>
                                      <p:cBhvr>
                                        <p:cTn id="217" dur="26">
                                          <p:stCondLst>
                                            <p:cond delay="1808"/>
                                          </p:stCondLst>
                                        </p:cTn>
                                        <p:tgtEl>
                                          <p:spTgt spid="24">
                                            <p:txEl>
                                              <p:pRg st="0" end="0"/>
                                            </p:txEl>
                                          </p:spTgt>
                                        </p:tgtEl>
                                      </p:cBhvr>
                                      <p:to x="100000" y="95000"/>
                                    </p:animScale>
                                    <p:animScale>
                                      <p:cBhvr>
                                        <p:cTn id="218" dur="166" decel="50000">
                                          <p:stCondLst>
                                            <p:cond delay="1834"/>
                                          </p:stCondLst>
                                        </p:cTn>
                                        <p:tgtEl>
                                          <p:spTgt spid="24">
                                            <p:txEl>
                                              <p:pRg st="0" end="0"/>
                                            </p:txEl>
                                          </p:spTgt>
                                        </p:tgtEl>
                                      </p:cBhvr>
                                      <p:to x="100000" y="100000"/>
                                    </p:animScale>
                                  </p:childTnLst>
                                </p:cTn>
                              </p:par>
                            </p:childTnLst>
                          </p:cTn>
                        </p:par>
                      </p:childTnLst>
                    </p:cTn>
                  </p:par>
                  <p:par>
                    <p:cTn id="219" fill="hold">
                      <p:stCondLst>
                        <p:cond delay="indefinite"/>
                      </p:stCondLst>
                      <p:childTnLst>
                        <p:par>
                          <p:cTn id="220" fill="hold">
                            <p:stCondLst>
                              <p:cond delay="0"/>
                            </p:stCondLst>
                            <p:childTnLst>
                              <p:par>
                                <p:cTn id="221" presetID="2" presetClass="entr" presetSubtype="4" fill="hold" nodeType="clickEffect">
                                  <p:stCondLst>
                                    <p:cond delay="0"/>
                                  </p:stCondLst>
                                  <p:childTnLst>
                                    <p:set>
                                      <p:cBhvr>
                                        <p:cTn id="222" dur="1" fill="hold">
                                          <p:stCondLst>
                                            <p:cond delay="0"/>
                                          </p:stCondLst>
                                        </p:cTn>
                                        <p:tgtEl>
                                          <p:spTgt spid="6">
                                            <p:txEl>
                                              <p:pRg st="4" end="4"/>
                                            </p:txEl>
                                          </p:spTgt>
                                        </p:tgtEl>
                                        <p:attrNameLst>
                                          <p:attrName>style.visibility</p:attrName>
                                        </p:attrNameLst>
                                      </p:cBhvr>
                                      <p:to>
                                        <p:strVal val="visible"/>
                                      </p:to>
                                    </p:set>
                                    <p:anim calcmode="lin" valueType="num">
                                      <p:cBhvr additive="base">
                                        <p:cTn id="2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2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grpId="0" nodeType="clickEffect">
                                  <p:stCondLst>
                                    <p:cond delay="0"/>
                                  </p:stCondLst>
                                  <p:childTnLst>
                                    <p:set>
                                      <p:cBhvr>
                                        <p:cTn id="228" dur="1" fill="hold">
                                          <p:stCondLst>
                                            <p:cond delay="0"/>
                                          </p:stCondLst>
                                        </p:cTn>
                                        <p:tgtEl>
                                          <p:spTgt spid="12"/>
                                        </p:tgtEl>
                                        <p:attrNameLst>
                                          <p:attrName>style.visibility</p:attrName>
                                        </p:attrNameLst>
                                      </p:cBhvr>
                                      <p:to>
                                        <p:strVal val="visible"/>
                                      </p:to>
                                    </p:set>
                                    <p:anim calcmode="lin" valueType="num">
                                      <p:cBhvr additive="base">
                                        <p:cTn id="229" dur="500" fill="hold"/>
                                        <p:tgtEl>
                                          <p:spTgt spid="12"/>
                                        </p:tgtEl>
                                        <p:attrNameLst>
                                          <p:attrName>ppt_x</p:attrName>
                                        </p:attrNameLst>
                                      </p:cBhvr>
                                      <p:tavLst>
                                        <p:tav tm="0">
                                          <p:val>
                                            <p:strVal val="#ppt_x"/>
                                          </p:val>
                                        </p:tav>
                                        <p:tav tm="100000">
                                          <p:val>
                                            <p:strVal val="#ppt_x"/>
                                          </p:val>
                                        </p:tav>
                                      </p:tavLst>
                                    </p:anim>
                                    <p:anim calcmode="lin" valueType="num">
                                      <p:cBhvr additive="base">
                                        <p:cTn id="2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nodeType="clickEffect">
                                  <p:stCondLst>
                                    <p:cond delay="0"/>
                                  </p:stCondLst>
                                  <p:childTnLst>
                                    <p:set>
                                      <p:cBhvr>
                                        <p:cTn id="234" dur="1" fill="hold">
                                          <p:stCondLst>
                                            <p:cond delay="0"/>
                                          </p:stCondLst>
                                        </p:cTn>
                                        <p:tgtEl>
                                          <p:spTgt spid="6">
                                            <p:txEl>
                                              <p:pRg st="6" end="6"/>
                                            </p:txEl>
                                          </p:spTgt>
                                        </p:tgtEl>
                                        <p:attrNameLst>
                                          <p:attrName>style.visibility</p:attrName>
                                        </p:attrNameLst>
                                      </p:cBhvr>
                                      <p:to>
                                        <p:strVal val="visible"/>
                                      </p:to>
                                    </p:set>
                                    <p:anim calcmode="lin" valueType="num">
                                      <p:cBhvr additive="base">
                                        <p:cTn id="23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3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26" presetClass="entr" presetSubtype="0" fill="hold" nodeType="clickEffect">
                                  <p:stCondLst>
                                    <p:cond delay="0"/>
                                  </p:stCondLst>
                                  <p:childTnLst>
                                    <p:set>
                                      <p:cBhvr>
                                        <p:cTn id="240" dur="1" fill="hold">
                                          <p:stCondLst>
                                            <p:cond delay="0"/>
                                          </p:stCondLst>
                                        </p:cTn>
                                        <p:tgtEl>
                                          <p:spTgt spid="26">
                                            <p:txEl>
                                              <p:pRg st="0" end="0"/>
                                            </p:txEl>
                                          </p:spTgt>
                                        </p:tgtEl>
                                        <p:attrNameLst>
                                          <p:attrName>style.visibility</p:attrName>
                                        </p:attrNameLst>
                                      </p:cBhvr>
                                      <p:to>
                                        <p:strVal val="visible"/>
                                      </p:to>
                                    </p:set>
                                    <p:animEffect transition="in" filter="wipe(down)">
                                      <p:cBhvr>
                                        <p:cTn id="241" dur="580">
                                          <p:stCondLst>
                                            <p:cond delay="0"/>
                                          </p:stCondLst>
                                        </p:cTn>
                                        <p:tgtEl>
                                          <p:spTgt spid="26">
                                            <p:txEl>
                                              <p:pRg st="0" end="0"/>
                                            </p:txEl>
                                          </p:spTgt>
                                        </p:tgtEl>
                                      </p:cBhvr>
                                    </p:animEffect>
                                    <p:anim calcmode="lin" valueType="num">
                                      <p:cBhvr>
                                        <p:cTn id="242" dur="1822" tmFilter="0,0; 0.14,0.36; 0.43,0.73; 0.71,0.91; 1.0,1.0">
                                          <p:stCondLst>
                                            <p:cond delay="0"/>
                                          </p:stCondLst>
                                        </p:cTn>
                                        <p:tgtEl>
                                          <p:spTgt spid="26">
                                            <p:txEl>
                                              <p:pRg st="0" end="0"/>
                                            </p:txEl>
                                          </p:spTgt>
                                        </p:tgtEl>
                                        <p:attrNameLst>
                                          <p:attrName>ppt_x</p:attrName>
                                        </p:attrNameLst>
                                      </p:cBhvr>
                                      <p:tavLst>
                                        <p:tav tm="0">
                                          <p:val>
                                            <p:strVal val="#ppt_x-0.25"/>
                                          </p:val>
                                        </p:tav>
                                        <p:tav tm="100000">
                                          <p:val>
                                            <p:strVal val="#ppt_x"/>
                                          </p:val>
                                        </p:tav>
                                      </p:tavLst>
                                    </p:anim>
                                    <p:anim calcmode="lin" valueType="num">
                                      <p:cBhvr>
                                        <p:cTn id="243" dur="664" tmFilter="0.0,0.0; 0.25,0.07; 0.50,0.2; 0.75,0.467; 1.0,1.0">
                                          <p:stCondLst>
                                            <p:cond delay="0"/>
                                          </p:stCondLst>
                                        </p:cTn>
                                        <p:tgtEl>
                                          <p:spTgt spid="26">
                                            <p:txEl>
                                              <p:pRg st="0" end="0"/>
                                            </p:txEl>
                                          </p:spTgt>
                                        </p:tgtEl>
                                        <p:attrNameLst>
                                          <p:attrName>ppt_y</p:attrName>
                                        </p:attrNameLst>
                                      </p:cBhvr>
                                      <p:tavLst>
                                        <p:tav tm="0" fmla="#ppt_y-sin(pi*$)/3">
                                          <p:val>
                                            <p:fltVal val="0.5"/>
                                          </p:val>
                                        </p:tav>
                                        <p:tav tm="100000">
                                          <p:val>
                                            <p:fltVal val="1"/>
                                          </p:val>
                                        </p:tav>
                                      </p:tavLst>
                                    </p:anim>
                                    <p:anim calcmode="lin" valueType="num">
                                      <p:cBhvr>
                                        <p:cTn id="244" dur="664" tmFilter="0, 0; 0.125,0.2665; 0.25,0.4; 0.375,0.465; 0.5,0.5;  0.625,0.535; 0.75,0.6; 0.875,0.7335; 1,1">
                                          <p:stCondLst>
                                            <p:cond delay="664"/>
                                          </p:stCondLst>
                                        </p:cTn>
                                        <p:tgtEl>
                                          <p:spTgt spid="26">
                                            <p:txEl>
                                              <p:pRg st="0" end="0"/>
                                            </p:txEl>
                                          </p:spTgt>
                                        </p:tgtEl>
                                        <p:attrNameLst>
                                          <p:attrName>ppt_y</p:attrName>
                                        </p:attrNameLst>
                                      </p:cBhvr>
                                      <p:tavLst>
                                        <p:tav tm="0" fmla="#ppt_y-sin(pi*$)/9">
                                          <p:val>
                                            <p:fltVal val="0"/>
                                          </p:val>
                                        </p:tav>
                                        <p:tav tm="100000">
                                          <p:val>
                                            <p:fltVal val="1"/>
                                          </p:val>
                                        </p:tav>
                                      </p:tavLst>
                                    </p:anim>
                                    <p:anim calcmode="lin" valueType="num">
                                      <p:cBhvr>
                                        <p:cTn id="245" dur="332" tmFilter="0, 0; 0.125,0.2665; 0.25,0.4; 0.375,0.465; 0.5,0.5;  0.625,0.535; 0.75,0.6; 0.875,0.7335; 1,1">
                                          <p:stCondLst>
                                            <p:cond delay="1324"/>
                                          </p:stCondLst>
                                        </p:cTn>
                                        <p:tgtEl>
                                          <p:spTgt spid="26">
                                            <p:txEl>
                                              <p:pRg st="0" end="0"/>
                                            </p:txEl>
                                          </p:spTgt>
                                        </p:tgtEl>
                                        <p:attrNameLst>
                                          <p:attrName>ppt_y</p:attrName>
                                        </p:attrNameLst>
                                      </p:cBhvr>
                                      <p:tavLst>
                                        <p:tav tm="0" fmla="#ppt_y-sin(pi*$)/27">
                                          <p:val>
                                            <p:fltVal val="0"/>
                                          </p:val>
                                        </p:tav>
                                        <p:tav tm="100000">
                                          <p:val>
                                            <p:fltVal val="1"/>
                                          </p:val>
                                        </p:tav>
                                      </p:tavLst>
                                    </p:anim>
                                    <p:anim calcmode="lin" valueType="num">
                                      <p:cBhvr>
                                        <p:cTn id="246" dur="164" tmFilter="0, 0; 0.125,0.2665; 0.25,0.4; 0.375,0.465; 0.5,0.5;  0.625,0.535; 0.75,0.6; 0.875,0.7335; 1,1">
                                          <p:stCondLst>
                                            <p:cond delay="1656"/>
                                          </p:stCondLst>
                                        </p:cTn>
                                        <p:tgtEl>
                                          <p:spTgt spid="26">
                                            <p:txEl>
                                              <p:pRg st="0" end="0"/>
                                            </p:txEl>
                                          </p:spTgt>
                                        </p:tgtEl>
                                        <p:attrNameLst>
                                          <p:attrName>ppt_y</p:attrName>
                                        </p:attrNameLst>
                                      </p:cBhvr>
                                      <p:tavLst>
                                        <p:tav tm="0" fmla="#ppt_y-sin(pi*$)/81">
                                          <p:val>
                                            <p:fltVal val="0"/>
                                          </p:val>
                                        </p:tav>
                                        <p:tav tm="100000">
                                          <p:val>
                                            <p:fltVal val="1"/>
                                          </p:val>
                                        </p:tav>
                                      </p:tavLst>
                                    </p:anim>
                                    <p:animScale>
                                      <p:cBhvr>
                                        <p:cTn id="247" dur="26">
                                          <p:stCondLst>
                                            <p:cond delay="650"/>
                                          </p:stCondLst>
                                        </p:cTn>
                                        <p:tgtEl>
                                          <p:spTgt spid="26">
                                            <p:txEl>
                                              <p:pRg st="0" end="0"/>
                                            </p:txEl>
                                          </p:spTgt>
                                        </p:tgtEl>
                                      </p:cBhvr>
                                      <p:to x="100000" y="60000"/>
                                    </p:animScale>
                                    <p:animScale>
                                      <p:cBhvr>
                                        <p:cTn id="248" dur="166" decel="50000">
                                          <p:stCondLst>
                                            <p:cond delay="676"/>
                                          </p:stCondLst>
                                        </p:cTn>
                                        <p:tgtEl>
                                          <p:spTgt spid="26">
                                            <p:txEl>
                                              <p:pRg st="0" end="0"/>
                                            </p:txEl>
                                          </p:spTgt>
                                        </p:tgtEl>
                                      </p:cBhvr>
                                      <p:to x="100000" y="100000"/>
                                    </p:animScale>
                                    <p:animScale>
                                      <p:cBhvr>
                                        <p:cTn id="249" dur="26">
                                          <p:stCondLst>
                                            <p:cond delay="1312"/>
                                          </p:stCondLst>
                                        </p:cTn>
                                        <p:tgtEl>
                                          <p:spTgt spid="26">
                                            <p:txEl>
                                              <p:pRg st="0" end="0"/>
                                            </p:txEl>
                                          </p:spTgt>
                                        </p:tgtEl>
                                      </p:cBhvr>
                                      <p:to x="100000" y="80000"/>
                                    </p:animScale>
                                    <p:animScale>
                                      <p:cBhvr>
                                        <p:cTn id="250" dur="166" decel="50000">
                                          <p:stCondLst>
                                            <p:cond delay="1338"/>
                                          </p:stCondLst>
                                        </p:cTn>
                                        <p:tgtEl>
                                          <p:spTgt spid="26">
                                            <p:txEl>
                                              <p:pRg st="0" end="0"/>
                                            </p:txEl>
                                          </p:spTgt>
                                        </p:tgtEl>
                                      </p:cBhvr>
                                      <p:to x="100000" y="100000"/>
                                    </p:animScale>
                                    <p:animScale>
                                      <p:cBhvr>
                                        <p:cTn id="251" dur="26">
                                          <p:stCondLst>
                                            <p:cond delay="1642"/>
                                          </p:stCondLst>
                                        </p:cTn>
                                        <p:tgtEl>
                                          <p:spTgt spid="26">
                                            <p:txEl>
                                              <p:pRg st="0" end="0"/>
                                            </p:txEl>
                                          </p:spTgt>
                                        </p:tgtEl>
                                      </p:cBhvr>
                                      <p:to x="100000" y="90000"/>
                                    </p:animScale>
                                    <p:animScale>
                                      <p:cBhvr>
                                        <p:cTn id="252" dur="166" decel="50000">
                                          <p:stCondLst>
                                            <p:cond delay="1668"/>
                                          </p:stCondLst>
                                        </p:cTn>
                                        <p:tgtEl>
                                          <p:spTgt spid="26">
                                            <p:txEl>
                                              <p:pRg st="0" end="0"/>
                                            </p:txEl>
                                          </p:spTgt>
                                        </p:tgtEl>
                                      </p:cBhvr>
                                      <p:to x="100000" y="100000"/>
                                    </p:animScale>
                                    <p:animScale>
                                      <p:cBhvr>
                                        <p:cTn id="253" dur="26">
                                          <p:stCondLst>
                                            <p:cond delay="1808"/>
                                          </p:stCondLst>
                                        </p:cTn>
                                        <p:tgtEl>
                                          <p:spTgt spid="26">
                                            <p:txEl>
                                              <p:pRg st="0" end="0"/>
                                            </p:txEl>
                                          </p:spTgt>
                                        </p:tgtEl>
                                      </p:cBhvr>
                                      <p:to x="100000" y="95000"/>
                                    </p:animScale>
                                    <p:animScale>
                                      <p:cBhvr>
                                        <p:cTn id="254" dur="166" decel="50000">
                                          <p:stCondLst>
                                            <p:cond delay="1834"/>
                                          </p:stCondLst>
                                        </p:cTn>
                                        <p:tgtEl>
                                          <p:spTgt spid="26">
                                            <p:txEl>
                                              <p:pRg st="0" end="0"/>
                                            </p:txEl>
                                          </p:spTgt>
                                        </p:tgtEl>
                                      </p:cBhvr>
                                      <p:to x="100000" y="100000"/>
                                    </p:animScale>
                                  </p:childTnLst>
                                </p:cTn>
                              </p:par>
                            </p:childTnLst>
                          </p:cTn>
                        </p:par>
                      </p:childTnLst>
                    </p:cTn>
                  </p:par>
                  <p:par>
                    <p:cTn id="255" fill="hold">
                      <p:stCondLst>
                        <p:cond delay="indefinite"/>
                      </p:stCondLst>
                      <p:childTnLst>
                        <p:par>
                          <p:cTn id="256" fill="hold">
                            <p:stCondLst>
                              <p:cond delay="0"/>
                            </p:stCondLst>
                            <p:childTnLst>
                              <p:par>
                                <p:cTn id="257" presetID="2" presetClass="entr" presetSubtype="4" fill="hold" grpId="0" nodeType="clickEffect">
                                  <p:stCondLst>
                                    <p:cond delay="0"/>
                                  </p:stCondLst>
                                  <p:childTnLst>
                                    <p:set>
                                      <p:cBhvr>
                                        <p:cTn id="258" dur="1" fill="hold">
                                          <p:stCondLst>
                                            <p:cond delay="0"/>
                                          </p:stCondLst>
                                        </p:cTn>
                                        <p:tgtEl>
                                          <p:spTgt spid="13"/>
                                        </p:tgtEl>
                                        <p:attrNameLst>
                                          <p:attrName>style.visibility</p:attrName>
                                        </p:attrNameLst>
                                      </p:cBhvr>
                                      <p:to>
                                        <p:strVal val="visible"/>
                                      </p:to>
                                    </p:set>
                                    <p:anim calcmode="lin" valueType="num">
                                      <p:cBhvr additive="base">
                                        <p:cTn id="259" dur="500" fill="hold"/>
                                        <p:tgtEl>
                                          <p:spTgt spid="13"/>
                                        </p:tgtEl>
                                        <p:attrNameLst>
                                          <p:attrName>ppt_x</p:attrName>
                                        </p:attrNameLst>
                                      </p:cBhvr>
                                      <p:tavLst>
                                        <p:tav tm="0">
                                          <p:val>
                                            <p:strVal val="#ppt_x"/>
                                          </p:val>
                                        </p:tav>
                                        <p:tav tm="100000">
                                          <p:val>
                                            <p:strVal val="#ppt_x"/>
                                          </p:val>
                                        </p:tav>
                                      </p:tavLst>
                                    </p:anim>
                                    <p:anim calcmode="lin" valueType="num">
                                      <p:cBhvr additive="base">
                                        <p:cTn id="26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4" fill="hold" nodeType="clickEffect">
                                  <p:stCondLst>
                                    <p:cond delay="0"/>
                                  </p:stCondLst>
                                  <p:childTnLst>
                                    <p:set>
                                      <p:cBhvr>
                                        <p:cTn id="264" dur="1" fill="hold">
                                          <p:stCondLst>
                                            <p:cond delay="0"/>
                                          </p:stCondLst>
                                        </p:cTn>
                                        <p:tgtEl>
                                          <p:spTgt spid="6">
                                            <p:txEl>
                                              <p:pRg st="8" end="8"/>
                                            </p:txEl>
                                          </p:spTgt>
                                        </p:tgtEl>
                                        <p:attrNameLst>
                                          <p:attrName>style.visibility</p:attrName>
                                        </p:attrNameLst>
                                      </p:cBhvr>
                                      <p:to>
                                        <p:strVal val="visible"/>
                                      </p:to>
                                    </p:set>
                                    <p:anim calcmode="lin" valueType="num">
                                      <p:cBhvr additive="base">
                                        <p:cTn id="26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26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 presetClass="entr" presetSubtype="4" fill="hold" grpId="0" nodeType="clickEffect">
                                  <p:stCondLst>
                                    <p:cond delay="0"/>
                                  </p:stCondLst>
                                  <p:childTnLst>
                                    <p:set>
                                      <p:cBhvr>
                                        <p:cTn id="270" dur="1" fill="hold">
                                          <p:stCondLst>
                                            <p:cond delay="0"/>
                                          </p:stCondLst>
                                        </p:cTn>
                                        <p:tgtEl>
                                          <p:spTgt spid="32"/>
                                        </p:tgtEl>
                                        <p:attrNameLst>
                                          <p:attrName>style.visibility</p:attrName>
                                        </p:attrNameLst>
                                      </p:cBhvr>
                                      <p:to>
                                        <p:strVal val="visible"/>
                                      </p:to>
                                    </p:set>
                                    <p:anim calcmode="lin" valueType="num">
                                      <p:cBhvr additive="base">
                                        <p:cTn id="271" dur="500" fill="hold"/>
                                        <p:tgtEl>
                                          <p:spTgt spid="32"/>
                                        </p:tgtEl>
                                        <p:attrNameLst>
                                          <p:attrName>ppt_x</p:attrName>
                                        </p:attrNameLst>
                                      </p:cBhvr>
                                      <p:tavLst>
                                        <p:tav tm="0">
                                          <p:val>
                                            <p:strVal val="#ppt_x"/>
                                          </p:val>
                                        </p:tav>
                                        <p:tav tm="100000">
                                          <p:val>
                                            <p:strVal val="#ppt_x"/>
                                          </p:val>
                                        </p:tav>
                                      </p:tavLst>
                                    </p:anim>
                                    <p:anim calcmode="lin" valueType="num">
                                      <p:cBhvr additive="base">
                                        <p:cTn id="27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26" presetClass="entr" presetSubtype="0" fill="hold" grpId="0" nodeType="clickEffect">
                                  <p:stCondLst>
                                    <p:cond delay="0"/>
                                  </p:stCondLst>
                                  <p:childTnLst>
                                    <p:set>
                                      <p:cBhvr>
                                        <p:cTn id="276" dur="1" fill="hold">
                                          <p:stCondLst>
                                            <p:cond delay="0"/>
                                          </p:stCondLst>
                                        </p:cTn>
                                        <p:tgtEl>
                                          <p:spTgt spid="31"/>
                                        </p:tgtEl>
                                        <p:attrNameLst>
                                          <p:attrName>style.visibility</p:attrName>
                                        </p:attrNameLst>
                                      </p:cBhvr>
                                      <p:to>
                                        <p:strVal val="visible"/>
                                      </p:to>
                                    </p:set>
                                    <p:animEffect transition="in" filter="wipe(down)">
                                      <p:cBhvr>
                                        <p:cTn id="277" dur="580">
                                          <p:stCondLst>
                                            <p:cond delay="0"/>
                                          </p:stCondLst>
                                        </p:cTn>
                                        <p:tgtEl>
                                          <p:spTgt spid="31"/>
                                        </p:tgtEl>
                                      </p:cBhvr>
                                    </p:animEffect>
                                    <p:anim calcmode="lin" valueType="num">
                                      <p:cBhvr>
                                        <p:cTn id="27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8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28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283" dur="26">
                                          <p:stCondLst>
                                            <p:cond delay="650"/>
                                          </p:stCondLst>
                                        </p:cTn>
                                        <p:tgtEl>
                                          <p:spTgt spid="31"/>
                                        </p:tgtEl>
                                      </p:cBhvr>
                                      <p:to x="100000" y="60000"/>
                                    </p:animScale>
                                    <p:animScale>
                                      <p:cBhvr>
                                        <p:cTn id="284" dur="166" decel="50000">
                                          <p:stCondLst>
                                            <p:cond delay="676"/>
                                          </p:stCondLst>
                                        </p:cTn>
                                        <p:tgtEl>
                                          <p:spTgt spid="31"/>
                                        </p:tgtEl>
                                      </p:cBhvr>
                                      <p:to x="100000" y="100000"/>
                                    </p:animScale>
                                    <p:animScale>
                                      <p:cBhvr>
                                        <p:cTn id="285" dur="26">
                                          <p:stCondLst>
                                            <p:cond delay="1312"/>
                                          </p:stCondLst>
                                        </p:cTn>
                                        <p:tgtEl>
                                          <p:spTgt spid="31"/>
                                        </p:tgtEl>
                                      </p:cBhvr>
                                      <p:to x="100000" y="80000"/>
                                    </p:animScale>
                                    <p:animScale>
                                      <p:cBhvr>
                                        <p:cTn id="286" dur="166" decel="50000">
                                          <p:stCondLst>
                                            <p:cond delay="1338"/>
                                          </p:stCondLst>
                                        </p:cTn>
                                        <p:tgtEl>
                                          <p:spTgt spid="31"/>
                                        </p:tgtEl>
                                      </p:cBhvr>
                                      <p:to x="100000" y="100000"/>
                                    </p:animScale>
                                    <p:animScale>
                                      <p:cBhvr>
                                        <p:cTn id="287" dur="26">
                                          <p:stCondLst>
                                            <p:cond delay="1642"/>
                                          </p:stCondLst>
                                        </p:cTn>
                                        <p:tgtEl>
                                          <p:spTgt spid="31"/>
                                        </p:tgtEl>
                                      </p:cBhvr>
                                      <p:to x="100000" y="90000"/>
                                    </p:animScale>
                                    <p:animScale>
                                      <p:cBhvr>
                                        <p:cTn id="288" dur="166" decel="50000">
                                          <p:stCondLst>
                                            <p:cond delay="1668"/>
                                          </p:stCondLst>
                                        </p:cTn>
                                        <p:tgtEl>
                                          <p:spTgt spid="31"/>
                                        </p:tgtEl>
                                      </p:cBhvr>
                                      <p:to x="100000" y="100000"/>
                                    </p:animScale>
                                    <p:animScale>
                                      <p:cBhvr>
                                        <p:cTn id="289" dur="26">
                                          <p:stCondLst>
                                            <p:cond delay="1808"/>
                                          </p:stCondLst>
                                        </p:cTn>
                                        <p:tgtEl>
                                          <p:spTgt spid="31"/>
                                        </p:tgtEl>
                                      </p:cBhvr>
                                      <p:to x="100000" y="95000"/>
                                    </p:animScale>
                                    <p:animScale>
                                      <p:cBhvr>
                                        <p:cTn id="290" dur="166" decel="50000">
                                          <p:stCondLst>
                                            <p:cond delay="1834"/>
                                          </p:stCondLst>
                                        </p:cTn>
                                        <p:tgtEl>
                                          <p:spTgt spid="31"/>
                                        </p:tgtEl>
                                      </p:cBhvr>
                                      <p:to x="100000" y="100000"/>
                                    </p:animScale>
                                  </p:childTnLst>
                                </p:cTn>
                              </p:par>
                            </p:childTnLst>
                          </p:cTn>
                        </p:par>
                      </p:childTnLst>
                    </p:cTn>
                  </p:par>
                  <p:par>
                    <p:cTn id="291" fill="hold">
                      <p:stCondLst>
                        <p:cond delay="indefinite"/>
                      </p:stCondLst>
                      <p:childTnLst>
                        <p:par>
                          <p:cTn id="292" fill="hold">
                            <p:stCondLst>
                              <p:cond delay="0"/>
                            </p:stCondLst>
                            <p:childTnLst>
                              <p:par>
                                <p:cTn id="293" presetID="2" presetClass="entr" presetSubtype="4" fill="hold" grpId="0" nodeType="clickEffect">
                                  <p:stCondLst>
                                    <p:cond delay="0"/>
                                  </p:stCondLst>
                                  <p:childTnLst>
                                    <p:set>
                                      <p:cBhvr>
                                        <p:cTn id="294" dur="1" fill="hold">
                                          <p:stCondLst>
                                            <p:cond delay="0"/>
                                          </p:stCondLst>
                                        </p:cTn>
                                        <p:tgtEl>
                                          <p:spTgt spid="34"/>
                                        </p:tgtEl>
                                        <p:attrNameLst>
                                          <p:attrName>style.visibility</p:attrName>
                                        </p:attrNameLst>
                                      </p:cBhvr>
                                      <p:to>
                                        <p:strVal val="visible"/>
                                      </p:to>
                                    </p:set>
                                    <p:anim calcmode="lin" valueType="num">
                                      <p:cBhvr additive="base">
                                        <p:cTn id="295" dur="500" fill="hold"/>
                                        <p:tgtEl>
                                          <p:spTgt spid="34"/>
                                        </p:tgtEl>
                                        <p:attrNameLst>
                                          <p:attrName>ppt_x</p:attrName>
                                        </p:attrNameLst>
                                      </p:cBhvr>
                                      <p:tavLst>
                                        <p:tav tm="0">
                                          <p:val>
                                            <p:strVal val="#ppt_x"/>
                                          </p:val>
                                        </p:tav>
                                        <p:tav tm="100000">
                                          <p:val>
                                            <p:strVal val="#ppt_x"/>
                                          </p:val>
                                        </p:tav>
                                      </p:tavLst>
                                    </p:anim>
                                    <p:anim calcmode="lin" valueType="num">
                                      <p:cBhvr additive="base">
                                        <p:cTn id="29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2" presetClass="entr" presetSubtype="4" fill="hold" nodeType="clickEffect">
                                  <p:stCondLst>
                                    <p:cond delay="0"/>
                                  </p:stCondLst>
                                  <p:childTnLst>
                                    <p:set>
                                      <p:cBhvr>
                                        <p:cTn id="300" dur="1" fill="hold">
                                          <p:stCondLst>
                                            <p:cond delay="0"/>
                                          </p:stCondLst>
                                        </p:cTn>
                                        <p:tgtEl>
                                          <p:spTgt spid="6">
                                            <p:txEl>
                                              <p:pRg st="9" end="9"/>
                                            </p:txEl>
                                          </p:spTgt>
                                        </p:tgtEl>
                                        <p:attrNameLst>
                                          <p:attrName>style.visibility</p:attrName>
                                        </p:attrNameLst>
                                      </p:cBhvr>
                                      <p:to>
                                        <p:strVal val="visible"/>
                                      </p:to>
                                    </p:set>
                                    <p:anim calcmode="lin" valueType="num">
                                      <p:cBhvr additive="base">
                                        <p:cTn id="30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302"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ntr" presetSubtype="4" fill="hold" grpId="0" nodeType="clickEffect">
                                  <p:stCondLst>
                                    <p:cond delay="0"/>
                                  </p:stCondLst>
                                  <p:childTnLst>
                                    <p:set>
                                      <p:cBhvr>
                                        <p:cTn id="306" dur="1" fill="hold">
                                          <p:stCondLst>
                                            <p:cond delay="0"/>
                                          </p:stCondLst>
                                        </p:cTn>
                                        <p:tgtEl>
                                          <p:spTgt spid="33"/>
                                        </p:tgtEl>
                                        <p:attrNameLst>
                                          <p:attrName>style.visibility</p:attrName>
                                        </p:attrNameLst>
                                      </p:cBhvr>
                                      <p:to>
                                        <p:strVal val="visible"/>
                                      </p:to>
                                    </p:set>
                                    <p:anim calcmode="lin" valueType="num">
                                      <p:cBhvr additive="base">
                                        <p:cTn id="307" dur="500" fill="hold"/>
                                        <p:tgtEl>
                                          <p:spTgt spid="33"/>
                                        </p:tgtEl>
                                        <p:attrNameLst>
                                          <p:attrName>ppt_x</p:attrName>
                                        </p:attrNameLst>
                                      </p:cBhvr>
                                      <p:tavLst>
                                        <p:tav tm="0">
                                          <p:val>
                                            <p:strVal val="#ppt_x"/>
                                          </p:val>
                                        </p:tav>
                                        <p:tav tm="100000">
                                          <p:val>
                                            <p:strVal val="#ppt_x"/>
                                          </p:val>
                                        </p:tav>
                                      </p:tavLst>
                                    </p:anim>
                                    <p:anim calcmode="lin" valueType="num">
                                      <p:cBhvr additive="base">
                                        <p:cTn id="30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26" presetClass="entr" presetSubtype="0" fill="hold" grpId="0" nodeType="clickEffect">
                                  <p:stCondLst>
                                    <p:cond delay="0"/>
                                  </p:stCondLst>
                                  <p:childTnLst>
                                    <p:set>
                                      <p:cBhvr>
                                        <p:cTn id="312" dur="1" fill="hold">
                                          <p:stCondLst>
                                            <p:cond delay="0"/>
                                          </p:stCondLst>
                                        </p:cTn>
                                        <p:tgtEl>
                                          <p:spTgt spid="36"/>
                                        </p:tgtEl>
                                        <p:attrNameLst>
                                          <p:attrName>style.visibility</p:attrName>
                                        </p:attrNameLst>
                                      </p:cBhvr>
                                      <p:to>
                                        <p:strVal val="visible"/>
                                      </p:to>
                                    </p:set>
                                    <p:animEffect transition="in" filter="wipe(down)">
                                      <p:cBhvr>
                                        <p:cTn id="313" dur="580">
                                          <p:stCondLst>
                                            <p:cond delay="0"/>
                                          </p:stCondLst>
                                        </p:cTn>
                                        <p:tgtEl>
                                          <p:spTgt spid="36"/>
                                        </p:tgtEl>
                                      </p:cBhvr>
                                    </p:animEffect>
                                    <p:anim calcmode="lin" valueType="num">
                                      <p:cBhvr>
                                        <p:cTn id="314"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315"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316"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317"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318"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319" dur="26">
                                          <p:stCondLst>
                                            <p:cond delay="650"/>
                                          </p:stCondLst>
                                        </p:cTn>
                                        <p:tgtEl>
                                          <p:spTgt spid="36"/>
                                        </p:tgtEl>
                                      </p:cBhvr>
                                      <p:to x="100000" y="60000"/>
                                    </p:animScale>
                                    <p:animScale>
                                      <p:cBhvr>
                                        <p:cTn id="320" dur="166" decel="50000">
                                          <p:stCondLst>
                                            <p:cond delay="676"/>
                                          </p:stCondLst>
                                        </p:cTn>
                                        <p:tgtEl>
                                          <p:spTgt spid="36"/>
                                        </p:tgtEl>
                                      </p:cBhvr>
                                      <p:to x="100000" y="100000"/>
                                    </p:animScale>
                                    <p:animScale>
                                      <p:cBhvr>
                                        <p:cTn id="321" dur="26">
                                          <p:stCondLst>
                                            <p:cond delay="1312"/>
                                          </p:stCondLst>
                                        </p:cTn>
                                        <p:tgtEl>
                                          <p:spTgt spid="36"/>
                                        </p:tgtEl>
                                      </p:cBhvr>
                                      <p:to x="100000" y="80000"/>
                                    </p:animScale>
                                    <p:animScale>
                                      <p:cBhvr>
                                        <p:cTn id="322" dur="166" decel="50000">
                                          <p:stCondLst>
                                            <p:cond delay="1338"/>
                                          </p:stCondLst>
                                        </p:cTn>
                                        <p:tgtEl>
                                          <p:spTgt spid="36"/>
                                        </p:tgtEl>
                                      </p:cBhvr>
                                      <p:to x="100000" y="100000"/>
                                    </p:animScale>
                                    <p:animScale>
                                      <p:cBhvr>
                                        <p:cTn id="323" dur="26">
                                          <p:stCondLst>
                                            <p:cond delay="1642"/>
                                          </p:stCondLst>
                                        </p:cTn>
                                        <p:tgtEl>
                                          <p:spTgt spid="36"/>
                                        </p:tgtEl>
                                      </p:cBhvr>
                                      <p:to x="100000" y="90000"/>
                                    </p:animScale>
                                    <p:animScale>
                                      <p:cBhvr>
                                        <p:cTn id="324" dur="166" decel="50000">
                                          <p:stCondLst>
                                            <p:cond delay="1668"/>
                                          </p:stCondLst>
                                        </p:cTn>
                                        <p:tgtEl>
                                          <p:spTgt spid="36"/>
                                        </p:tgtEl>
                                      </p:cBhvr>
                                      <p:to x="100000" y="100000"/>
                                    </p:animScale>
                                    <p:animScale>
                                      <p:cBhvr>
                                        <p:cTn id="325" dur="26">
                                          <p:stCondLst>
                                            <p:cond delay="1808"/>
                                          </p:stCondLst>
                                        </p:cTn>
                                        <p:tgtEl>
                                          <p:spTgt spid="36"/>
                                        </p:tgtEl>
                                      </p:cBhvr>
                                      <p:to x="100000" y="95000"/>
                                    </p:animScale>
                                    <p:animScale>
                                      <p:cBhvr>
                                        <p:cTn id="326" dur="166" decel="50000">
                                          <p:stCondLst>
                                            <p:cond delay="1834"/>
                                          </p:stCondLst>
                                        </p:cTn>
                                        <p:tgtEl>
                                          <p:spTgt spid="36"/>
                                        </p:tgtEl>
                                      </p:cBhvr>
                                      <p:to x="100000" y="100000"/>
                                    </p:animScale>
                                  </p:childTnLst>
                                </p:cTn>
                              </p:par>
                            </p:childTnLst>
                          </p:cTn>
                        </p:par>
                      </p:childTnLst>
                    </p:cTn>
                  </p:par>
                  <p:par>
                    <p:cTn id="327" fill="hold">
                      <p:stCondLst>
                        <p:cond delay="indefinite"/>
                      </p:stCondLst>
                      <p:childTnLst>
                        <p:par>
                          <p:cTn id="328" fill="hold">
                            <p:stCondLst>
                              <p:cond delay="0"/>
                            </p:stCondLst>
                            <p:childTnLst>
                              <p:par>
                                <p:cTn id="329" presetID="2" presetClass="entr" presetSubtype="4" fill="hold" grpId="0" nodeType="clickEffect">
                                  <p:stCondLst>
                                    <p:cond delay="0"/>
                                  </p:stCondLst>
                                  <p:childTnLst>
                                    <p:set>
                                      <p:cBhvr>
                                        <p:cTn id="330" dur="1" fill="hold">
                                          <p:stCondLst>
                                            <p:cond delay="0"/>
                                          </p:stCondLst>
                                        </p:cTn>
                                        <p:tgtEl>
                                          <p:spTgt spid="35"/>
                                        </p:tgtEl>
                                        <p:attrNameLst>
                                          <p:attrName>style.visibility</p:attrName>
                                        </p:attrNameLst>
                                      </p:cBhvr>
                                      <p:to>
                                        <p:strVal val="visible"/>
                                      </p:to>
                                    </p:set>
                                    <p:anim calcmode="lin" valueType="num">
                                      <p:cBhvr additive="base">
                                        <p:cTn id="331" dur="500" fill="hold"/>
                                        <p:tgtEl>
                                          <p:spTgt spid="35"/>
                                        </p:tgtEl>
                                        <p:attrNameLst>
                                          <p:attrName>ppt_x</p:attrName>
                                        </p:attrNameLst>
                                      </p:cBhvr>
                                      <p:tavLst>
                                        <p:tav tm="0">
                                          <p:val>
                                            <p:strVal val="#ppt_x"/>
                                          </p:val>
                                        </p:tav>
                                        <p:tav tm="100000">
                                          <p:val>
                                            <p:strVal val="#ppt_x"/>
                                          </p:val>
                                        </p:tav>
                                      </p:tavLst>
                                    </p:anim>
                                    <p:anim calcmode="lin" valueType="num">
                                      <p:cBhvr additive="base">
                                        <p:cTn id="3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33" fill="hold">
                      <p:stCondLst>
                        <p:cond delay="indefinite"/>
                      </p:stCondLst>
                      <p:childTnLst>
                        <p:par>
                          <p:cTn id="334" fill="hold">
                            <p:stCondLst>
                              <p:cond delay="0"/>
                            </p:stCondLst>
                            <p:childTnLst>
                              <p:par>
                                <p:cTn id="335" presetID="2" presetClass="entr" presetSubtype="4" fill="hold" grpId="0" nodeType="clickEffect">
                                  <p:stCondLst>
                                    <p:cond delay="0"/>
                                  </p:stCondLst>
                                  <p:childTnLst>
                                    <p:set>
                                      <p:cBhvr>
                                        <p:cTn id="336" dur="1" fill="hold">
                                          <p:stCondLst>
                                            <p:cond delay="0"/>
                                          </p:stCondLst>
                                        </p:cTn>
                                        <p:tgtEl>
                                          <p:spTgt spid="14"/>
                                        </p:tgtEl>
                                        <p:attrNameLst>
                                          <p:attrName>style.visibility</p:attrName>
                                        </p:attrNameLst>
                                      </p:cBhvr>
                                      <p:to>
                                        <p:strVal val="visible"/>
                                      </p:to>
                                    </p:set>
                                    <p:anim calcmode="lin" valueType="num">
                                      <p:cBhvr additive="base">
                                        <p:cTn id="337" dur="500" fill="hold"/>
                                        <p:tgtEl>
                                          <p:spTgt spid="14"/>
                                        </p:tgtEl>
                                        <p:attrNameLst>
                                          <p:attrName>ppt_x</p:attrName>
                                        </p:attrNameLst>
                                      </p:cBhvr>
                                      <p:tavLst>
                                        <p:tav tm="0">
                                          <p:val>
                                            <p:strVal val="#ppt_x"/>
                                          </p:val>
                                        </p:tav>
                                        <p:tav tm="100000">
                                          <p:val>
                                            <p:strVal val="#ppt_x"/>
                                          </p:val>
                                        </p:tav>
                                      </p:tavLst>
                                    </p:anim>
                                    <p:anim calcmode="lin" valueType="num">
                                      <p:cBhvr additive="base">
                                        <p:cTn id="3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9" fill="hold">
                      <p:stCondLst>
                        <p:cond delay="indefinite"/>
                      </p:stCondLst>
                      <p:childTnLst>
                        <p:par>
                          <p:cTn id="340" fill="hold">
                            <p:stCondLst>
                              <p:cond delay="0"/>
                            </p:stCondLst>
                            <p:childTnLst>
                              <p:par>
                                <p:cTn id="341" presetID="2" presetClass="entr" presetSubtype="4" fill="hold" nodeType="clickEffect">
                                  <p:stCondLst>
                                    <p:cond delay="0"/>
                                  </p:stCondLst>
                                  <p:childTnLst>
                                    <p:set>
                                      <p:cBhvr>
                                        <p:cTn id="342" dur="1" fill="hold">
                                          <p:stCondLst>
                                            <p:cond delay="0"/>
                                          </p:stCondLst>
                                        </p:cTn>
                                        <p:tgtEl>
                                          <p:spTgt spid="6">
                                            <p:txEl>
                                              <p:pRg st="11" end="11"/>
                                            </p:txEl>
                                          </p:spTgt>
                                        </p:tgtEl>
                                        <p:attrNameLst>
                                          <p:attrName>style.visibility</p:attrName>
                                        </p:attrNameLst>
                                      </p:cBhvr>
                                      <p:to>
                                        <p:strVal val="visible"/>
                                      </p:to>
                                    </p:set>
                                    <p:anim calcmode="lin" valueType="num">
                                      <p:cBhvr additive="base">
                                        <p:cTn id="343"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344"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45" fill="hold">
                      <p:stCondLst>
                        <p:cond delay="indefinite"/>
                      </p:stCondLst>
                      <p:childTnLst>
                        <p:par>
                          <p:cTn id="346" fill="hold">
                            <p:stCondLst>
                              <p:cond delay="0"/>
                            </p:stCondLst>
                            <p:childTnLst>
                              <p:par>
                                <p:cTn id="347" presetID="26" presetClass="entr" presetSubtype="0" fill="hold" grpId="0" nodeType="clickEffect">
                                  <p:stCondLst>
                                    <p:cond delay="0"/>
                                  </p:stCondLst>
                                  <p:childTnLst>
                                    <p:set>
                                      <p:cBhvr>
                                        <p:cTn id="348" dur="1" fill="hold">
                                          <p:stCondLst>
                                            <p:cond delay="0"/>
                                          </p:stCondLst>
                                        </p:cTn>
                                        <p:tgtEl>
                                          <p:spTgt spid="27"/>
                                        </p:tgtEl>
                                        <p:attrNameLst>
                                          <p:attrName>style.visibility</p:attrName>
                                        </p:attrNameLst>
                                      </p:cBhvr>
                                      <p:to>
                                        <p:strVal val="visible"/>
                                      </p:to>
                                    </p:set>
                                    <p:animEffect transition="in" filter="wipe(down)">
                                      <p:cBhvr>
                                        <p:cTn id="349" dur="580">
                                          <p:stCondLst>
                                            <p:cond delay="0"/>
                                          </p:stCondLst>
                                        </p:cTn>
                                        <p:tgtEl>
                                          <p:spTgt spid="27"/>
                                        </p:tgtEl>
                                      </p:cBhvr>
                                    </p:animEffect>
                                    <p:anim calcmode="lin" valueType="num">
                                      <p:cBhvr>
                                        <p:cTn id="350"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51"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52"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53"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54"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55" dur="26">
                                          <p:stCondLst>
                                            <p:cond delay="650"/>
                                          </p:stCondLst>
                                        </p:cTn>
                                        <p:tgtEl>
                                          <p:spTgt spid="27"/>
                                        </p:tgtEl>
                                      </p:cBhvr>
                                      <p:to x="100000" y="60000"/>
                                    </p:animScale>
                                    <p:animScale>
                                      <p:cBhvr>
                                        <p:cTn id="356" dur="166" decel="50000">
                                          <p:stCondLst>
                                            <p:cond delay="676"/>
                                          </p:stCondLst>
                                        </p:cTn>
                                        <p:tgtEl>
                                          <p:spTgt spid="27"/>
                                        </p:tgtEl>
                                      </p:cBhvr>
                                      <p:to x="100000" y="100000"/>
                                    </p:animScale>
                                    <p:animScale>
                                      <p:cBhvr>
                                        <p:cTn id="357" dur="26">
                                          <p:stCondLst>
                                            <p:cond delay="1312"/>
                                          </p:stCondLst>
                                        </p:cTn>
                                        <p:tgtEl>
                                          <p:spTgt spid="27"/>
                                        </p:tgtEl>
                                      </p:cBhvr>
                                      <p:to x="100000" y="80000"/>
                                    </p:animScale>
                                    <p:animScale>
                                      <p:cBhvr>
                                        <p:cTn id="358" dur="166" decel="50000">
                                          <p:stCondLst>
                                            <p:cond delay="1338"/>
                                          </p:stCondLst>
                                        </p:cTn>
                                        <p:tgtEl>
                                          <p:spTgt spid="27"/>
                                        </p:tgtEl>
                                      </p:cBhvr>
                                      <p:to x="100000" y="100000"/>
                                    </p:animScale>
                                    <p:animScale>
                                      <p:cBhvr>
                                        <p:cTn id="359" dur="26">
                                          <p:stCondLst>
                                            <p:cond delay="1642"/>
                                          </p:stCondLst>
                                        </p:cTn>
                                        <p:tgtEl>
                                          <p:spTgt spid="27"/>
                                        </p:tgtEl>
                                      </p:cBhvr>
                                      <p:to x="100000" y="90000"/>
                                    </p:animScale>
                                    <p:animScale>
                                      <p:cBhvr>
                                        <p:cTn id="360" dur="166" decel="50000">
                                          <p:stCondLst>
                                            <p:cond delay="1668"/>
                                          </p:stCondLst>
                                        </p:cTn>
                                        <p:tgtEl>
                                          <p:spTgt spid="27"/>
                                        </p:tgtEl>
                                      </p:cBhvr>
                                      <p:to x="100000" y="100000"/>
                                    </p:animScale>
                                    <p:animScale>
                                      <p:cBhvr>
                                        <p:cTn id="361" dur="26">
                                          <p:stCondLst>
                                            <p:cond delay="1808"/>
                                          </p:stCondLst>
                                        </p:cTn>
                                        <p:tgtEl>
                                          <p:spTgt spid="27"/>
                                        </p:tgtEl>
                                      </p:cBhvr>
                                      <p:to x="100000" y="95000"/>
                                    </p:animScale>
                                    <p:animScale>
                                      <p:cBhvr>
                                        <p:cTn id="362" dur="166" decel="50000">
                                          <p:stCondLst>
                                            <p:cond delay="1834"/>
                                          </p:stCondLst>
                                        </p:cTn>
                                        <p:tgtEl>
                                          <p:spTgt spid="27"/>
                                        </p:tgtEl>
                                      </p:cBhvr>
                                      <p:to x="100000" y="100000"/>
                                    </p:animScale>
                                  </p:childTnLst>
                                </p:cTn>
                              </p:par>
                            </p:childTnLst>
                          </p:cTn>
                        </p:par>
                      </p:childTnLst>
                    </p:cTn>
                  </p:par>
                  <p:par>
                    <p:cTn id="363" fill="hold">
                      <p:stCondLst>
                        <p:cond delay="indefinite"/>
                      </p:stCondLst>
                      <p:childTnLst>
                        <p:par>
                          <p:cTn id="364" fill="hold">
                            <p:stCondLst>
                              <p:cond delay="0"/>
                            </p:stCondLst>
                            <p:childTnLst>
                              <p:par>
                                <p:cTn id="365" presetID="2" presetClass="entr" presetSubtype="4" fill="hold" nodeType="clickEffect">
                                  <p:stCondLst>
                                    <p:cond delay="0"/>
                                  </p:stCondLst>
                                  <p:childTnLst>
                                    <p:set>
                                      <p:cBhvr>
                                        <p:cTn id="366" dur="1" fill="hold">
                                          <p:stCondLst>
                                            <p:cond delay="0"/>
                                          </p:stCondLst>
                                        </p:cTn>
                                        <p:tgtEl>
                                          <p:spTgt spid="6">
                                            <p:txEl>
                                              <p:pRg st="12" end="12"/>
                                            </p:txEl>
                                          </p:spTgt>
                                        </p:tgtEl>
                                        <p:attrNameLst>
                                          <p:attrName>style.visibility</p:attrName>
                                        </p:attrNameLst>
                                      </p:cBhvr>
                                      <p:to>
                                        <p:strVal val="visible"/>
                                      </p:to>
                                    </p:set>
                                    <p:anim calcmode="lin" valueType="num">
                                      <p:cBhvr additive="base">
                                        <p:cTn id="367"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368"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69" fill="hold">
                      <p:stCondLst>
                        <p:cond delay="indefinite"/>
                      </p:stCondLst>
                      <p:childTnLst>
                        <p:par>
                          <p:cTn id="370" fill="hold">
                            <p:stCondLst>
                              <p:cond delay="0"/>
                            </p:stCondLst>
                            <p:childTnLst>
                              <p:par>
                                <p:cTn id="371" presetID="26" presetClass="entr" presetSubtype="0" fill="hold" nodeType="clickEffect">
                                  <p:stCondLst>
                                    <p:cond delay="0"/>
                                  </p:stCondLst>
                                  <p:childTnLst>
                                    <p:set>
                                      <p:cBhvr>
                                        <p:cTn id="372" dur="1" fill="hold">
                                          <p:stCondLst>
                                            <p:cond delay="0"/>
                                          </p:stCondLst>
                                        </p:cTn>
                                        <p:tgtEl>
                                          <p:spTgt spid="28">
                                            <p:txEl>
                                              <p:pRg st="0" end="0"/>
                                            </p:txEl>
                                          </p:spTgt>
                                        </p:tgtEl>
                                        <p:attrNameLst>
                                          <p:attrName>style.visibility</p:attrName>
                                        </p:attrNameLst>
                                      </p:cBhvr>
                                      <p:to>
                                        <p:strVal val="visible"/>
                                      </p:to>
                                    </p:set>
                                    <p:animEffect transition="in" filter="wipe(down)">
                                      <p:cBhvr>
                                        <p:cTn id="373" dur="580">
                                          <p:stCondLst>
                                            <p:cond delay="0"/>
                                          </p:stCondLst>
                                        </p:cTn>
                                        <p:tgtEl>
                                          <p:spTgt spid="28">
                                            <p:txEl>
                                              <p:pRg st="0" end="0"/>
                                            </p:txEl>
                                          </p:spTgt>
                                        </p:tgtEl>
                                      </p:cBhvr>
                                    </p:animEffect>
                                    <p:anim calcmode="lin" valueType="num">
                                      <p:cBhvr>
                                        <p:cTn id="374" dur="1822" tmFilter="0,0; 0.14,0.36; 0.43,0.73; 0.71,0.91; 1.0,1.0">
                                          <p:stCondLst>
                                            <p:cond delay="0"/>
                                          </p:stCondLst>
                                        </p:cTn>
                                        <p:tgtEl>
                                          <p:spTgt spid="28">
                                            <p:txEl>
                                              <p:pRg st="0" end="0"/>
                                            </p:txEl>
                                          </p:spTgt>
                                        </p:tgtEl>
                                        <p:attrNameLst>
                                          <p:attrName>ppt_x</p:attrName>
                                        </p:attrNameLst>
                                      </p:cBhvr>
                                      <p:tavLst>
                                        <p:tav tm="0">
                                          <p:val>
                                            <p:strVal val="#ppt_x-0.25"/>
                                          </p:val>
                                        </p:tav>
                                        <p:tav tm="100000">
                                          <p:val>
                                            <p:strVal val="#ppt_x"/>
                                          </p:val>
                                        </p:tav>
                                      </p:tavLst>
                                    </p:anim>
                                    <p:anim calcmode="lin" valueType="num">
                                      <p:cBhvr>
                                        <p:cTn id="375" dur="664" tmFilter="0.0,0.0; 0.25,0.07; 0.50,0.2; 0.75,0.467; 1.0,1.0">
                                          <p:stCondLst>
                                            <p:cond delay="0"/>
                                          </p:stCondLst>
                                        </p:cTn>
                                        <p:tgtEl>
                                          <p:spTgt spid="28">
                                            <p:txEl>
                                              <p:pRg st="0" end="0"/>
                                            </p:txEl>
                                          </p:spTgt>
                                        </p:tgtEl>
                                        <p:attrNameLst>
                                          <p:attrName>ppt_y</p:attrName>
                                        </p:attrNameLst>
                                      </p:cBhvr>
                                      <p:tavLst>
                                        <p:tav tm="0" fmla="#ppt_y-sin(pi*$)/3">
                                          <p:val>
                                            <p:fltVal val="0.5"/>
                                          </p:val>
                                        </p:tav>
                                        <p:tav tm="100000">
                                          <p:val>
                                            <p:fltVal val="1"/>
                                          </p:val>
                                        </p:tav>
                                      </p:tavLst>
                                    </p:anim>
                                    <p:anim calcmode="lin" valueType="num">
                                      <p:cBhvr>
                                        <p:cTn id="376" dur="664" tmFilter="0, 0; 0.125,0.2665; 0.25,0.4; 0.375,0.465; 0.5,0.5;  0.625,0.535; 0.75,0.6; 0.875,0.7335; 1,1">
                                          <p:stCondLst>
                                            <p:cond delay="664"/>
                                          </p:stCondLst>
                                        </p:cTn>
                                        <p:tgtEl>
                                          <p:spTgt spid="28">
                                            <p:txEl>
                                              <p:pRg st="0" end="0"/>
                                            </p:txEl>
                                          </p:spTgt>
                                        </p:tgtEl>
                                        <p:attrNameLst>
                                          <p:attrName>ppt_y</p:attrName>
                                        </p:attrNameLst>
                                      </p:cBhvr>
                                      <p:tavLst>
                                        <p:tav tm="0" fmla="#ppt_y-sin(pi*$)/9">
                                          <p:val>
                                            <p:fltVal val="0"/>
                                          </p:val>
                                        </p:tav>
                                        <p:tav tm="100000">
                                          <p:val>
                                            <p:fltVal val="1"/>
                                          </p:val>
                                        </p:tav>
                                      </p:tavLst>
                                    </p:anim>
                                    <p:anim calcmode="lin" valueType="num">
                                      <p:cBhvr>
                                        <p:cTn id="377" dur="332" tmFilter="0, 0; 0.125,0.2665; 0.25,0.4; 0.375,0.465; 0.5,0.5;  0.625,0.535; 0.75,0.6; 0.875,0.7335; 1,1">
                                          <p:stCondLst>
                                            <p:cond delay="1324"/>
                                          </p:stCondLst>
                                        </p:cTn>
                                        <p:tgtEl>
                                          <p:spTgt spid="28">
                                            <p:txEl>
                                              <p:pRg st="0" end="0"/>
                                            </p:txEl>
                                          </p:spTgt>
                                        </p:tgtEl>
                                        <p:attrNameLst>
                                          <p:attrName>ppt_y</p:attrName>
                                        </p:attrNameLst>
                                      </p:cBhvr>
                                      <p:tavLst>
                                        <p:tav tm="0" fmla="#ppt_y-sin(pi*$)/27">
                                          <p:val>
                                            <p:fltVal val="0"/>
                                          </p:val>
                                        </p:tav>
                                        <p:tav tm="100000">
                                          <p:val>
                                            <p:fltVal val="1"/>
                                          </p:val>
                                        </p:tav>
                                      </p:tavLst>
                                    </p:anim>
                                    <p:anim calcmode="lin" valueType="num">
                                      <p:cBhvr>
                                        <p:cTn id="378" dur="164" tmFilter="0, 0; 0.125,0.2665; 0.25,0.4; 0.375,0.465; 0.5,0.5;  0.625,0.535; 0.75,0.6; 0.875,0.7335; 1,1">
                                          <p:stCondLst>
                                            <p:cond delay="1656"/>
                                          </p:stCondLst>
                                        </p:cTn>
                                        <p:tgtEl>
                                          <p:spTgt spid="28">
                                            <p:txEl>
                                              <p:pRg st="0" end="0"/>
                                            </p:txEl>
                                          </p:spTgt>
                                        </p:tgtEl>
                                        <p:attrNameLst>
                                          <p:attrName>ppt_y</p:attrName>
                                        </p:attrNameLst>
                                      </p:cBhvr>
                                      <p:tavLst>
                                        <p:tav tm="0" fmla="#ppt_y-sin(pi*$)/81">
                                          <p:val>
                                            <p:fltVal val="0"/>
                                          </p:val>
                                        </p:tav>
                                        <p:tav tm="100000">
                                          <p:val>
                                            <p:fltVal val="1"/>
                                          </p:val>
                                        </p:tav>
                                      </p:tavLst>
                                    </p:anim>
                                    <p:animScale>
                                      <p:cBhvr>
                                        <p:cTn id="379" dur="26">
                                          <p:stCondLst>
                                            <p:cond delay="650"/>
                                          </p:stCondLst>
                                        </p:cTn>
                                        <p:tgtEl>
                                          <p:spTgt spid="28">
                                            <p:txEl>
                                              <p:pRg st="0" end="0"/>
                                            </p:txEl>
                                          </p:spTgt>
                                        </p:tgtEl>
                                      </p:cBhvr>
                                      <p:to x="100000" y="60000"/>
                                    </p:animScale>
                                    <p:animScale>
                                      <p:cBhvr>
                                        <p:cTn id="380" dur="166" decel="50000">
                                          <p:stCondLst>
                                            <p:cond delay="676"/>
                                          </p:stCondLst>
                                        </p:cTn>
                                        <p:tgtEl>
                                          <p:spTgt spid="28">
                                            <p:txEl>
                                              <p:pRg st="0" end="0"/>
                                            </p:txEl>
                                          </p:spTgt>
                                        </p:tgtEl>
                                      </p:cBhvr>
                                      <p:to x="100000" y="100000"/>
                                    </p:animScale>
                                    <p:animScale>
                                      <p:cBhvr>
                                        <p:cTn id="381" dur="26">
                                          <p:stCondLst>
                                            <p:cond delay="1312"/>
                                          </p:stCondLst>
                                        </p:cTn>
                                        <p:tgtEl>
                                          <p:spTgt spid="28">
                                            <p:txEl>
                                              <p:pRg st="0" end="0"/>
                                            </p:txEl>
                                          </p:spTgt>
                                        </p:tgtEl>
                                      </p:cBhvr>
                                      <p:to x="100000" y="80000"/>
                                    </p:animScale>
                                    <p:animScale>
                                      <p:cBhvr>
                                        <p:cTn id="382" dur="166" decel="50000">
                                          <p:stCondLst>
                                            <p:cond delay="1338"/>
                                          </p:stCondLst>
                                        </p:cTn>
                                        <p:tgtEl>
                                          <p:spTgt spid="28">
                                            <p:txEl>
                                              <p:pRg st="0" end="0"/>
                                            </p:txEl>
                                          </p:spTgt>
                                        </p:tgtEl>
                                      </p:cBhvr>
                                      <p:to x="100000" y="100000"/>
                                    </p:animScale>
                                    <p:animScale>
                                      <p:cBhvr>
                                        <p:cTn id="383" dur="26">
                                          <p:stCondLst>
                                            <p:cond delay="1642"/>
                                          </p:stCondLst>
                                        </p:cTn>
                                        <p:tgtEl>
                                          <p:spTgt spid="28">
                                            <p:txEl>
                                              <p:pRg st="0" end="0"/>
                                            </p:txEl>
                                          </p:spTgt>
                                        </p:tgtEl>
                                      </p:cBhvr>
                                      <p:to x="100000" y="90000"/>
                                    </p:animScale>
                                    <p:animScale>
                                      <p:cBhvr>
                                        <p:cTn id="384" dur="166" decel="50000">
                                          <p:stCondLst>
                                            <p:cond delay="1668"/>
                                          </p:stCondLst>
                                        </p:cTn>
                                        <p:tgtEl>
                                          <p:spTgt spid="28">
                                            <p:txEl>
                                              <p:pRg st="0" end="0"/>
                                            </p:txEl>
                                          </p:spTgt>
                                        </p:tgtEl>
                                      </p:cBhvr>
                                      <p:to x="100000" y="100000"/>
                                    </p:animScale>
                                    <p:animScale>
                                      <p:cBhvr>
                                        <p:cTn id="385" dur="26">
                                          <p:stCondLst>
                                            <p:cond delay="1808"/>
                                          </p:stCondLst>
                                        </p:cTn>
                                        <p:tgtEl>
                                          <p:spTgt spid="28">
                                            <p:txEl>
                                              <p:pRg st="0" end="0"/>
                                            </p:txEl>
                                          </p:spTgt>
                                        </p:tgtEl>
                                      </p:cBhvr>
                                      <p:to x="100000" y="95000"/>
                                    </p:animScale>
                                    <p:animScale>
                                      <p:cBhvr>
                                        <p:cTn id="386" dur="166" decel="50000">
                                          <p:stCondLst>
                                            <p:cond delay="1834"/>
                                          </p:stCondLst>
                                        </p:cTn>
                                        <p:tgtEl>
                                          <p:spTgt spid="28">
                                            <p:txEl>
                                              <p:pRg st="0" end="0"/>
                                            </p:txEl>
                                          </p:spTgt>
                                        </p:tgtEl>
                                      </p:cBhvr>
                                      <p:to x="100000" y="100000"/>
                                    </p:animScale>
                                  </p:childTnLst>
                                </p:cTn>
                              </p:par>
                            </p:childTnLst>
                          </p:cTn>
                        </p:par>
                      </p:childTnLst>
                    </p:cTn>
                  </p:par>
                  <p:par>
                    <p:cTn id="387" fill="hold">
                      <p:stCondLst>
                        <p:cond delay="indefinite"/>
                      </p:stCondLst>
                      <p:childTnLst>
                        <p:par>
                          <p:cTn id="388" fill="hold">
                            <p:stCondLst>
                              <p:cond delay="0"/>
                            </p:stCondLst>
                            <p:childTnLst>
                              <p:par>
                                <p:cTn id="389" presetID="2" presetClass="entr" presetSubtype="4" fill="hold" grpId="0" nodeType="clickEffect">
                                  <p:stCondLst>
                                    <p:cond delay="0"/>
                                  </p:stCondLst>
                                  <p:childTnLst>
                                    <p:set>
                                      <p:cBhvr>
                                        <p:cTn id="390" dur="1" fill="hold">
                                          <p:stCondLst>
                                            <p:cond delay="0"/>
                                          </p:stCondLst>
                                        </p:cTn>
                                        <p:tgtEl>
                                          <p:spTgt spid="15"/>
                                        </p:tgtEl>
                                        <p:attrNameLst>
                                          <p:attrName>style.visibility</p:attrName>
                                        </p:attrNameLst>
                                      </p:cBhvr>
                                      <p:to>
                                        <p:strVal val="visible"/>
                                      </p:to>
                                    </p:set>
                                    <p:anim calcmode="lin" valueType="num">
                                      <p:cBhvr additive="base">
                                        <p:cTn id="391" dur="500" fill="hold"/>
                                        <p:tgtEl>
                                          <p:spTgt spid="15"/>
                                        </p:tgtEl>
                                        <p:attrNameLst>
                                          <p:attrName>ppt_x</p:attrName>
                                        </p:attrNameLst>
                                      </p:cBhvr>
                                      <p:tavLst>
                                        <p:tav tm="0">
                                          <p:val>
                                            <p:strVal val="#ppt_x"/>
                                          </p:val>
                                        </p:tav>
                                        <p:tav tm="100000">
                                          <p:val>
                                            <p:strVal val="#ppt_x"/>
                                          </p:val>
                                        </p:tav>
                                      </p:tavLst>
                                    </p:anim>
                                    <p:anim calcmode="lin" valueType="num">
                                      <p:cBhvr additive="base">
                                        <p:cTn id="3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3" fill="hold">
                      <p:stCondLst>
                        <p:cond delay="indefinite"/>
                      </p:stCondLst>
                      <p:childTnLst>
                        <p:par>
                          <p:cTn id="394" fill="hold">
                            <p:stCondLst>
                              <p:cond delay="0"/>
                            </p:stCondLst>
                            <p:childTnLst>
                              <p:par>
                                <p:cTn id="395" presetID="2" presetClass="entr" presetSubtype="4" fill="hold" nodeType="clickEffect">
                                  <p:stCondLst>
                                    <p:cond delay="0"/>
                                  </p:stCondLst>
                                  <p:childTnLst>
                                    <p:set>
                                      <p:cBhvr>
                                        <p:cTn id="396" dur="1" fill="hold">
                                          <p:stCondLst>
                                            <p:cond delay="0"/>
                                          </p:stCondLst>
                                        </p:cTn>
                                        <p:tgtEl>
                                          <p:spTgt spid="6">
                                            <p:txEl>
                                              <p:pRg st="14" end="14"/>
                                            </p:txEl>
                                          </p:spTgt>
                                        </p:tgtEl>
                                        <p:attrNameLst>
                                          <p:attrName>style.visibility</p:attrName>
                                        </p:attrNameLst>
                                      </p:cBhvr>
                                      <p:to>
                                        <p:strVal val="visible"/>
                                      </p:to>
                                    </p:set>
                                    <p:anim calcmode="lin" valueType="num">
                                      <p:cBhvr additive="base">
                                        <p:cTn id="397"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398" dur="500" fill="hold"/>
                                        <p:tgtEl>
                                          <p:spTgt spid="6">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99" fill="hold">
                      <p:stCondLst>
                        <p:cond delay="indefinite"/>
                      </p:stCondLst>
                      <p:childTnLst>
                        <p:par>
                          <p:cTn id="400" fill="hold">
                            <p:stCondLst>
                              <p:cond delay="0"/>
                            </p:stCondLst>
                            <p:childTnLst>
                              <p:par>
                                <p:cTn id="401" presetID="26" presetClass="entr" presetSubtype="0" fill="hold" nodeType="clickEffect">
                                  <p:stCondLst>
                                    <p:cond delay="0"/>
                                  </p:stCondLst>
                                  <p:childTnLst>
                                    <p:set>
                                      <p:cBhvr>
                                        <p:cTn id="402" dur="1" fill="hold">
                                          <p:stCondLst>
                                            <p:cond delay="0"/>
                                          </p:stCondLst>
                                        </p:cTn>
                                        <p:tgtEl>
                                          <p:spTgt spid="29">
                                            <p:txEl>
                                              <p:pRg st="0" end="0"/>
                                            </p:txEl>
                                          </p:spTgt>
                                        </p:tgtEl>
                                        <p:attrNameLst>
                                          <p:attrName>style.visibility</p:attrName>
                                        </p:attrNameLst>
                                      </p:cBhvr>
                                      <p:to>
                                        <p:strVal val="visible"/>
                                      </p:to>
                                    </p:set>
                                    <p:animEffect transition="in" filter="wipe(down)">
                                      <p:cBhvr>
                                        <p:cTn id="403" dur="580">
                                          <p:stCondLst>
                                            <p:cond delay="0"/>
                                          </p:stCondLst>
                                        </p:cTn>
                                        <p:tgtEl>
                                          <p:spTgt spid="29">
                                            <p:txEl>
                                              <p:pRg st="0" end="0"/>
                                            </p:txEl>
                                          </p:spTgt>
                                        </p:tgtEl>
                                      </p:cBhvr>
                                    </p:animEffect>
                                    <p:anim calcmode="lin" valueType="num">
                                      <p:cBhvr>
                                        <p:cTn id="404" dur="1822" tmFilter="0,0; 0.14,0.36; 0.43,0.73; 0.71,0.91; 1.0,1.0">
                                          <p:stCondLst>
                                            <p:cond delay="0"/>
                                          </p:stCondLst>
                                        </p:cTn>
                                        <p:tgtEl>
                                          <p:spTgt spid="29">
                                            <p:txEl>
                                              <p:pRg st="0" end="0"/>
                                            </p:txEl>
                                          </p:spTgt>
                                        </p:tgtEl>
                                        <p:attrNameLst>
                                          <p:attrName>ppt_x</p:attrName>
                                        </p:attrNameLst>
                                      </p:cBhvr>
                                      <p:tavLst>
                                        <p:tav tm="0">
                                          <p:val>
                                            <p:strVal val="#ppt_x-0.25"/>
                                          </p:val>
                                        </p:tav>
                                        <p:tav tm="100000">
                                          <p:val>
                                            <p:strVal val="#ppt_x"/>
                                          </p:val>
                                        </p:tav>
                                      </p:tavLst>
                                    </p:anim>
                                    <p:anim calcmode="lin" valueType="num">
                                      <p:cBhvr>
                                        <p:cTn id="405" dur="664" tmFilter="0.0,0.0; 0.25,0.07; 0.50,0.2; 0.75,0.467; 1.0,1.0">
                                          <p:stCondLst>
                                            <p:cond delay="0"/>
                                          </p:stCondLst>
                                        </p:cTn>
                                        <p:tgtEl>
                                          <p:spTgt spid="29">
                                            <p:txEl>
                                              <p:pRg st="0" end="0"/>
                                            </p:txEl>
                                          </p:spTgt>
                                        </p:tgtEl>
                                        <p:attrNameLst>
                                          <p:attrName>ppt_y</p:attrName>
                                        </p:attrNameLst>
                                      </p:cBhvr>
                                      <p:tavLst>
                                        <p:tav tm="0" fmla="#ppt_y-sin(pi*$)/3">
                                          <p:val>
                                            <p:fltVal val="0.5"/>
                                          </p:val>
                                        </p:tav>
                                        <p:tav tm="100000">
                                          <p:val>
                                            <p:fltVal val="1"/>
                                          </p:val>
                                        </p:tav>
                                      </p:tavLst>
                                    </p:anim>
                                    <p:anim calcmode="lin" valueType="num">
                                      <p:cBhvr>
                                        <p:cTn id="406" dur="664" tmFilter="0, 0; 0.125,0.2665; 0.25,0.4; 0.375,0.465; 0.5,0.5;  0.625,0.535; 0.75,0.6; 0.875,0.7335; 1,1">
                                          <p:stCondLst>
                                            <p:cond delay="664"/>
                                          </p:stCondLst>
                                        </p:cTn>
                                        <p:tgtEl>
                                          <p:spTgt spid="29">
                                            <p:txEl>
                                              <p:pRg st="0" end="0"/>
                                            </p:txEl>
                                          </p:spTgt>
                                        </p:tgtEl>
                                        <p:attrNameLst>
                                          <p:attrName>ppt_y</p:attrName>
                                        </p:attrNameLst>
                                      </p:cBhvr>
                                      <p:tavLst>
                                        <p:tav tm="0" fmla="#ppt_y-sin(pi*$)/9">
                                          <p:val>
                                            <p:fltVal val="0"/>
                                          </p:val>
                                        </p:tav>
                                        <p:tav tm="100000">
                                          <p:val>
                                            <p:fltVal val="1"/>
                                          </p:val>
                                        </p:tav>
                                      </p:tavLst>
                                    </p:anim>
                                    <p:anim calcmode="lin" valueType="num">
                                      <p:cBhvr>
                                        <p:cTn id="407" dur="332" tmFilter="0, 0; 0.125,0.2665; 0.25,0.4; 0.375,0.465; 0.5,0.5;  0.625,0.535; 0.75,0.6; 0.875,0.7335; 1,1">
                                          <p:stCondLst>
                                            <p:cond delay="1324"/>
                                          </p:stCondLst>
                                        </p:cTn>
                                        <p:tgtEl>
                                          <p:spTgt spid="29">
                                            <p:txEl>
                                              <p:pRg st="0" end="0"/>
                                            </p:txEl>
                                          </p:spTgt>
                                        </p:tgtEl>
                                        <p:attrNameLst>
                                          <p:attrName>ppt_y</p:attrName>
                                        </p:attrNameLst>
                                      </p:cBhvr>
                                      <p:tavLst>
                                        <p:tav tm="0" fmla="#ppt_y-sin(pi*$)/27">
                                          <p:val>
                                            <p:fltVal val="0"/>
                                          </p:val>
                                        </p:tav>
                                        <p:tav tm="100000">
                                          <p:val>
                                            <p:fltVal val="1"/>
                                          </p:val>
                                        </p:tav>
                                      </p:tavLst>
                                    </p:anim>
                                    <p:anim calcmode="lin" valueType="num">
                                      <p:cBhvr>
                                        <p:cTn id="408" dur="164" tmFilter="0, 0; 0.125,0.2665; 0.25,0.4; 0.375,0.465; 0.5,0.5;  0.625,0.535; 0.75,0.6; 0.875,0.7335; 1,1">
                                          <p:stCondLst>
                                            <p:cond delay="1656"/>
                                          </p:stCondLst>
                                        </p:cTn>
                                        <p:tgtEl>
                                          <p:spTgt spid="29">
                                            <p:txEl>
                                              <p:pRg st="0" end="0"/>
                                            </p:txEl>
                                          </p:spTgt>
                                        </p:tgtEl>
                                        <p:attrNameLst>
                                          <p:attrName>ppt_y</p:attrName>
                                        </p:attrNameLst>
                                      </p:cBhvr>
                                      <p:tavLst>
                                        <p:tav tm="0" fmla="#ppt_y-sin(pi*$)/81">
                                          <p:val>
                                            <p:fltVal val="0"/>
                                          </p:val>
                                        </p:tav>
                                        <p:tav tm="100000">
                                          <p:val>
                                            <p:fltVal val="1"/>
                                          </p:val>
                                        </p:tav>
                                      </p:tavLst>
                                    </p:anim>
                                    <p:animScale>
                                      <p:cBhvr>
                                        <p:cTn id="409" dur="26">
                                          <p:stCondLst>
                                            <p:cond delay="650"/>
                                          </p:stCondLst>
                                        </p:cTn>
                                        <p:tgtEl>
                                          <p:spTgt spid="29">
                                            <p:txEl>
                                              <p:pRg st="0" end="0"/>
                                            </p:txEl>
                                          </p:spTgt>
                                        </p:tgtEl>
                                      </p:cBhvr>
                                      <p:to x="100000" y="60000"/>
                                    </p:animScale>
                                    <p:animScale>
                                      <p:cBhvr>
                                        <p:cTn id="410" dur="166" decel="50000">
                                          <p:stCondLst>
                                            <p:cond delay="676"/>
                                          </p:stCondLst>
                                        </p:cTn>
                                        <p:tgtEl>
                                          <p:spTgt spid="29">
                                            <p:txEl>
                                              <p:pRg st="0" end="0"/>
                                            </p:txEl>
                                          </p:spTgt>
                                        </p:tgtEl>
                                      </p:cBhvr>
                                      <p:to x="100000" y="100000"/>
                                    </p:animScale>
                                    <p:animScale>
                                      <p:cBhvr>
                                        <p:cTn id="411" dur="26">
                                          <p:stCondLst>
                                            <p:cond delay="1312"/>
                                          </p:stCondLst>
                                        </p:cTn>
                                        <p:tgtEl>
                                          <p:spTgt spid="29">
                                            <p:txEl>
                                              <p:pRg st="0" end="0"/>
                                            </p:txEl>
                                          </p:spTgt>
                                        </p:tgtEl>
                                      </p:cBhvr>
                                      <p:to x="100000" y="80000"/>
                                    </p:animScale>
                                    <p:animScale>
                                      <p:cBhvr>
                                        <p:cTn id="412" dur="166" decel="50000">
                                          <p:stCondLst>
                                            <p:cond delay="1338"/>
                                          </p:stCondLst>
                                        </p:cTn>
                                        <p:tgtEl>
                                          <p:spTgt spid="29">
                                            <p:txEl>
                                              <p:pRg st="0" end="0"/>
                                            </p:txEl>
                                          </p:spTgt>
                                        </p:tgtEl>
                                      </p:cBhvr>
                                      <p:to x="100000" y="100000"/>
                                    </p:animScale>
                                    <p:animScale>
                                      <p:cBhvr>
                                        <p:cTn id="413" dur="26">
                                          <p:stCondLst>
                                            <p:cond delay="1642"/>
                                          </p:stCondLst>
                                        </p:cTn>
                                        <p:tgtEl>
                                          <p:spTgt spid="29">
                                            <p:txEl>
                                              <p:pRg st="0" end="0"/>
                                            </p:txEl>
                                          </p:spTgt>
                                        </p:tgtEl>
                                      </p:cBhvr>
                                      <p:to x="100000" y="90000"/>
                                    </p:animScale>
                                    <p:animScale>
                                      <p:cBhvr>
                                        <p:cTn id="414" dur="166" decel="50000">
                                          <p:stCondLst>
                                            <p:cond delay="1668"/>
                                          </p:stCondLst>
                                        </p:cTn>
                                        <p:tgtEl>
                                          <p:spTgt spid="29">
                                            <p:txEl>
                                              <p:pRg st="0" end="0"/>
                                            </p:txEl>
                                          </p:spTgt>
                                        </p:tgtEl>
                                      </p:cBhvr>
                                      <p:to x="100000" y="100000"/>
                                    </p:animScale>
                                    <p:animScale>
                                      <p:cBhvr>
                                        <p:cTn id="415" dur="26">
                                          <p:stCondLst>
                                            <p:cond delay="1808"/>
                                          </p:stCondLst>
                                        </p:cTn>
                                        <p:tgtEl>
                                          <p:spTgt spid="29">
                                            <p:txEl>
                                              <p:pRg st="0" end="0"/>
                                            </p:txEl>
                                          </p:spTgt>
                                        </p:tgtEl>
                                      </p:cBhvr>
                                      <p:to x="100000" y="95000"/>
                                    </p:animScale>
                                    <p:animScale>
                                      <p:cBhvr>
                                        <p:cTn id="416" dur="166" decel="50000">
                                          <p:stCondLst>
                                            <p:cond delay="1834"/>
                                          </p:stCondLst>
                                        </p:cTn>
                                        <p:tgtEl>
                                          <p:spTgt spid="29">
                                            <p:txEl>
                                              <p:pRg st="0" end="0"/>
                                            </p:txEl>
                                          </p:spTgt>
                                        </p:tgtEl>
                                      </p:cBhvr>
                                      <p:to x="100000" y="100000"/>
                                    </p:animScale>
                                  </p:childTnLst>
                                </p:cTn>
                              </p:par>
                            </p:childTnLst>
                          </p:cTn>
                        </p:par>
                      </p:childTnLst>
                    </p:cTn>
                  </p:par>
                  <p:par>
                    <p:cTn id="417" fill="hold">
                      <p:stCondLst>
                        <p:cond delay="indefinite"/>
                      </p:stCondLst>
                      <p:childTnLst>
                        <p:par>
                          <p:cTn id="418" fill="hold">
                            <p:stCondLst>
                              <p:cond delay="0"/>
                            </p:stCondLst>
                            <p:childTnLst>
                              <p:par>
                                <p:cTn id="419" presetID="2" presetClass="entr" presetSubtype="4" fill="hold" nodeType="clickEffect">
                                  <p:stCondLst>
                                    <p:cond delay="0"/>
                                  </p:stCondLst>
                                  <p:childTnLst>
                                    <p:set>
                                      <p:cBhvr>
                                        <p:cTn id="420" dur="1" fill="hold">
                                          <p:stCondLst>
                                            <p:cond delay="0"/>
                                          </p:stCondLst>
                                        </p:cTn>
                                        <p:tgtEl>
                                          <p:spTgt spid="6">
                                            <p:txEl>
                                              <p:pRg st="15" end="15"/>
                                            </p:txEl>
                                          </p:spTgt>
                                        </p:tgtEl>
                                        <p:attrNameLst>
                                          <p:attrName>style.visibility</p:attrName>
                                        </p:attrNameLst>
                                      </p:cBhvr>
                                      <p:to>
                                        <p:strVal val="visible"/>
                                      </p:to>
                                    </p:set>
                                    <p:anim calcmode="lin" valueType="num">
                                      <p:cBhvr additive="base">
                                        <p:cTn id="421"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422" dur="500" fill="hold"/>
                                        <p:tgtEl>
                                          <p:spTgt spid="6">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23" fill="hold">
                      <p:stCondLst>
                        <p:cond delay="indefinite"/>
                      </p:stCondLst>
                      <p:childTnLst>
                        <p:par>
                          <p:cTn id="424" fill="hold">
                            <p:stCondLst>
                              <p:cond delay="0"/>
                            </p:stCondLst>
                            <p:childTnLst>
                              <p:par>
                                <p:cTn id="425" presetID="2" presetClass="entr" presetSubtype="4" fill="hold" nodeType="clickEffect">
                                  <p:stCondLst>
                                    <p:cond delay="0"/>
                                  </p:stCondLst>
                                  <p:childTnLst>
                                    <p:set>
                                      <p:cBhvr>
                                        <p:cTn id="426" dur="1" fill="hold">
                                          <p:stCondLst>
                                            <p:cond delay="0"/>
                                          </p:stCondLst>
                                        </p:cTn>
                                        <p:tgtEl>
                                          <p:spTgt spid="3">
                                            <p:txEl>
                                              <p:pRg st="0" end="0"/>
                                            </p:txEl>
                                          </p:spTgt>
                                        </p:tgtEl>
                                        <p:attrNameLst>
                                          <p:attrName>style.visibility</p:attrName>
                                        </p:attrNameLst>
                                      </p:cBhvr>
                                      <p:to>
                                        <p:strVal val="visible"/>
                                      </p:to>
                                    </p:set>
                                    <p:anim calcmode="lin" valueType="num">
                                      <p:cBhvr additive="base">
                                        <p:cTn id="4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2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29" fill="hold">
                      <p:stCondLst>
                        <p:cond delay="indefinite"/>
                      </p:stCondLst>
                      <p:childTnLst>
                        <p:par>
                          <p:cTn id="430" fill="hold">
                            <p:stCondLst>
                              <p:cond delay="0"/>
                            </p:stCondLst>
                            <p:childTnLst>
                              <p:par>
                                <p:cTn id="431" presetID="2" presetClass="entr" presetSubtype="4" fill="hold" nodeType="clickEffect">
                                  <p:stCondLst>
                                    <p:cond delay="0"/>
                                  </p:stCondLst>
                                  <p:childTnLst>
                                    <p:set>
                                      <p:cBhvr>
                                        <p:cTn id="432" dur="1" fill="hold">
                                          <p:stCondLst>
                                            <p:cond delay="0"/>
                                          </p:stCondLst>
                                        </p:cTn>
                                        <p:tgtEl>
                                          <p:spTgt spid="16">
                                            <p:txEl>
                                              <p:pRg st="0" end="0"/>
                                            </p:txEl>
                                          </p:spTgt>
                                        </p:tgtEl>
                                        <p:attrNameLst>
                                          <p:attrName>style.visibility</p:attrName>
                                        </p:attrNameLst>
                                      </p:cBhvr>
                                      <p:to>
                                        <p:strVal val="visible"/>
                                      </p:to>
                                    </p:set>
                                    <p:anim calcmode="lin" valueType="num">
                                      <p:cBhvr additive="base">
                                        <p:cTn id="4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34"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3" grpId="0"/>
      <p:bldP spid="14" grpId="0"/>
      <p:bldP spid="15" grpId="0"/>
      <p:bldP spid="17" grpId="0"/>
      <p:bldP spid="18" grpId="0"/>
      <p:bldP spid="19" grpId="0"/>
      <p:bldP spid="20" grpId="0"/>
      <p:bldP spid="21" grpId="0"/>
      <p:bldP spid="23" grpId="0"/>
      <p:bldP spid="27" grpId="0"/>
      <p:bldP spid="31" grpId="0"/>
      <p:bldP spid="32" grpId="0"/>
      <p:bldP spid="33" grpId="0"/>
      <p:bldP spid="34" grpId="0"/>
      <p:bldP spid="35" grpId="0"/>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smtClean="0"/>
              <a:t>Set Identities Applications</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44</a:t>
            </a:fld>
            <a:endParaRPr lang="en-NZ" dirty="0">
              <a:solidFill>
                <a:srgbClr val="000000"/>
              </a:solidFill>
            </a:endParaRPr>
          </a:p>
        </p:txBody>
      </p:sp>
      <mc:AlternateContent xmlns:mc="http://schemas.openxmlformats.org/markup-compatibility/2006" xmlns:a14="http://schemas.microsoft.com/office/drawing/2010/main">
        <mc:Choice Requires="a14">
          <p:sp>
            <p:nvSpPr>
              <p:cNvPr id="6" name="Rectangle 5"/>
              <p:cNvSpPr/>
              <p:nvPr/>
            </p:nvSpPr>
            <p:spPr>
              <a:xfrm>
                <a:off x="2057400" y="2209800"/>
                <a:ext cx="3048000"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4000" b="0" i="0" smtClean="0">
                          <a:solidFill>
                            <a:schemeClr val="tx1">
                              <a:lumMod val="50000"/>
                              <a:lumOff val="50000"/>
                            </a:schemeClr>
                          </a:solidFill>
                          <a:latin typeface="Cambria Math" panose="02040503050406030204" pitchFamily="18" charset="0"/>
                        </a:rPr>
                        <m:t>11) </m:t>
                      </m:r>
                      <m:r>
                        <a:rPr lang="en-IN" sz="4000">
                          <a:solidFill>
                            <a:schemeClr val="tx1">
                              <a:lumMod val="50000"/>
                              <a:lumOff val="50000"/>
                            </a:schemeClr>
                          </a:solidFill>
                          <a:latin typeface="Cambria Math" panose="02040503050406030204" pitchFamily="18" charset="0"/>
                        </a:rPr>
                        <m:t>𝐴</m:t>
                      </m:r>
                      <m:r>
                        <a:rPr lang="en-IN" sz="4000">
                          <a:solidFill>
                            <a:schemeClr val="tx1">
                              <a:lumMod val="50000"/>
                              <a:lumOff val="50000"/>
                            </a:schemeClr>
                          </a:solidFill>
                          <a:latin typeface="Cambria Math" panose="02040503050406030204" pitchFamily="18" charset="0"/>
                        </a:rPr>
                        <m:t>−</m:t>
                      </m:r>
                      <m:r>
                        <a:rPr lang="en-IN" sz="4000">
                          <a:solidFill>
                            <a:schemeClr val="tx1">
                              <a:lumMod val="50000"/>
                              <a:lumOff val="50000"/>
                            </a:schemeClr>
                          </a:solidFill>
                          <a:latin typeface="Cambria Math" panose="02040503050406030204" pitchFamily="18" charset="0"/>
                        </a:rPr>
                        <m:t>𝐵</m:t>
                      </m:r>
                      <m:r>
                        <a:rPr lang="en-IN" sz="4000">
                          <a:solidFill>
                            <a:schemeClr val="tx1">
                              <a:lumMod val="50000"/>
                              <a:lumOff val="50000"/>
                            </a:schemeClr>
                          </a:solidFill>
                          <a:latin typeface="Cambria Math" panose="02040503050406030204" pitchFamily="18" charset="0"/>
                        </a:rPr>
                        <m:t>=</m:t>
                      </m:r>
                    </m:oMath>
                  </m:oMathPara>
                </a14:m>
                <a:endParaRPr lang="en-IN" sz="4000" dirty="0">
                  <a:solidFill>
                    <a:schemeClr val="tx1">
                      <a:lumMod val="50000"/>
                      <a:lumOff val="50000"/>
                    </a:schemeClr>
                  </a:solidFill>
                  <a:latin typeface="Roboto Medium" pitchFamily="2"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057400" y="2209800"/>
                <a:ext cx="3048000" cy="707886"/>
              </a:xfrm>
              <a:prstGeom prst="rect">
                <a:avLst/>
              </a:prstGeom>
              <a:blipFill rotWithShape="0">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876800" y="2209800"/>
                <a:ext cx="1828800"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4000" smtClean="0">
                          <a:solidFill>
                            <a:schemeClr val="tx1">
                              <a:lumMod val="50000"/>
                              <a:lumOff val="50000"/>
                            </a:schemeClr>
                          </a:solidFill>
                          <a:latin typeface="Cambria Math" panose="02040503050406030204" pitchFamily="18" charset="0"/>
                        </a:rPr>
                        <m:t>𝐴</m:t>
                      </m:r>
                      <m:r>
                        <a:rPr lang="en-IN" sz="4000" smtClean="0">
                          <a:solidFill>
                            <a:schemeClr val="tx1">
                              <a:lumMod val="50000"/>
                              <a:lumOff val="50000"/>
                            </a:schemeClr>
                          </a:solidFill>
                          <a:latin typeface="Cambria Math" panose="02040503050406030204" pitchFamily="18" charset="0"/>
                        </a:rPr>
                        <m:t>∩</m:t>
                      </m:r>
                      <m:acc>
                        <m:accPr>
                          <m:chr m:val="̅"/>
                          <m:ctrlPr>
                            <a:rPr lang="en-IN" sz="4000" i="1" smtClean="0">
                              <a:solidFill>
                                <a:schemeClr val="tx1">
                                  <a:lumMod val="50000"/>
                                  <a:lumOff val="50000"/>
                                </a:schemeClr>
                              </a:solidFill>
                              <a:latin typeface="Cambria Math" panose="02040503050406030204" pitchFamily="18" charset="0"/>
                            </a:rPr>
                          </m:ctrlPr>
                        </m:accPr>
                        <m:e>
                          <m:r>
                            <a:rPr lang="en-IN" sz="4000" b="0" i="1" smtClean="0">
                              <a:solidFill>
                                <a:schemeClr val="tx1">
                                  <a:lumMod val="50000"/>
                                  <a:lumOff val="50000"/>
                                </a:schemeClr>
                              </a:solidFill>
                              <a:latin typeface="Cambria Math" panose="02040503050406030204" pitchFamily="18" charset="0"/>
                            </a:rPr>
                            <m:t>𝐵</m:t>
                          </m:r>
                        </m:e>
                      </m:acc>
                    </m:oMath>
                  </m:oMathPara>
                </a14:m>
                <a:endParaRPr lang="en-IN" sz="4000" dirty="0">
                  <a:solidFill>
                    <a:schemeClr val="tx1">
                      <a:lumMod val="50000"/>
                      <a:lumOff val="50000"/>
                    </a:schemeClr>
                  </a:solidFill>
                  <a:latin typeface="Roboto Medium" pitchFamily="2"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876800" y="2209800"/>
                <a:ext cx="1828800" cy="707886"/>
              </a:xfrm>
              <a:prstGeom prst="rect">
                <a:avLst/>
              </a:prstGeom>
              <a:blipFill rotWithShape="0">
                <a:blip r:embed="rId3"/>
                <a:stretch>
                  <a:fillRect/>
                </a:stretch>
              </a:blipFill>
            </p:spPr>
            <p:txBody>
              <a:bodyPr/>
              <a:lstStyle/>
              <a:p>
                <a:r>
                  <a:rPr lang="en-IN">
                    <a:noFill/>
                  </a:rPr>
                  <a:t> </a:t>
                </a:r>
              </a:p>
            </p:txBody>
          </p:sp>
        </mc:Fallback>
      </mc:AlternateContent>
      <p:pic>
        <p:nvPicPr>
          <p:cNvPr id="8" name="Picture 7"/>
          <p:cNvPicPr/>
          <p:nvPr/>
        </p:nvPicPr>
        <p:blipFill>
          <a:blip r:embed="rId4"/>
          <a:stretch>
            <a:fillRect/>
          </a:stretch>
        </p:blipFill>
        <p:spPr>
          <a:xfrm>
            <a:off x="10439400" y="4790420"/>
            <a:ext cx="2800350" cy="1731645"/>
          </a:xfrm>
          <a:prstGeom prst="rect">
            <a:avLst/>
          </a:prstGeom>
        </p:spPr>
      </p:pic>
      <p:sp>
        <p:nvSpPr>
          <p:cNvPr id="9" name="Rectangle 8"/>
          <p:cNvSpPr/>
          <p:nvPr/>
        </p:nvSpPr>
        <p:spPr>
          <a:xfrm>
            <a:off x="8686800" y="4267200"/>
            <a:ext cx="4953000" cy="523220"/>
          </a:xfrm>
          <a:prstGeom prst="rect">
            <a:avLst/>
          </a:prstGeom>
        </p:spPr>
        <p:txBody>
          <a:bodyPr wrap="square">
            <a:spAutoFit/>
          </a:bodyPr>
          <a:lstStyle/>
          <a:p>
            <a:pPr marL="1371600" indent="457200">
              <a:spcAft>
                <a:spcPts val="0"/>
              </a:spcAft>
            </a:pPr>
            <a:r>
              <a:rPr lang="en-IN" sz="2800" dirty="0">
                <a:solidFill>
                  <a:srgbClr val="444444"/>
                </a:solidFill>
                <a:latin typeface="Arial" panose="020B0604020202020204" pitchFamily="34" charset="0"/>
                <a:ea typeface="Times New Roman" panose="02020603050405020304" pitchFamily="18" charset="0"/>
              </a:rPr>
              <a:t>A – B </a:t>
            </a:r>
            <a:r>
              <a:rPr lang="en-IN" sz="2800" dirty="0" smtClean="0">
                <a:solidFill>
                  <a:srgbClr val="444444"/>
                </a:solidFill>
                <a:latin typeface="Arial" panose="020B0604020202020204" pitchFamily="34" charset="0"/>
                <a:ea typeface="Times New Roman" panose="02020603050405020304" pitchFamily="18" charset="0"/>
              </a:rPr>
              <a:t>      </a:t>
            </a:r>
            <a:r>
              <a:rPr lang="en-IN" sz="2800" dirty="0" err="1" smtClean="0">
                <a:solidFill>
                  <a:srgbClr val="444444"/>
                </a:solidFill>
                <a:latin typeface="Arial" panose="020B0604020202020204" pitchFamily="34" charset="0"/>
                <a:ea typeface="Times New Roman" panose="02020603050405020304" pitchFamily="18" charset="0"/>
              </a:rPr>
              <a:t>B</a:t>
            </a:r>
            <a:r>
              <a:rPr lang="en-IN" sz="2800" dirty="0" smtClean="0">
                <a:solidFill>
                  <a:srgbClr val="444444"/>
                </a:solidFill>
                <a:latin typeface="Arial" panose="020B0604020202020204" pitchFamily="34" charset="0"/>
                <a:ea typeface="Times New Roman" panose="02020603050405020304" pitchFamily="18" charset="0"/>
              </a:rPr>
              <a:t> </a:t>
            </a:r>
            <a:r>
              <a:rPr lang="en-IN" sz="2800" dirty="0">
                <a:solidFill>
                  <a:srgbClr val="444444"/>
                </a:solidFill>
                <a:latin typeface="Arial" panose="020B0604020202020204" pitchFamily="34" charset="0"/>
                <a:ea typeface="Times New Roman" panose="02020603050405020304" pitchFamily="18" charset="0"/>
              </a:rPr>
              <a:t>– A </a:t>
            </a:r>
            <a:endParaRPr lang="en-IN" sz="28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p:cNvSpPr/>
              <p:nvPr/>
            </p:nvSpPr>
            <p:spPr>
              <a:xfrm>
                <a:off x="2057400" y="5311914"/>
                <a:ext cx="3048000"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4000" b="0" i="0" smtClean="0">
                          <a:solidFill>
                            <a:schemeClr val="tx1">
                              <a:lumMod val="50000"/>
                              <a:lumOff val="50000"/>
                            </a:schemeClr>
                          </a:solidFill>
                          <a:latin typeface="Cambria Math" panose="02040503050406030204" pitchFamily="18" charset="0"/>
                        </a:rPr>
                        <m:t>12) </m:t>
                      </m:r>
                      <m:r>
                        <a:rPr lang="en-IN" sz="4000">
                          <a:solidFill>
                            <a:schemeClr val="tx1">
                              <a:lumMod val="50000"/>
                              <a:lumOff val="50000"/>
                            </a:schemeClr>
                          </a:solidFill>
                          <a:latin typeface="Cambria Math" panose="02040503050406030204" pitchFamily="18" charset="0"/>
                        </a:rPr>
                        <m:t>𝐴</m:t>
                      </m:r>
                      <m:r>
                        <a:rPr lang="en-IN" sz="4000" b="0" i="0" smtClean="0">
                          <a:solidFill>
                            <a:schemeClr val="tx1">
                              <a:lumMod val="50000"/>
                              <a:lumOff val="50000"/>
                            </a:schemeClr>
                          </a:solidFill>
                          <a:latin typeface="Cambria Math" panose="02040503050406030204" pitchFamily="18" charset="0"/>
                        </a:rPr>
                        <m:t>+</m:t>
                      </m:r>
                      <m:r>
                        <a:rPr lang="en-IN" sz="4000">
                          <a:solidFill>
                            <a:schemeClr val="tx1">
                              <a:lumMod val="50000"/>
                              <a:lumOff val="50000"/>
                            </a:schemeClr>
                          </a:solidFill>
                          <a:latin typeface="Cambria Math" panose="02040503050406030204" pitchFamily="18" charset="0"/>
                        </a:rPr>
                        <m:t>𝐵</m:t>
                      </m:r>
                      <m:r>
                        <a:rPr lang="en-IN" sz="4000">
                          <a:solidFill>
                            <a:schemeClr val="tx1">
                              <a:lumMod val="50000"/>
                              <a:lumOff val="50000"/>
                            </a:schemeClr>
                          </a:solidFill>
                          <a:latin typeface="Cambria Math" panose="02040503050406030204" pitchFamily="18" charset="0"/>
                        </a:rPr>
                        <m:t>=</m:t>
                      </m:r>
                    </m:oMath>
                  </m:oMathPara>
                </a14:m>
                <a:endParaRPr lang="en-IN" sz="4000" dirty="0">
                  <a:solidFill>
                    <a:schemeClr val="tx1">
                      <a:lumMod val="50000"/>
                      <a:lumOff val="50000"/>
                    </a:schemeClr>
                  </a:solidFill>
                  <a:latin typeface="Roboto Medium" pitchFamily="2"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057400" y="5311914"/>
                <a:ext cx="3048000" cy="707886"/>
              </a:xfrm>
              <a:prstGeom prst="rect">
                <a:avLst/>
              </a:prstGeom>
              <a:blipFill rotWithShape="0">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845424" y="5311914"/>
                <a:ext cx="1860176"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4000" smtClean="0">
                          <a:solidFill>
                            <a:schemeClr val="tx1">
                              <a:lumMod val="50000"/>
                              <a:lumOff val="50000"/>
                            </a:schemeClr>
                          </a:solidFill>
                          <a:latin typeface="Cambria Math" panose="02040503050406030204" pitchFamily="18" charset="0"/>
                        </a:rPr>
                        <m:t>(</m:t>
                      </m:r>
                      <m:r>
                        <a:rPr lang="en-IN" sz="4000">
                          <a:solidFill>
                            <a:schemeClr val="tx1">
                              <a:lumMod val="50000"/>
                              <a:lumOff val="50000"/>
                            </a:schemeClr>
                          </a:solidFill>
                          <a:latin typeface="Cambria Math" panose="02040503050406030204" pitchFamily="18" charset="0"/>
                        </a:rPr>
                        <m:t>𝐴</m:t>
                      </m:r>
                      <m:r>
                        <a:rPr lang="en-IN" sz="4000">
                          <a:solidFill>
                            <a:schemeClr val="tx1">
                              <a:lumMod val="50000"/>
                              <a:lumOff val="50000"/>
                            </a:schemeClr>
                          </a:solidFill>
                          <a:latin typeface="Cambria Math" panose="02040503050406030204" pitchFamily="18" charset="0"/>
                        </a:rPr>
                        <m:t>−</m:t>
                      </m:r>
                      <m:r>
                        <m:rPr>
                          <m:sty m:val="p"/>
                        </m:rPr>
                        <a:rPr lang="en-IN" sz="4000" b="0" i="0" smtClean="0">
                          <a:solidFill>
                            <a:schemeClr val="tx1">
                              <a:lumMod val="50000"/>
                              <a:lumOff val="50000"/>
                            </a:schemeClr>
                          </a:solidFill>
                          <a:latin typeface="Cambria Math" panose="02040503050406030204" pitchFamily="18" charset="0"/>
                        </a:rPr>
                        <m:t>B</m:t>
                      </m:r>
                      <m:r>
                        <a:rPr lang="en-IN" sz="4000" b="0" i="0" smtClean="0">
                          <a:solidFill>
                            <a:schemeClr val="tx1">
                              <a:lumMod val="50000"/>
                              <a:lumOff val="50000"/>
                            </a:schemeClr>
                          </a:solidFill>
                          <a:latin typeface="Cambria Math" panose="02040503050406030204" pitchFamily="18" charset="0"/>
                        </a:rPr>
                        <m:t>)</m:t>
                      </m:r>
                    </m:oMath>
                  </m:oMathPara>
                </a14:m>
                <a:endParaRPr lang="en-IN" sz="4000" dirty="0">
                  <a:solidFill>
                    <a:schemeClr val="tx1">
                      <a:lumMod val="50000"/>
                      <a:lumOff val="50000"/>
                    </a:schemeClr>
                  </a:solidFill>
                  <a:latin typeface="Roboto Medium" pitchFamily="2"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4845424" y="5311914"/>
                <a:ext cx="1860176" cy="707886"/>
              </a:xfrm>
              <a:prstGeom prst="rect">
                <a:avLst/>
              </a:prstGeom>
              <a:blipFill rotWithShape="0">
                <a:blip r:embed="rId6"/>
                <a:stretch>
                  <a:fillRect/>
                </a:stretch>
              </a:blipFill>
            </p:spPr>
            <p:txBody>
              <a:bodyPr/>
              <a:lstStyle/>
              <a:p>
                <a:r>
                  <a:rPr lang="en-IN">
                    <a:noFill/>
                  </a:rPr>
                  <a:t> </a:t>
                </a:r>
              </a:p>
            </p:txBody>
          </p:sp>
        </mc:Fallback>
      </mc:AlternateContent>
      <p:sp>
        <p:nvSpPr>
          <p:cNvPr id="12" name="Rectangle 11"/>
          <p:cNvSpPr/>
          <p:nvPr/>
        </p:nvSpPr>
        <p:spPr>
          <a:xfrm>
            <a:off x="6594662" y="5307432"/>
            <a:ext cx="647700" cy="707886"/>
          </a:xfrm>
          <a:prstGeom prst="rect">
            <a:avLst/>
          </a:prstGeom>
        </p:spPr>
        <p:txBody>
          <a:bodyPr wrap="square">
            <a:spAutoFit/>
          </a:bodyPr>
          <a:lstStyle/>
          <a:p>
            <a:r>
              <a:rPr lang="en-IN" sz="4000" b="0" dirty="0" smtClean="0">
                <a:solidFill>
                  <a:schemeClr val="tx1">
                    <a:lumMod val="50000"/>
                    <a:lumOff val="50000"/>
                  </a:schemeClr>
                </a:solidFill>
                <a:sym typeface="Symbol" panose="05050102010706020507" pitchFamily="18" charset="2"/>
              </a:rPr>
              <a:t></a:t>
            </a:r>
            <a:endParaRPr lang="en-IN" sz="4000" dirty="0">
              <a:solidFill>
                <a:schemeClr val="tx1">
                  <a:lumMod val="50000"/>
                  <a:lumOff val="50000"/>
                </a:schemeClr>
              </a:solidFill>
              <a:latin typeface="Roboto Medium" pitchFamily="2" charset="0"/>
            </a:endParaRPr>
          </a:p>
        </p:txBody>
      </p:sp>
      <mc:AlternateContent xmlns:mc="http://schemas.openxmlformats.org/markup-compatibility/2006" xmlns:a14="http://schemas.microsoft.com/office/drawing/2010/main">
        <mc:Choice Requires="a14">
          <p:sp>
            <p:nvSpPr>
              <p:cNvPr id="13" name="Rectangle 12"/>
              <p:cNvSpPr/>
              <p:nvPr/>
            </p:nvSpPr>
            <p:spPr>
              <a:xfrm>
                <a:off x="6975384" y="5302950"/>
                <a:ext cx="2248178"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4000" smtClean="0">
                          <a:solidFill>
                            <a:schemeClr val="tx1">
                              <a:lumMod val="50000"/>
                              <a:lumOff val="50000"/>
                            </a:schemeClr>
                          </a:solidFill>
                          <a:latin typeface="Cambria Math" panose="02040503050406030204" pitchFamily="18" charset="0"/>
                        </a:rPr>
                        <m:t>(</m:t>
                      </m:r>
                      <m:r>
                        <a:rPr lang="en-IN" sz="4000" b="0" i="0" smtClean="0">
                          <a:solidFill>
                            <a:schemeClr val="tx1">
                              <a:lumMod val="50000"/>
                              <a:lumOff val="50000"/>
                            </a:schemeClr>
                          </a:solidFill>
                          <a:latin typeface="Cambria Math" panose="02040503050406030204" pitchFamily="18" charset="0"/>
                        </a:rPr>
                        <m:t> </m:t>
                      </m:r>
                      <m:r>
                        <m:rPr>
                          <m:sty m:val="p"/>
                        </m:rPr>
                        <a:rPr lang="en-IN" sz="4000" b="0" i="0" smtClean="0">
                          <a:solidFill>
                            <a:schemeClr val="tx1">
                              <a:lumMod val="50000"/>
                              <a:lumOff val="50000"/>
                            </a:schemeClr>
                          </a:solidFill>
                          <a:latin typeface="Cambria Math" panose="02040503050406030204" pitchFamily="18" charset="0"/>
                        </a:rPr>
                        <m:t>B</m:t>
                      </m:r>
                      <m:r>
                        <a:rPr lang="en-IN" sz="4000">
                          <a:solidFill>
                            <a:schemeClr val="tx1">
                              <a:lumMod val="50000"/>
                              <a:lumOff val="50000"/>
                            </a:schemeClr>
                          </a:solidFill>
                          <a:latin typeface="Cambria Math" panose="02040503050406030204" pitchFamily="18" charset="0"/>
                        </a:rPr>
                        <m:t>−</m:t>
                      </m:r>
                      <m:r>
                        <m:rPr>
                          <m:sty m:val="p"/>
                        </m:rPr>
                        <a:rPr lang="en-IN" sz="4000" b="0" i="0" smtClean="0">
                          <a:solidFill>
                            <a:schemeClr val="tx1">
                              <a:lumMod val="50000"/>
                              <a:lumOff val="50000"/>
                            </a:schemeClr>
                          </a:solidFill>
                          <a:latin typeface="Cambria Math" panose="02040503050406030204" pitchFamily="18" charset="0"/>
                        </a:rPr>
                        <m:t>A</m:t>
                      </m:r>
                      <m:r>
                        <a:rPr lang="en-IN" sz="4000" b="0" i="0" smtClean="0">
                          <a:solidFill>
                            <a:schemeClr val="tx1">
                              <a:lumMod val="50000"/>
                              <a:lumOff val="50000"/>
                            </a:schemeClr>
                          </a:solidFill>
                          <a:latin typeface="Cambria Math" panose="02040503050406030204" pitchFamily="18" charset="0"/>
                        </a:rPr>
                        <m:t>)</m:t>
                      </m:r>
                    </m:oMath>
                  </m:oMathPara>
                </a14:m>
                <a:endParaRPr lang="en-IN" sz="4000" dirty="0">
                  <a:solidFill>
                    <a:schemeClr val="tx1">
                      <a:lumMod val="50000"/>
                      <a:lumOff val="50000"/>
                    </a:schemeClr>
                  </a:solidFill>
                  <a:latin typeface="Roboto Medium" pitchFamily="2"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6975384" y="5302950"/>
                <a:ext cx="2248178" cy="707886"/>
              </a:xfrm>
              <a:prstGeom prst="rect">
                <a:avLst/>
              </a:prstGeom>
              <a:blipFill rotWithShape="0">
                <a:blip r:embed="rId7"/>
                <a:stretch>
                  <a:fillRect/>
                </a:stretch>
              </a:blipFill>
            </p:spPr>
            <p:txBody>
              <a:bodyPr/>
              <a:lstStyle/>
              <a:p>
                <a:r>
                  <a:rPr lang="en-IN">
                    <a:noFill/>
                  </a:rPr>
                  <a:t> </a:t>
                </a:r>
              </a:p>
            </p:txBody>
          </p:sp>
        </mc:Fallback>
      </mc:AlternateContent>
      <p:pic>
        <p:nvPicPr>
          <p:cNvPr id="14" name="Picture 13"/>
          <p:cNvPicPr>
            <a:picLocks noChangeAspect="1"/>
          </p:cNvPicPr>
          <p:nvPr/>
        </p:nvPicPr>
        <p:blipFill>
          <a:blip r:embed="rId8"/>
          <a:stretch>
            <a:fillRect/>
          </a:stretch>
        </p:blipFill>
        <p:spPr>
          <a:xfrm>
            <a:off x="9643785" y="1310854"/>
            <a:ext cx="2254572" cy="1889545"/>
          </a:xfrm>
          <a:prstGeom prst="rect">
            <a:avLst/>
          </a:prstGeom>
        </p:spPr>
      </p:pic>
      <p:pic>
        <p:nvPicPr>
          <p:cNvPr id="15" name="Picture 14"/>
          <p:cNvPicPr>
            <a:picLocks noChangeAspect="1"/>
          </p:cNvPicPr>
          <p:nvPr/>
        </p:nvPicPr>
        <p:blipFill>
          <a:blip r:embed="rId9"/>
          <a:stretch>
            <a:fillRect/>
          </a:stretch>
        </p:blipFill>
        <p:spPr>
          <a:xfrm>
            <a:off x="11898357" y="1424314"/>
            <a:ext cx="2068847" cy="1776085"/>
          </a:xfrm>
          <a:prstGeom prst="rect">
            <a:avLst/>
          </a:prstGeom>
        </p:spPr>
      </p:pic>
      <p:pic>
        <p:nvPicPr>
          <p:cNvPr id="16" name="Picture 15"/>
          <p:cNvPicPr>
            <a:picLocks noChangeAspect="1"/>
          </p:cNvPicPr>
          <p:nvPr/>
        </p:nvPicPr>
        <p:blipFill>
          <a:blip r:embed="rId10"/>
          <a:stretch>
            <a:fillRect/>
          </a:stretch>
        </p:blipFill>
        <p:spPr>
          <a:xfrm>
            <a:off x="7315200" y="1749053"/>
            <a:ext cx="2143424" cy="1609950"/>
          </a:xfrm>
          <a:prstGeom prst="rect">
            <a:avLst/>
          </a:prstGeom>
        </p:spPr>
      </p:pic>
      <p:sp>
        <p:nvSpPr>
          <p:cNvPr id="17" name="Rectangle 16"/>
          <p:cNvSpPr/>
          <p:nvPr/>
        </p:nvSpPr>
        <p:spPr>
          <a:xfrm>
            <a:off x="12573000" y="3272134"/>
            <a:ext cx="919482" cy="461665"/>
          </a:xfrm>
          <a:prstGeom prst="rect">
            <a:avLst/>
          </a:prstGeom>
        </p:spPr>
        <p:txBody>
          <a:bodyPr wrap="none">
            <a:spAutoFit/>
          </a:bodyPr>
          <a:lstStyle/>
          <a:p>
            <a:r>
              <a:rPr lang="en-IN" sz="2400" dirty="0" smtClean="0">
                <a:solidFill>
                  <a:srgbClr val="444444"/>
                </a:solidFill>
                <a:latin typeface="Arial" panose="020B0604020202020204" pitchFamily="34" charset="0"/>
                <a:ea typeface="Times New Roman" panose="02020603050405020304" pitchFamily="18" charset="0"/>
              </a:rPr>
              <a:t>A </a:t>
            </a:r>
            <a:r>
              <a:rPr lang="en-IN" sz="2400" dirty="0">
                <a:solidFill>
                  <a:srgbClr val="444444"/>
                </a:solidFill>
                <a:latin typeface="Arial" panose="020B0604020202020204" pitchFamily="34" charset="0"/>
                <a:ea typeface="Times New Roman" panose="02020603050405020304" pitchFamily="18" charset="0"/>
              </a:rPr>
              <a:t>– </a:t>
            </a:r>
            <a:r>
              <a:rPr lang="en-IN" sz="2400" dirty="0" smtClean="0">
                <a:solidFill>
                  <a:srgbClr val="444444"/>
                </a:solidFill>
                <a:latin typeface="Arial" panose="020B0604020202020204" pitchFamily="34" charset="0"/>
                <a:ea typeface="Times New Roman" panose="02020603050405020304" pitchFamily="18" charset="0"/>
              </a:rPr>
              <a:t>B</a:t>
            </a:r>
            <a:endParaRPr lang="en-IN" dirty="0"/>
          </a:p>
        </p:txBody>
      </p:sp>
      <p:sp>
        <p:nvSpPr>
          <p:cNvPr id="3" name="Rectangle 2"/>
          <p:cNvSpPr/>
          <p:nvPr/>
        </p:nvSpPr>
        <p:spPr>
          <a:xfrm>
            <a:off x="4446808" y="6168122"/>
            <a:ext cx="4517583" cy="707886"/>
          </a:xfrm>
          <a:prstGeom prst="rect">
            <a:avLst/>
          </a:prstGeom>
        </p:spPr>
        <p:txBody>
          <a:bodyPr wrap="none">
            <a:spAutoFit/>
          </a:bodyPr>
          <a:lstStyle/>
          <a:p>
            <a:r>
              <a:rPr lang="en-IN" sz="4000" dirty="0">
                <a:solidFill>
                  <a:schemeClr val="tx1">
                    <a:lumMod val="50000"/>
                    <a:lumOff val="50000"/>
                  </a:schemeClr>
                </a:solidFill>
                <a:latin typeface="Cambria Math" panose="02040503050406030204" pitchFamily="18" charset="0"/>
              </a:rPr>
              <a:t>= (A </a:t>
            </a:r>
            <a:r>
              <a:rPr lang="en-IN" sz="4000" dirty="0">
                <a:solidFill>
                  <a:schemeClr val="tx1">
                    <a:lumMod val="50000"/>
                    <a:lumOff val="50000"/>
                  </a:schemeClr>
                </a:solidFill>
                <a:latin typeface="Cambria Math" panose="02040503050406030204" pitchFamily="18" charset="0"/>
                <a:sym typeface="Symbol" panose="05050102010706020507" pitchFamily="18" charset="2"/>
              </a:rPr>
              <a:t></a:t>
            </a:r>
            <a:r>
              <a:rPr lang="en-IN" sz="4000" dirty="0">
                <a:solidFill>
                  <a:schemeClr val="tx1">
                    <a:lumMod val="50000"/>
                    <a:lumOff val="50000"/>
                  </a:schemeClr>
                </a:solidFill>
                <a:latin typeface="Cambria Math" panose="02040503050406030204" pitchFamily="18" charset="0"/>
              </a:rPr>
              <a:t> B) – (A </a:t>
            </a:r>
            <a:r>
              <a:rPr lang="en-IN" sz="4000" dirty="0">
                <a:solidFill>
                  <a:schemeClr val="tx1">
                    <a:lumMod val="50000"/>
                    <a:lumOff val="50000"/>
                  </a:schemeClr>
                </a:solidFill>
                <a:latin typeface="Cambria Math" panose="02040503050406030204" pitchFamily="18" charset="0"/>
                <a:sym typeface="Symbol" panose="05050102010706020507" pitchFamily="18" charset="2"/>
              </a:rPr>
              <a:t></a:t>
            </a:r>
            <a:r>
              <a:rPr lang="en-IN" sz="4000" dirty="0">
                <a:solidFill>
                  <a:schemeClr val="tx1">
                    <a:lumMod val="50000"/>
                    <a:lumOff val="50000"/>
                  </a:schemeClr>
                </a:solidFill>
                <a:latin typeface="Cambria Math" panose="02040503050406030204" pitchFamily="18" charset="0"/>
              </a:rPr>
              <a:t> B)</a:t>
            </a:r>
          </a:p>
        </p:txBody>
      </p:sp>
    </p:spTree>
    <p:extLst>
      <p:ext uri="{BB962C8B-B14F-4D97-AF65-F5344CB8AC3E}">
        <p14:creationId xmlns:p14="http://schemas.microsoft.com/office/powerpoint/2010/main" val="388890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80">
                                          <p:stCondLst>
                                            <p:cond delay="0"/>
                                          </p:stCondLst>
                                        </p:cTn>
                                        <p:tgtEl>
                                          <p:spTgt spid="17"/>
                                        </p:tgtEl>
                                      </p:cBhvr>
                                    </p:animEffect>
                                    <p:anim calcmode="lin" valueType="num">
                                      <p:cBhvr>
                                        <p:cTn id="2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
                                        </p:tgtEl>
                                      </p:cBhvr>
                                      <p:to x="100000" y="60000"/>
                                    </p:animScale>
                                    <p:animScale>
                                      <p:cBhvr>
                                        <p:cTn id="32" dur="166" decel="50000">
                                          <p:stCondLst>
                                            <p:cond delay="676"/>
                                          </p:stCondLst>
                                        </p:cTn>
                                        <p:tgtEl>
                                          <p:spTgt spid="17"/>
                                        </p:tgtEl>
                                      </p:cBhvr>
                                      <p:to x="100000" y="100000"/>
                                    </p:animScale>
                                    <p:animScale>
                                      <p:cBhvr>
                                        <p:cTn id="33" dur="26">
                                          <p:stCondLst>
                                            <p:cond delay="1312"/>
                                          </p:stCondLst>
                                        </p:cTn>
                                        <p:tgtEl>
                                          <p:spTgt spid="17"/>
                                        </p:tgtEl>
                                      </p:cBhvr>
                                      <p:to x="100000" y="80000"/>
                                    </p:animScale>
                                    <p:animScale>
                                      <p:cBhvr>
                                        <p:cTn id="34" dur="166" decel="50000">
                                          <p:stCondLst>
                                            <p:cond delay="1338"/>
                                          </p:stCondLst>
                                        </p:cTn>
                                        <p:tgtEl>
                                          <p:spTgt spid="17"/>
                                        </p:tgtEl>
                                      </p:cBhvr>
                                      <p:to x="100000" y="100000"/>
                                    </p:animScale>
                                    <p:animScale>
                                      <p:cBhvr>
                                        <p:cTn id="35" dur="26">
                                          <p:stCondLst>
                                            <p:cond delay="1642"/>
                                          </p:stCondLst>
                                        </p:cTn>
                                        <p:tgtEl>
                                          <p:spTgt spid="17"/>
                                        </p:tgtEl>
                                      </p:cBhvr>
                                      <p:to x="100000" y="90000"/>
                                    </p:animScale>
                                    <p:animScale>
                                      <p:cBhvr>
                                        <p:cTn id="36" dur="166" decel="50000">
                                          <p:stCondLst>
                                            <p:cond delay="1668"/>
                                          </p:stCondLst>
                                        </p:cTn>
                                        <p:tgtEl>
                                          <p:spTgt spid="17"/>
                                        </p:tgtEl>
                                      </p:cBhvr>
                                      <p:to x="100000" y="100000"/>
                                    </p:animScale>
                                    <p:animScale>
                                      <p:cBhvr>
                                        <p:cTn id="37" dur="26">
                                          <p:stCondLst>
                                            <p:cond delay="1808"/>
                                          </p:stCondLst>
                                        </p:cTn>
                                        <p:tgtEl>
                                          <p:spTgt spid="17"/>
                                        </p:tgtEl>
                                      </p:cBhvr>
                                      <p:to x="100000" y="95000"/>
                                    </p:animScale>
                                    <p:animScale>
                                      <p:cBhvr>
                                        <p:cTn id="38" dur="166" decel="50000">
                                          <p:stCondLst>
                                            <p:cond delay="1834"/>
                                          </p:stCondLst>
                                        </p:cTn>
                                        <p:tgtEl>
                                          <p:spTgt spid="17"/>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000"/>
                                        <p:tgtEl>
                                          <p:spTgt spid="7"/>
                                        </p:tgtEl>
                                      </p:cBhvr>
                                    </p:animEffect>
                                    <p:anim calcmode="lin" valueType="num">
                                      <p:cBhvr>
                                        <p:cTn id="44" dur="2000" fill="hold"/>
                                        <p:tgtEl>
                                          <p:spTgt spid="7"/>
                                        </p:tgtEl>
                                        <p:attrNameLst>
                                          <p:attrName>ppt_w</p:attrName>
                                        </p:attrNameLst>
                                      </p:cBhvr>
                                      <p:tavLst>
                                        <p:tav tm="0" fmla="#ppt_w*sin(2.5*pi*$)">
                                          <p:val>
                                            <p:fltVal val="0"/>
                                          </p:val>
                                        </p:tav>
                                        <p:tav tm="100000">
                                          <p:val>
                                            <p:fltVal val="1"/>
                                          </p:val>
                                        </p:tav>
                                      </p:tavLst>
                                    </p:anim>
                                    <p:anim calcmode="lin" valueType="num">
                                      <p:cBhvr>
                                        <p:cTn id="45"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nodeType="clickEffect">
                                  <p:stCondLst>
                                    <p:cond delay="0"/>
                                  </p:stCondLst>
                                  <p:childTnLst>
                                    <p:set>
                                      <p:cBhvr>
                                        <p:cTn id="61" dur="1" fill="hold">
                                          <p:stCondLst>
                                            <p:cond delay="0"/>
                                          </p:stCondLst>
                                        </p:cTn>
                                        <p:tgtEl>
                                          <p:spTgt spid="9">
                                            <p:txEl>
                                              <p:pRg st="0" end="0"/>
                                            </p:txEl>
                                          </p:spTgt>
                                        </p:tgtEl>
                                        <p:attrNameLst>
                                          <p:attrName>style.visibility</p:attrName>
                                        </p:attrNameLst>
                                      </p:cBhvr>
                                      <p:to>
                                        <p:strVal val="visible"/>
                                      </p:to>
                                    </p:set>
                                    <p:animEffect transition="in" filter="wipe(down)">
                                      <p:cBhvr>
                                        <p:cTn id="62" dur="580">
                                          <p:stCondLst>
                                            <p:cond delay="0"/>
                                          </p:stCondLst>
                                        </p:cTn>
                                        <p:tgtEl>
                                          <p:spTgt spid="9">
                                            <p:txEl>
                                              <p:pRg st="0" end="0"/>
                                            </p:txEl>
                                          </p:spTgt>
                                        </p:tgtEl>
                                      </p:cBhvr>
                                    </p:animEffect>
                                    <p:anim calcmode="lin" valueType="num">
                                      <p:cBhvr>
                                        <p:cTn id="63"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68" dur="26">
                                          <p:stCondLst>
                                            <p:cond delay="650"/>
                                          </p:stCondLst>
                                        </p:cTn>
                                        <p:tgtEl>
                                          <p:spTgt spid="9">
                                            <p:txEl>
                                              <p:pRg st="0" end="0"/>
                                            </p:txEl>
                                          </p:spTgt>
                                        </p:tgtEl>
                                      </p:cBhvr>
                                      <p:to x="100000" y="60000"/>
                                    </p:animScale>
                                    <p:animScale>
                                      <p:cBhvr>
                                        <p:cTn id="69" dur="166" decel="50000">
                                          <p:stCondLst>
                                            <p:cond delay="676"/>
                                          </p:stCondLst>
                                        </p:cTn>
                                        <p:tgtEl>
                                          <p:spTgt spid="9">
                                            <p:txEl>
                                              <p:pRg st="0" end="0"/>
                                            </p:txEl>
                                          </p:spTgt>
                                        </p:tgtEl>
                                      </p:cBhvr>
                                      <p:to x="100000" y="100000"/>
                                    </p:animScale>
                                    <p:animScale>
                                      <p:cBhvr>
                                        <p:cTn id="70" dur="26">
                                          <p:stCondLst>
                                            <p:cond delay="1312"/>
                                          </p:stCondLst>
                                        </p:cTn>
                                        <p:tgtEl>
                                          <p:spTgt spid="9">
                                            <p:txEl>
                                              <p:pRg st="0" end="0"/>
                                            </p:txEl>
                                          </p:spTgt>
                                        </p:tgtEl>
                                      </p:cBhvr>
                                      <p:to x="100000" y="80000"/>
                                    </p:animScale>
                                    <p:animScale>
                                      <p:cBhvr>
                                        <p:cTn id="71" dur="166" decel="50000">
                                          <p:stCondLst>
                                            <p:cond delay="1338"/>
                                          </p:stCondLst>
                                        </p:cTn>
                                        <p:tgtEl>
                                          <p:spTgt spid="9">
                                            <p:txEl>
                                              <p:pRg st="0" end="0"/>
                                            </p:txEl>
                                          </p:spTgt>
                                        </p:tgtEl>
                                      </p:cBhvr>
                                      <p:to x="100000" y="100000"/>
                                    </p:animScale>
                                    <p:animScale>
                                      <p:cBhvr>
                                        <p:cTn id="72" dur="26">
                                          <p:stCondLst>
                                            <p:cond delay="1642"/>
                                          </p:stCondLst>
                                        </p:cTn>
                                        <p:tgtEl>
                                          <p:spTgt spid="9">
                                            <p:txEl>
                                              <p:pRg st="0" end="0"/>
                                            </p:txEl>
                                          </p:spTgt>
                                        </p:tgtEl>
                                      </p:cBhvr>
                                      <p:to x="100000" y="90000"/>
                                    </p:animScale>
                                    <p:animScale>
                                      <p:cBhvr>
                                        <p:cTn id="73" dur="166" decel="50000">
                                          <p:stCondLst>
                                            <p:cond delay="1668"/>
                                          </p:stCondLst>
                                        </p:cTn>
                                        <p:tgtEl>
                                          <p:spTgt spid="9">
                                            <p:txEl>
                                              <p:pRg st="0" end="0"/>
                                            </p:txEl>
                                          </p:spTgt>
                                        </p:tgtEl>
                                      </p:cBhvr>
                                      <p:to x="100000" y="100000"/>
                                    </p:animScale>
                                    <p:animScale>
                                      <p:cBhvr>
                                        <p:cTn id="74" dur="26">
                                          <p:stCondLst>
                                            <p:cond delay="1808"/>
                                          </p:stCondLst>
                                        </p:cTn>
                                        <p:tgtEl>
                                          <p:spTgt spid="9">
                                            <p:txEl>
                                              <p:pRg st="0" end="0"/>
                                            </p:txEl>
                                          </p:spTgt>
                                        </p:tgtEl>
                                      </p:cBhvr>
                                      <p:to x="100000" y="95000"/>
                                    </p:animScale>
                                    <p:animScale>
                                      <p:cBhvr>
                                        <p:cTn id="75" dur="166" decel="50000">
                                          <p:stCondLst>
                                            <p:cond delay="1834"/>
                                          </p:stCondLst>
                                        </p:cTn>
                                        <p:tgtEl>
                                          <p:spTgt spid="9">
                                            <p:txEl>
                                              <p:pRg st="0" end="0"/>
                                            </p:txEl>
                                          </p:spTgt>
                                        </p:tgtEl>
                                      </p:cBhvr>
                                      <p:to x="100000" y="100000"/>
                                    </p:animScale>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additive="base">
                                        <p:cTn id="80" dur="500" fill="hold"/>
                                        <p:tgtEl>
                                          <p:spTgt spid="11"/>
                                        </p:tgtEl>
                                        <p:attrNameLst>
                                          <p:attrName>ppt_x</p:attrName>
                                        </p:attrNameLst>
                                      </p:cBhvr>
                                      <p:tavLst>
                                        <p:tav tm="0">
                                          <p:val>
                                            <p:strVal val="#ppt_x"/>
                                          </p:val>
                                        </p:tav>
                                        <p:tav tm="100000">
                                          <p:val>
                                            <p:strVal val="#ppt_x"/>
                                          </p:val>
                                        </p:tav>
                                      </p:tavLst>
                                    </p:anim>
                                    <p:anim calcmode="lin" valueType="num">
                                      <p:cBhvr additive="base">
                                        <p:cTn id="8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2"/>
                                        </p:tgtEl>
                                        <p:attrNameLst>
                                          <p:attrName>style.visibility</p:attrName>
                                        </p:attrNameLst>
                                      </p:cBhvr>
                                      <p:to>
                                        <p:strVal val="visible"/>
                                      </p:to>
                                    </p:set>
                                    <p:anim calcmode="lin" valueType="num">
                                      <p:cBhvr additive="base">
                                        <p:cTn id="86" dur="500" fill="hold"/>
                                        <p:tgtEl>
                                          <p:spTgt spid="12"/>
                                        </p:tgtEl>
                                        <p:attrNameLst>
                                          <p:attrName>ppt_x</p:attrName>
                                        </p:attrNameLst>
                                      </p:cBhvr>
                                      <p:tavLst>
                                        <p:tav tm="0">
                                          <p:val>
                                            <p:strVal val="#ppt_x"/>
                                          </p:val>
                                        </p:tav>
                                        <p:tav tm="100000">
                                          <p:val>
                                            <p:strVal val="#ppt_x"/>
                                          </p:val>
                                        </p:tav>
                                      </p:tavLst>
                                    </p:anim>
                                    <p:anim calcmode="lin" valueType="num">
                                      <p:cBhvr additive="base">
                                        <p:cTn id="8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3"/>
                                        </p:tgtEl>
                                        <p:attrNameLst>
                                          <p:attrName>style.visibility</p:attrName>
                                        </p:attrNameLst>
                                      </p:cBhvr>
                                      <p:to>
                                        <p:strVal val="visible"/>
                                      </p:to>
                                    </p:set>
                                    <p:anim calcmode="lin" valueType="num">
                                      <p:cBhvr additive="base">
                                        <p:cTn id="92" dur="500" fill="hold"/>
                                        <p:tgtEl>
                                          <p:spTgt spid="13"/>
                                        </p:tgtEl>
                                        <p:attrNameLst>
                                          <p:attrName>ppt_x</p:attrName>
                                        </p:attrNameLst>
                                      </p:cBhvr>
                                      <p:tavLst>
                                        <p:tav tm="0">
                                          <p:val>
                                            <p:strVal val="#ppt_x"/>
                                          </p:val>
                                        </p:tav>
                                        <p:tav tm="100000">
                                          <p:val>
                                            <p:strVal val="#ppt_x"/>
                                          </p:val>
                                        </p:tav>
                                      </p:tavLst>
                                    </p:anim>
                                    <p:anim calcmode="lin" valueType="num">
                                      <p:cBhvr additive="base">
                                        <p:cTn id="9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3">
                                            <p:txEl>
                                              <p:pRg st="0" end="0"/>
                                            </p:txEl>
                                          </p:spTgt>
                                        </p:tgtEl>
                                        <p:attrNameLst>
                                          <p:attrName>style.visibility</p:attrName>
                                        </p:attrNameLst>
                                      </p:cBhvr>
                                      <p:to>
                                        <p:strVal val="visible"/>
                                      </p:to>
                                    </p:set>
                                    <p:anim calcmode="lin" valueType="num">
                                      <p:cBhvr additive="base">
                                        <p:cTn id="9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6937920" cy="1005842"/>
          </a:xfrm>
        </p:spPr>
        <p:txBody>
          <a:bodyPr/>
          <a:lstStyle/>
          <a:p>
            <a:r>
              <a:rPr lang="en-US" sz="3600" b="1" dirty="0" smtClean="0"/>
              <a:t>Set Identities Applications </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45</a:t>
            </a:fld>
            <a:endParaRPr lang="en-NZ" dirty="0">
              <a:solidFill>
                <a:srgbClr val="000000"/>
              </a:solidFill>
            </a:endParaRPr>
          </a:p>
        </p:txBody>
      </p:sp>
      <mc:AlternateContent xmlns:mc="http://schemas.openxmlformats.org/markup-compatibility/2006" xmlns:a14="http://schemas.microsoft.com/office/drawing/2010/main">
        <mc:Choice Requires="a14">
          <p:sp>
            <p:nvSpPr>
              <p:cNvPr id="3" name="Rectangle 2"/>
              <p:cNvSpPr/>
              <p:nvPr/>
            </p:nvSpPr>
            <p:spPr>
              <a:xfrm>
                <a:off x="2286001" y="1676400"/>
                <a:ext cx="5486400" cy="4550348"/>
              </a:xfrm>
              <a:prstGeom prst="rect">
                <a:avLst/>
              </a:prstGeom>
            </p:spPr>
            <p:txBody>
              <a:bodyPr wrap="square">
                <a:spAutoFit/>
              </a:bodyPr>
              <a:lstStyle/>
              <a:p>
                <a:pPr marL="342900" lvl="0" indent="-342900" algn="just">
                  <a:lnSpc>
                    <a:spcPct val="107000"/>
                  </a:lnSpc>
                  <a:spcAft>
                    <a:spcPts val="0"/>
                  </a:spcAft>
                  <a:buFont typeface="+mj-lt"/>
                  <a:buAutoNum type="arabicParenR"/>
                </a:pPr>
                <a:r>
                  <a:rPr lang="en-IN" sz="3200" dirty="0" smtClean="0">
                    <a:latin typeface="Times New Roman" panose="02020603050405020304" pitchFamily="18" charset="0"/>
                    <a:ea typeface="Times New Roman" panose="02020603050405020304" pitchFamily="18" charset="0"/>
                    <a:cs typeface="Times New Roman" panose="02020603050405020304" pitchFamily="18" charset="0"/>
                  </a:rPr>
                  <a:t>Simplify </a:t>
                </a:r>
                <a14:m>
                  <m:oMath xmlns:m="http://schemas.openxmlformats.org/officeDocument/2006/math">
                    <m:d>
                      <m:dPr>
                        <m:ctrlPr>
                          <a:rPr lang="en-IN" sz="3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3200" i="1">
                            <a:effectLst/>
                            <a:latin typeface="Cambria Math" panose="02040503050406030204" pitchFamily="18" charset="0"/>
                            <a:ea typeface="Times New Roman" panose="02020603050405020304" pitchFamily="18" charset="0"/>
                            <a:cs typeface="Times New Roman" panose="02020603050405020304" pitchFamily="18" charset="0"/>
                          </a:rPr>
                          <m:t>𝐴</m:t>
                        </m:r>
                        <m:r>
                          <a:rPr lang="en-IN" sz="32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3200" i="1">
                            <a:effectLst/>
                            <a:latin typeface="Cambria Math" panose="02040503050406030204" pitchFamily="18" charset="0"/>
                            <a:ea typeface="Times New Roman" panose="02020603050405020304" pitchFamily="18" charset="0"/>
                            <a:cs typeface="Times New Roman" panose="02020603050405020304" pitchFamily="18" charset="0"/>
                          </a:rPr>
                          <m:t>𝐵</m:t>
                        </m:r>
                      </m:e>
                    </m:d>
                    <m:r>
                      <a:rPr lang="en-IN" sz="32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IN" sz="3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3200" i="1">
                            <a:effectLst/>
                            <a:latin typeface="Cambria Math" panose="02040503050406030204" pitchFamily="18" charset="0"/>
                            <a:ea typeface="Times New Roman" panose="02020603050405020304" pitchFamily="18" charset="0"/>
                            <a:cs typeface="Times New Roman" panose="02020603050405020304" pitchFamily="18" charset="0"/>
                          </a:rPr>
                          <m:t>𝐴</m:t>
                        </m:r>
                        <m:r>
                          <a:rPr lang="en-IN" sz="32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3200" i="1">
                            <a:effectLst/>
                            <a:latin typeface="Cambria Math" panose="02040503050406030204" pitchFamily="18" charset="0"/>
                            <a:ea typeface="Times New Roman" panose="02020603050405020304" pitchFamily="18" charset="0"/>
                            <a:cs typeface="Times New Roman" panose="02020603050405020304" pitchFamily="18" charset="0"/>
                          </a:rPr>
                          <m:t>𝐵</m:t>
                        </m:r>
                      </m:e>
                    </m:d>
                  </m:oMath>
                </a14:m>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226695" algn="just">
                  <a:lnSpc>
                    <a:spcPct val="107000"/>
                  </a:lnSpc>
                  <a:spcAft>
                    <a:spcPts val="600"/>
                  </a:spcAft>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Solution: </a:t>
                </a:r>
                <a:endParaRPr lang="en-IN" sz="32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226695" algn="just">
                  <a:lnSpc>
                    <a:spcPct val="107000"/>
                  </a:lnSpc>
                  <a:spcBef>
                    <a:spcPts val="600"/>
                  </a:spcBef>
                  <a:spcAft>
                    <a:spcPts val="600"/>
                  </a:spcAft>
                </a:pPr>
                <a14:m>
                  <m:oMath xmlns:m="http://schemas.openxmlformats.org/officeDocument/2006/math">
                    <m:d>
                      <m:dPr>
                        <m:ctrlPr>
                          <a:rPr lang="en-IN" sz="3200" i="1">
                            <a:latin typeface="Cambria Math" panose="02040503050406030204" pitchFamily="18" charset="0"/>
                          </a:rPr>
                        </m:ctrlPr>
                      </m:dPr>
                      <m:e>
                        <m:r>
                          <a:rPr lang="en-IN" sz="3200" i="1">
                            <a:latin typeface="Cambria Math" panose="02040503050406030204" pitchFamily="18" charset="0"/>
                          </a:rPr>
                          <m:t>𝐴</m:t>
                        </m:r>
                        <m:r>
                          <a:rPr lang="en-IN" sz="3200" i="1">
                            <a:latin typeface="Cambria Math" panose="02040503050406030204" pitchFamily="18" charset="0"/>
                          </a:rPr>
                          <m:t>−</m:t>
                        </m:r>
                        <m:r>
                          <a:rPr lang="en-IN" sz="3200" i="1">
                            <a:latin typeface="Cambria Math" panose="02040503050406030204" pitchFamily="18" charset="0"/>
                          </a:rPr>
                          <m:t>𝐵</m:t>
                        </m:r>
                      </m:e>
                    </m:d>
                    <m:r>
                      <a:rPr lang="en-IN" sz="3200">
                        <a:latin typeface="Cambria Math" panose="02040503050406030204" pitchFamily="18" charset="0"/>
                      </a:rPr>
                      <m:t>∪</m:t>
                    </m:r>
                    <m:d>
                      <m:dPr>
                        <m:ctrlPr>
                          <a:rPr lang="en-IN" sz="3200" i="1">
                            <a:latin typeface="Cambria Math" panose="02040503050406030204" pitchFamily="18" charset="0"/>
                          </a:rPr>
                        </m:ctrlPr>
                      </m:dPr>
                      <m:e>
                        <m:r>
                          <a:rPr lang="en-IN" sz="3200" i="1">
                            <a:latin typeface="Cambria Math" panose="02040503050406030204" pitchFamily="18" charset="0"/>
                          </a:rPr>
                          <m:t>𝐴</m:t>
                        </m:r>
                        <m:r>
                          <a:rPr lang="en-IN" sz="3200" i="1">
                            <a:latin typeface="Cambria Math" panose="02040503050406030204" pitchFamily="18" charset="0"/>
                          </a:rPr>
                          <m:t>∩</m:t>
                        </m:r>
                        <m:r>
                          <a:rPr lang="en-IN" sz="3200" i="1">
                            <a:latin typeface="Cambria Math" panose="02040503050406030204" pitchFamily="18" charset="0"/>
                          </a:rPr>
                          <m:t>𝐵</m:t>
                        </m:r>
                      </m:e>
                    </m:d>
                  </m:oMath>
                </a14:m>
                <a:r>
                  <a:rPr lang="en-IN" sz="3200" dirty="0" smtClean="0">
                    <a:latin typeface="Times New Roman" panose="02020603050405020304" pitchFamily="18" charset="0"/>
                    <a:ea typeface="Calibri" panose="020F0502020204030204" pitchFamily="34" charset="0"/>
                    <a:cs typeface="Times New Roman" panose="02020603050405020304" pitchFamily="18" charset="0"/>
                  </a:rPr>
                  <a:t> </a:t>
                </a:r>
              </a:p>
              <a:p>
                <a:pPr marL="226695" algn="just">
                  <a:lnSpc>
                    <a:spcPct val="107000"/>
                  </a:lnSpc>
                  <a:spcBef>
                    <a:spcPts val="600"/>
                  </a:spcBef>
                  <a:spcAft>
                    <a:spcPts val="600"/>
                  </a:spcAft>
                </a:pPr>
                <a14:m>
                  <m:oMath xmlns:m="http://schemas.openxmlformats.org/officeDocument/2006/math">
                    <m:r>
                      <a:rPr lang="en-IN" sz="3200" b="0" i="1" smtClean="0">
                        <a:latin typeface="Cambria Math" panose="02040503050406030204" pitchFamily="18" charset="0"/>
                      </a:rPr>
                      <m:t>=</m:t>
                    </m:r>
                    <m:d>
                      <m:dPr>
                        <m:ctrlPr>
                          <a:rPr lang="en-IN" sz="3200" i="1">
                            <a:latin typeface="Cambria Math" panose="02040503050406030204" pitchFamily="18" charset="0"/>
                          </a:rPr>
                        </m:ctrlPr>
                      </m:dPr>
                      <m:e>
                        <m:r>
                          <a:rPr lang="en-IN" sz="3200" i="1">
                            <a:latin typeface="Cambria Math" panose="02040503050406030204" pitchFamily="18" charset="0"/>
                          </a:rPr>
                          <m:t>𝐴</m:t>
                        </m:r>
                        <m:r>
                          <a:rPr lang="en-IN" sz="3200" i="1">
                            <a:latin typeface="Cambria Math" panose="02040503050406030204" pitchFamily="18" charset="0"/>
                          </a:rPr>
                          <m:t>∩</m:t>
                        </m:r>
                        <m:sSup>
                          <m:sSupPr>
                            <m:ctrlPr>
                              <a:rPr lang="en-IN" sz="3200" i="1">
                                <a:latin typeface="Cambria Math" panose="02040503050406030204" pitchFamily="18" charset="0"/>
                              </a:rPr>
                            </m:ctrlPr>
                          </m:sSupPr>
                          <m:e>
                            <m:r>
                              <a:rPr lang="en-IN" sz="3200" i="1">
                                <a:latin typeface="Cambria Math" panose="02040503050406030204" pitchFamily="18" charset="0"/>
                              </a:rPr>
                              <m:t>𝐵</m:t>
                            </m:r>
                          </m:e>
                          <m:sup>
                            <m:r>
                              <a:rPr lang="en-IN" sz="3200" i="1">
                                <a:latin typeface="Cambria Math" panose="02040503050406030204" pitchFamily="18" charset="0"/>
                              </a:rPr>
                              <m:t>′</m:t>
                            </m:r>
                          </m:sup>
                        </m:sSup>
                      </m:e>
                    </m:d>
                    <m:r>
                      <a:rPr lang="en-IN" sz="3200">
                        <a:latin typeface="Cambria Math" panose="02040503050406030204" pitchFamily="18" charset="0"/>
                      </a:rPr>
                      <m:t>∪</m:t>
                    </m:r>
                    <m:d>
                      <m:dPr>
                        <m:ctrlPr>
                          <a:rPr lang="en-IN" sz="3200" i="1">
                            <a:latin typeface="Cambria Math" panose="02040503050406030204" pitchFamily="18" charset="0"/>
                          </a:rPr>
                        </m:ctrlPr>
                      </m:dPr>
                      <m:e>
                        <m:r>
                          <a:rPr lang="en-IN" sz="3200" i="1">
                            <a:latin typeface="Cambria Math" panose="02040503050406030204" pitchFamily="18" charset="0"/>
                          </a:rPr>
                          <m:t>𝐴</m:t>
                        </m:r>
                        <m:r>
                          <a:rPr lang="en-IN" sz="3200" i="1">
                            <a:latin typeface="Cambria Math" panose="02040503050406030204" pitchFamily="18" charset="0"/>
                          </a:rPr>
                          <m:t>∩</m:t>
                        </m:r>
                        <m:r>
                          <a:rPr lang="en-IN" sz="3200" i="1">
                            <a:latin typeface="Cambria Math" panose="02040503050406030204" pitchFamily="18" charset="0"/>
                          </a:rPr>
                          <m:t>𝐵</m:t>
                        </m:r>
                      </m:e>
                    </m:d>
                  </m:oMath>
                </a14:m>
                <a:r>
                  <a:rPr lang="en-IN" sz="3200" dirty="0" smtClean="0">
                    <a:latin typeface="Times New Roman" panose="02020603050405020304" pitchFamily="18" charset="0"/>
                    <a:ea typeface="Calibri" panose="020F0502020204030204" pitchFamily="34" charset="0"/>
                    <a:cs typeface="Times New Roman" panose="02020603050405020304" pitchFamily="18" charset="0"/>
                  </a:rPr>
                  <a:t> </a:t>
                </a:r>
              </a:p>
              <a:p>
                <a:pPr marL="226695" algn="just">
                  <a:lnSpc>
                    <a:spcPct val="107000"/>
                  </a:lnSpc>
                  <a:spcBef>
                    <a:spcPts val="600"/>
                  </a:spcBef>
                  <a:spcAft>
                    <a:spcPts val="600"/>
                  </a:spcAft>
                </a:pPr>
                <a14:m>
                  <m:oMath xmlns:m="http://schemas.openxmlformats.org/officeDocument/2006/math">
                    <m:r>
                      <a:rPr lang="en-IN" sz="3200" b="0" i="0" smtClean="0">
                        <a:latin typeface="Cambria Math" panose="02040503050406030204" pitchFamily="18" charset="0"/>
                      </a:rPr>
                      <m:t>=</m:t>
                    </m:r>
                    <m:r>
                      <m:rPr>
                        <m:sty m:val="p"/>
                      </m:rPr>
                      <a:rPr lang="en-IN" sz="3200">
                        <a:latin typeface="Cambria Math" panose="02040503050406030204" pitchFamily="18" charset="0"/>
                      </a:rPr>
                      <m:t>A</m:t>
                    </m:r>
                    <m:r>
                      <a:rPr lang="en-IN" sz="3200">
                        <a:latin typeface="Cambria Math" panose="02040503050406030204" pitchFamily="18" charset="0"/>
                      </a:rPr>
                      <m:t>∩</m:t>
                    </m:r>
                    <m:d>
                      <m:dPr>
                        <m:ctrlPr>
                          <a:rPr lang="en-IN" sz="3200" i="1">
                            <a:latin typeface="Cambria Math" panose="02040503050406030204" pitchFamily="18" charset="0"/>
                          </a:rPr>
                        </m:ctrlPr>
                      </m:dPr>
                      <m:e>
                        <m:sSup>
                          <m:sSupPr>
                            <m:ctrlPr>
                              <a:rPr lang="en-IN" sz="3200" i="1">
                                <a:latin typeface="Cambria Math" panose="02040503050406030204" pitchFamily="18" charset="0"/>
                              </a:rPr>
                            </m:ctrlPr>
                          </m:sSupPr>
                          <m:e>
                            <m:r>
                              <a:rPr lang="en-IN" sz="3200" i="1">
                                <a:latin typeface="Cambria Math" panose="02040503050406030204" pitchFamily="18" charset="0"/>
                              </a:rPr>
                              <m:t>𝐵</m:t>
                            </m:r>
                          </m:e>
                          <m:sup>
                            <m:r>
                              <a:rPr lang="en-IN" sz="3200" i="1">
                                <a:latin typeface="Cambria Math" panose="02040503050406030204" pitchFamily="18" charset="0"/>
                              </a:rPr>
                              <m:t>′</m:t>
                            </m:r>
                          </m:sup>
                        </m:sSup>
                        <m:r>
                          <a:rPr lang="en-IN" sz="3200" i="1">
                            <a:latin typeface="Cambria Math" panose="02040503050406030204" pitchFamily="18" charset="0"/>
                          </a:rPr>
                          <m:t>∪</m:t>
                        </m:r>
                        <m:r>
                          <a:rPr lang="en-IN" sz="3200" b="0" i="1" smtClean="0">
                            <a:latin typeface="Cambria Math" panose="02040503050406030204" pitchFamily="18" charset="0"/>
                          </a:rPr>
                          <m:t>𝐵</m:t>
                        </m:r>
                      </m:e>
                    </m:d>
                  </m:oMath>
                </a14:m>
                <a:r>
                  <a:rPr lang="en-IN" sz="3200" dirty="0" smtClean="0">
                    <a:latin typeface="Times New Roman" panose="02020603050405020304" pitchFamily="18" charset="0"/>
                    <a:ea typeface="Calibri" panose="020F0502020204030204" pitchFamily="34" charset="0"/>
                    <a:cs typeface="Times New Roman" panose="02020603050405020304" pitchFamily="18" charset="0"/>
                  </a:rPr>
                  <a:t> </a:t>
                </a:r>
              </a:p>
              <a:p>
                <a:pPr marL="226695" algn="just">
                  <a:lnSpc>
                    <a:spcPct val="107000"/>
                  </a:lnSpc>
                  <a:spcBef>
                    <a:spcPts val="600"/>
                  </a:spcBef>
                  <a:spcAft>
                    <a:spcPts val="600"/>
                  </a:spcAft>
                </a:pPr>
                <a14:m>
                  <m:oMath xmlns:m="http://schemas.openxmlformats.org/officeDocument/2006/math">
                    <m:r>
                      <a:rPr lang="en-IN" sz="3200" b="0" i="0" smtClean="0">
                        <a:latin typeface="Cambria Math" panose="02040503050406030204" pitchFamily="18" charset="0"/>
                      </a:rPr>
                      <m:t>=</m:t>
                    </m:r>
                    <m:r>
                      <m:rPr>
                        <m:sty m:val="p"/>
                      </m:rPr>
                      <a:rPr lang="en-IN" sz="3200">
                        <a:latin typeface="Cambria Math" panose="02040503050406030204" pitchFamily="18" charset="0"/>
                      </a:rPr>
                      <m:t>A</m:t>
                    </m:r>
                    <m:r>
                      <a:rPr lang="en-IN" sz="3200" i="1">
                        <a:latin typeface="Cambria Math" panose="02040503050406030204" pitchFamily="18" charset="0"/>
                      </a:rPr>
                      <m:t>∩</m:t>
                    </m:r>
                    <m:r>
                      <a:rPr lang="en-IN" sz="3200" i="1">
                        <a:latin typeface="Cambria Math" panose="02040503050406030204" pitchFamily="18" charset="0"/>
                      </a:rPr>
                      <m:t>𝑈</m:t>
                    </m:r>
                  </m:oMath>
                </a14:m>
                <a:r>
                  <a:rPr lang="en-IN" sz="3200" dirty="0" smtClean="0">
                    <a:latin typeface="Times New Roman" panose="02020603050405020304" pitchFamily="18" charset="0"/>
                    <a:ea typeface="Calibri" panose="020F0502020204030204" pitchFamily="34" charset="0"/>
                    <a:cs typeface="Times New Roman" panose="02020603050405020304" pitchFamily="18" charset="0"/>
                  </a:rPr>
                  <a:t> </a:t>
                </a:r>
              </a:p>
              <a:p>
                <a:pPr marL="226695" algn="just">
                  <a:lnSpc>
                    <a:spcPct val="107000"/>
                  </a:lnSpc>
                  <a:spcBef>
                    <a:spcPts val="600"/>
                  </a:spcBef>
                  <a:spcAft>
                    <a:spcPts val="600"/>
                  </a:spcAft>
                </a:pPr>
                <a14:m>
                  <m:oMath xmlns:m="http://schemas.openxmlformats.org/officeDocument/2006/math">
                    <m:r>
                      <a:rPr lang="en-IN" sz="3200">
                        <a:latin typeface="Cambria Math" panose="02040503050406030204" pitchFamily="18" charset="0"/>
                        <a:sym typeface="Symbol" panose="05050102010706020507" pitchFamily="18" charset="2"/>
                      </a:rPr>
                      <m:t>=</m:t>
                    </m:r>
                    <m:r>
                      <a:rPr lang="en-IN" sz="3200">
                        <a:latin typeface="Cambria Math" panose="02040503050406030204" pitchFamily="18" charset="0"/>
                      </a:rPr>
                      <m:t> </m:t>
                    </m:r>
                    <m:r>
                      <a:rPr lang="en-IN" sz="3200" i="1">
                        <a:latin typeface="Cambria Math" panose="02040503050406030204" pitchFamily="18" charset="0"/>
                      </a:rPr>
                      <m:t>𝐴</m:t>
                    </m:r>
                  </m:oMath>
                </a14:m>
                <a:r>
                  <a:rPr lang="en-IN" sz="3200" dirty="0" smtClean="0">
                    <a:latin typeface="Times New Roman" panose="02020603050405020304" pitchFamily="18" charset="0"/>
                    <a:ea typeface="Calibri" panose="020F0502020204030204" pitchFamily="34" charset="0"/>
                    <a:cs typeface="Times New Roman" panose="02020603050405020304" pitchFamily="18" charset="0"/>
                  </a:rPr>
                  <a:t> </a:t>
                </a:r>
                <a:endParaRPr lang="en-IN" sz="32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286001" y="1676400"/>
                <a:ext cx="5486400" cy="4550348"/>
              </a:xfrm>
              <a:prstGeom prst="rect">
                <a:avLst/>
              </a:prstGeom>
              <a:blipFill rotWithShape="0">
                <a:blip r:embed="rId2"/>
                <a:stretch>
                  <a:fillRect l="-2444" t="-18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543800" y="2895600"/>
                <a:ext cx="3051156" cy="523220"/>
              </a:xfrm>
              <a:prstGeom prst="rect">
                <a:avLst/>
              </a:prstGeom>
            </p:spPr>
            <p:txBody>
              <a:bodyPr wrap="none">
                <a:spAutoFit/>
              </a:bodyPr>
              <a:lstStyle/>
              <a:p>
                <a:r>
                  <a:rPr lang="en-IN" sz="2800" dirty="0">
                    <a:latin typeface="Times New Roman" panose="02020603050405020304" pitchFamily="18" charset="0"/>
                    <a:ea typeface="Calibri" panose="020F0502020204030204" pitchFamily="34" charset="0"/>
                  </a:rPr>
                  <a:t>[</a:t>
                </a:r>
                <a:r>
                  <a:rPr lang="en-IN" sz="24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14:m>
                  <m:oMath xmlns:m="http://schemas.openxmlformats.org/officeDocument/2006/math">
                    <m:r>
                      <a:rPr lang="en-IN" sz="2800" i="1">
                        <a:effectLst/>
                        <a:latin typeface="Cambria Math" panose="02040503050406030204" pitchFamily="18" charset="0"/>
                        <a:ea typeface="Calibri" panose="020F0502020204030204" pitchFamily="34" charset="0"/>
                        <a:cs typeface="Times New Roman" panose="02020603050405020304" pitchFamily="18" charset="0"/>
                      </a:rPr>
                      <m:t>𝐴</m:t>
                    </m:r>
                    <m:r>
                      <a:rPr lang="en-IN" sz="2800" i="1">
                        <a:effectLst/>
                        <a:latin typeface="Cambria Math" panose="02040503050406030204" pitchFamily="18" charset="0"/>
                        <a:ea typeface="Calibri" panose="020F0502020204030204" pitchFamily="34" charset="0"/>
                        <a:cs typeface="Times New Roman" panose="02020603050405020304" pitchFamily="18" charset="0"/>
                      </a:rPr>
                      <m:t>−</m:t>
                    </m:r>
                    <m:r>
                      <a:rPr lang="en-IN" sz="2800" i="1">
                        <a:effectLst/>
                        <a:latin typeface="Cambria Math" panose="02040503050406030204" pitchFamily="18" charset="0"/>
                        <a:ea typeface="Calibri" panose="020F0502020204030204" pitchFamily="34" charset="0"/>
                        <a:cs typeface="Times New Roman" panose="02020603050405020304" pitchFamily="18" charset="0"/>
                      </a:rPr>
                      <m:t>𝐵</m:t>
                    </m:r>
                    <m:r>
                      <a:rPr lang="en-IN" sz="2800" i="1">
                        <a:effectLst/>
                        <a:latin typeface="Cambria Math" panose="02040503050406030204" pitchFamily="18" charset="0"/>
                        <a:ea typeface="Calibri" panose="020F0502020204030204" pitchFamily="34" charset="0"/>
                        <a:cs typeface="Times New Roman" panose="02020603050405020304" pitchFamily="18" charset="0"/>
                      </a:rPr>
                      <m:t>=</m:t>
                    </m:r>
                    <m:r>
                      <a:rPr lang="en-IN" sz="2800" i="1">
                        <a:effectLst/>
                        <a:latin typeface="Cambria Math" panose="02040503050406030204" pitchFamily="18" charset="0"/>
                        <a:ea typeface="Calibri" panose="020F0502020204030204" pitchFamily="34" charset="0"/>
                        <a:cs typeface="Times New Roman" panose="02020603050405020304" pitchFamily="18" charset="0"/>
                      </a:rPr>
                      <m:t>𝐴</m:t>
                    </m:r>
                    <m:r>
                      <a:rPr lang="en-IN" sz="2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2800" i="1">
                            <a:effectLst/>
                            <a:latin typeface="Cambria Math" panose="02040503050406030204" pitchFamily="18" charset="0"/>
                            <a:cs typeface="Times New Roman" panose="02020603050405020304" pitchFamily="18" charset="0"/>
                          </a:rPr>
                        </m:ctrlPr>
                      </m:sSupPr>
                      <m:e>
                        <m:r>
                          <a:rPr lang="en-IN" sz="2800" i="1">
                            <a:effectLst/>
                            <a:latin typeface="Cambria Math" panose="02040503050406030204" pitchFamily="18" charset="0"/>
                            <a:ea typeface="Calibri" panose="020F0502020204030204" pitchFamily="34" charset="0"/>
                            <a:cs typeface="Times New Roman" panose="02020603050405020304" pitchFamily="18" charset="0"/>
                          </a:rPr>
                          <m:t>𝐵</m:t>
                        </m:r>
                      </m:e>
                      <m:sup>
                        <m:r>
                          <a:rPr lang="en-IN" sz="2800" i="1">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IN" sz="2800" dirty="0">
                    <a:effectLst/>
                    <a:latin typeface="Times New Roman" panose="02020603050405020304" pitchFamily="18" charset="0"/>
                    <a:ea typeface="Calibri" panose="020F0502020204030204" pitchFamily="34" charset="0"/>
                  </a:rPr>
                  <a:t>]</a:t>
                </a:r>
                <a:endParaRPr lang="en-IN" dirty="0"/>
              </a:p>
            </p:txBody>
          </p:sp>
        </mc:Choice>
        <mc:Fallback xmlns="">
          <p:sp>
            <p:nvSpPr>
              <p:cNvPr id="4" name="Rectangle 3"/>
              <p:cNvSpPr>
                <a:spLocks noRot="1" noChangeAspect="1" noMove="1" noResize="1" noEditPoints="1" noAdjustHandles="1" noChangeArrowheads="1" noChangeShapeType="1" noTextEdit="1"/>
              </p:cNvSpPr>
              <p:nvPr/>
            </p:nvSpPr>
            <p:spPr>
              <a:xfrm>
                <a:off x="7543800" y="2895600"/>
                <a:ext cx="3051156" cy="523220"/>
              </a:xfrm>
              <a:prstGeom prst="rect">
                <a:avLst/>
              </a:prstGeom>
              <a:blipFill rotWithShape="0">
                <a:blip r:embed="rId3"/>
                <a:stretch>
                  <a:fillRect l="-4200" t="-11628" r="-2800" b="-31395"/>
                </a:stretch>
              </a:blipFill>
            </p:spPr>
            <p:txBody>
              <a:bodyPr/>
              <a:lstStyle/>
              <a:p>
                <a:r>
                  <a:rPr lang="en-IN">
                    <a:noFill/>
                  </a:rPr>
                  <a:t> </a:t>
                </a:r>
              </a:p>
            </p:txBody>
          </p:sp>
        </mc:Fallback>
      </mc:AlternateContent>
      <p:sp>
        <p:nvSpPr>
          <p:cNvPr id="6" name="Rectangle 5"/>
          <p:cNvSpPr/>
          <p:nvPr/>
        </p:nvSpPr>
        <p:spPr>
          <a:xfrm>
            <a:off x="7543800" y="3614435"/>
            <a:ext cx="3012363" cy="523220"/>
          </a:xfrm>
          <a:prstGeom prst="rect">
            <a:avLst/>
          </a:prstGeom>
        </p:spPr>
        <p:txBody>
          <a:bodyPr wrap="none">
            <a:spAutoFit/>
          </a:bodyPr>
          <a:lstStyle/>
          <a:p>
            <a:r>
              <a:rPr lang="en-IN" sz="2800" dirty="0">
                <a:latin typeface="Times New Roman" panose="02020603050405020304" pitchFamily="18" charset="0"/>
                <a:ea typeface="Calibri" panose="020F0502020204030204" pitchFamily="34" charset="0"/>
              </a:rPr>
              <a:t>[</a:t>
            </a:r>
            <a:r>
              <a:rPr lang="en-IN" sz="2400" dirty="0">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IN" sz="2800" dirty="0">
                <a:latin typeface="Times New Roman" panose="02020603050405020304" pitchFamily="18" charset="0"/>
                <a:ea typeface="Calibri" panose="020F0502020204030204" pitchFamily="34" charset="0"/>
              </a:rPr>
              <a:t>Distributive law]</a:t>
            </a:r>
            <a:endParaRPr lang="en-IN" dirty="0"/>
          </a:p>
        </p:txBody>
      </p:sp>
      <mc:AlternateContent xmlns:mc="http://schemas.openxmlformats.org/markup-compatibility/2006" xmlns:a14="http://schemas.microsoft.com/office/drawing/2010/main">
        <mc:Choice Requires="a14">
          <p:sp>
            <p:nvSpPr>
              <p:cNvPr id="7" name="Rectangle 6"/>
              <p:cNvSpPr/>
              <p:nvPr/>
            </p:nvSpPr>
            <p:spPr>
              <a:xfrm>
                <a:off x="7570694" y="4376410"/>
                <a:ext cx="2415469" cy="523220"/>
              </a:xfrm>
              <a:prstGeom prst="rect">
                <a:avLst/>
              </a:prstGeom>
            </p:spPr>
            <p:txBody>
              <a:bodyPr wrap="none">
                <a:spAutoFit/>
              </a:bodyPr>
              <a:lstStyle/>
              <a:p>
                <a:r>
                  <a:rPr lang="en-IN" sz="2800" dirty="0" smtClean="0">
                    <a:latin typeface="Times New Roman" panose="02020603050405020304" pitchFamily="18" charset="0"/>
                    <a:ea typeface="Calibri" panose="020F0502020204030204" pitchFamily="34" charset="0"/>
                  </a:rPr>
                  <a:t>[</a:t>
                </a:r>
                <a:r>
                  <a:rPr lang="en-IN" sz="2400" dirty="0" smtClean="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14:m>
                  <m:oMath xmlns:m="http://schemas.openxmlformats.org/officeDocument/2006/math">
                    <m:sSup>
                      <m:sSupPr>
                        <m:ctrlPr>
                          <a:rPr lang="en-IN" sz="2800" i="1">
                            <a:solidFill>
                              <a:srgbClr val="000000"/>
                            </a:solidFill>
                            <a:latin typeface="Cambria Math" panose="02040503050406030204" pitchFamily="18" charset="0"/>
                          </a:rPr>
                        </m:ctrlPr>
                      </m:sSupPr>
                      <m:e>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𝐵</m:t>
                        </m:r>
                      </m:e>
                      <m:sup>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up>
                    </m:sSup>
                    <m:r>
                      <a:rPr lang="en-IN" sz="28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IN" sz="2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𝐵</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N" sz="2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𝑈</m:t>
                    </m:r>
                  </m:oMath>
                </a14:m>
                <a:r>
                  <a:rPr lang="en-IN" sz="2800" dirty="0">
                    <a:effectLst/>
                    <a:latin typeface="Times New Roman" panose="02020603050405020304" pitchFamily="18" charset="0"/>
                    <a:ea typeface="Calibri" panose="020F0502020204030204" pitchFamily="34" charset="0"/>
                  </a:rPr>
                  <a:t>]</a:t>
                </a:r>
                <a:endParaRPr lang="en-IN" dirty="0"/>
              </a:p>
            </p:txBody>
          </p:sp>
        </mc:Choice>
        <mc:Fallback xmlns="">
          <p:sp>
            <p:nvSpPr>
              <p:cNvPr id="7" name="Rectangle 6"/>
              <p:cNvSpPr>
                <a:spLocks noRot="1" noChangeAspect="1" noMove="1" noResize="1" noEditPoints="1" noAdjustHandles="1" noChangeArrowheads="1" noChangeShapeType="1" noTextEdit="1"/>
              </p:cNvSpPr>
              <p:nvPr/>
            </p:nvSpPr>
            <p:spPr>
              <a:xfrm>
                <a:off x="7570694" y="4376410"/>
                <a:ext cx="2415469" cy="523220"/>
              </a:xfrm>
              <a:prstGeom prst="rect">
                <a:avLst/>
              </a:prstGeom>
              <a:blipFill rotWithShape="0">
                <a:blip r:embed="rId4"/>
                <a:stretch>
                  <a:fillRect l="-5303" t="-12791" r="-3788" b="-313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575176" y="5067476"/>
                <a:ext cx="2279407" cy="523220"/>
              </a:xfrm>
              <a:prstGeom prst="rect">
                <a:avLst/>
              </a:prstGeom>
            </p:spPr>
            <p:txBody>
              <a:bodyPr wrap="none">
                <a:spAutoFit/>
              </a:bodyPr>
              <a:lstStyle/>
              <a:p>
                <a:r>
                  <a:rPr lang="en-IN" sz="2800" dirty="0">
                    <a:latin typeface="Times New Roman" panose="02020603050405020304" pitchFamily="18" charset="0"/>
                    <a:ea typeface="Calibri" panose="020F0502020204030204" pitchFamily="34" charset="0"/>
                  </a:rPr>
                  <a:t>[</a:t>
                </a:r>
                <a:r>
                  <a:rPr lang="en-IN" sz="24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14:m>
                  <m:oMath xmlns:m="http://schemas.openxmlformats.org/officeDocument/2006/math">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𝑈</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oMath>
                </a14:m>
                <a:r>
                  <a:rPr lang="en-IN" sz="2800" dirty="0">
                    <a:effectLst/>
                    <a:latin typeface="Times New Roman" panose="02020603050405020304" pitchFamily="18" charset="0"/>
                    <a:ea typeface="Calibri" panose="020F0502020204030204" pitchFamily="34" charset="0"/>
                  </a:rPr>
                  <a:t>]</a:t>
                </a:r>
                <a:endParaRPr lang="en-IN" dirty="0"/>
              </a:p>
            </p:txBody>
          </p:sp>
        </mc:Choice>
        <mc:Fallback xmlns="">
          <p:sp>
            <p:nvSpPr>
              <p:cNvPr id="8" name="Rectangle 7"/>
              <p:cNvSpPr>
                <a:spLocks noRot="1" noChangeAspect="1" noMove="1" noResize="1" noEditPoints="1" noAdjustHandles="1" noChangeArrowheads="1" noChangeShapeType="1" noTextEdit="1"/>
              </p:cNvSpPr>
              <p:nvPr/>
            </p:nvSpPr>
            <p:spPr>
              <a:xfrm>
                <a:off x="7575176" y="5067476"/>
                <a:ext cx="2279407" cy="523220"/>
              </a:xfrm>
              <a:prstGeom prst="rect">
                <a:avLst/>
              </a:prstGeom>
              <a:blipFill rotWithShape="0">
                <a:blip r:embed="rId5"/>
                <a:stretch>
                  <a:fillRect l="-5615" t="-11628" r="-4011" b="-31395"/>
                </a:stretch>
              </a:blipFill>
            </p:spPr>
            <p:txBody>
              <a:bodyPr/>
              <a:lstStyle/>
              <a:p>
                <a:r>
                  <a:rPr lang="en-IN">
                    <a:noFill/>
                  </a:rPr>
                  <a:t> </a:t>
                </a:r>
              </a:p>
            </p:txBody>
          </p:sp>
        </mc:Fallback>
      </mc:AlternateContent>
    </p:spTree>
    <p:extLst>
      <p:ext uri="{BB962C8B-B14F-4D97-AF65-F5344CB8AC3E}">
        <p14:creationId xmlns:p14="http://schemas.microsoft.com/office/powerpoint/2010/main" val="309808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wipe(down)">
                                      <p:cBhvr>
                                        <p:cTn id="25" dur="580">
                                          <p:stCondLst>
                                            <p:cond delay="0"/>
                                          </p:stCondLst>
                                        </p:cTn>
                                        <p:tgtEl>
                                          <p:spTgt spid="4">
                                            <p:txEl>
                                              <p:pRg st="0" end="0"/>
                                            </p:txEl>
                                          </p:spTgt>
                                        </p:tgtEl>
                                      </p:cBhvr>
                                    </p:animEffect>
                                    <p:anim calcmode="lin" valueType="num">
                                      <p:cBhvr>
                                        <p:cTn id="26"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0" end="0"/>
                                            </p:txEl>
                                          </p:spTgt>
                                        </p:tgtEl>
                                      </p:cBhvr>
                                      <p:to x="100000" y="60000"/>
                                    </p:animScale>
                                    <p:animScale>
                                      <p:cBhvr>
                                        <p:cTn id="32" dur="166" decel="50000">
                                          <p:stCondLst>
                                            <p:cond delay="676"/>
                                          </p:stCondLst>
                                        </p:cTn>
                                        <p:tgtEl>
                                          <p:spTgt spid="4">
                                            <p:txEl>
                                              <p:pRg st="0" end="0"/>
                                            </p:txEl>
                                          </p:spTgt>
                                        </p:tgtEl>
                                      </p:cBhvr>
                                      <p:to x="100000" y="100000"/>
                                    </p:animScale>
                                    <p:animScale>
                                      <p:cBhvr>
                                        <p:cTn id="33" dur="26">
                                          <p:stCondLst>
                                            <p:cond delay="1312"/>
                                          </p:stCondLst>
                                        </p:cTn>
                                        <p:tgtEl>
                                          <p:spTgt spid="4">
                                            <p:txEl>
                                              <p:pRg st="0" end="0"/>
                                            </p:txEl>
                                          </p:spTgt>
                                        </p:tgtEl>
                                      </p:cBhvr>
                                      <p:to x="100000" y="80000"/>
                                    </p:animScale>
                                    <p:animScale>
                                      <p:cBhvr>
                                        <p:cTn id="34" dur="166" decel="50000">
                                          <p:stCondLst>
                                            <p:cond delay="1338"/>
                                          </p:stCondLst>
                                        </p:cTn>
                                        <p:tgtEl>
                                          <p:spTgt spid="4">
                                            <p:txEl>
                                              <p:pRg st="0" end="0"/>
                                            </p:txEl>
                                          </p:spTgt>
                                        </p:tgtEl>
                                      </p:cBhvr>
                                      <p:to x="100000" y="100000"/>
                                    </p:animScale>
                                    <p:animScale>
                                      <p:cBhvr>
                                        <p:cTn id="35" dur="26">
                                          <p:stCondLst>
                                            <p:cond delay="1642"/>
                                          </p:stCondLst>
                                        </p:cTn>
                                        <p:tgtEl>
                                          <p:spTgt spid="4">
                                            <p:txEl>
                                              <p:pRg st="0" end="0"/>
                                            </p:txEl>
                                          </p:spTgt>
                                        </p:tgtEl>
                                      </p:cBhvr>
                                      <p:to x="100000" y="90000"/>
                                    </p:animScale>
                                    <p:animScale>
                                      <p:cBhvr>
                                        <p:cTn id="36" dur="166" decel="50000">
                                          <p:stCondLst>
                                            <p:cond delay="1668"/>
                                          </p:stCondLst>
                                        </p:cTn>
                                        <p:tgtEl>
                                          <p:spTgt spid="4">
                                            <p:txEl>
                                              <p:pRg st="0" end="0"/>
                                            </p:txEl>
                                          </p:spTgt>
                                        </p:tgtEl>
                                      </p:cBhvr>
                                      <p:to x="100000" y="100000"/>
                                    </p:animScale>
                                    <p:animScale>
                                      <p:cBhvr>
                                        <p:cTn id="37" dur="26">
                                          <p:stCondLst>
                                            <p:cond delay="1808"/>
                                          </p:stCondLst>
                                        </p:cTn>
                                        <p:tgtEl>
                                          <p:spTgt spid="4">
                                            <p:txEl>
                                              <p:pRg st="0" end="0"/>
                                            </p:txEl>
                                          </p:spTgt>
                                        </p:tgtEl>
                                      </p:cBhvr>
                                      <p:to x="100000" y="95000"/>
                                    </p:animScale>
                                    <p:animScale>
                                      <p:cBhvr>
                                        <p:cTn id="38" dur="166" decel="50000">
                                          <p:stCondLst>
                                            <p:cond delay="1834"/>
                                          </p:stCondLst>
                                        </p:cTn>
                                        <p:tgtEl>
                                          <p:spTgt spid="4">
                                            <p:txEl>
                                              <p:pRg st="0" end="0"/>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additive="base">
                                        <p:cTn id="5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
                                            <p:txEl>
                                              <p:pRg st="0" end="0"/>
                                            </p:txEl>
                                          </p:spTgt>
                                        </p:tgtEl>
                                        <p:attrNameLst>
                                          <p:attrName>style.visibility</p:attrName>
                                        </p:attrNameLst>
                                      </p:cBhvr>
                                      <p:to>
                                        <p:strVal val="visible"/>
                                      </p:to>
                                    </p:set>
                                    <p:anim calcmode="lin" valueType="num">
                                      <p:cBhvr additive="base">
                                        <p:cTn id="6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 calcmode="lin" valueType="num">
                                      <p:cBhvr additive="base">
                                        <p:cTn id="6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xEl>
                                              <p:pRg st="0" end="0"/>
                                            </p:txEl>
                                          </p:spTgt>
                                        </p:tgtEl>
                                        <p:attrNameLst>
                                          <p:attrName>style.visibility</p:attrName>
                                        </p:attrNameLst>
                                      </p:cBhvr>
                                      <p:to>
                                        <p:strVal val="visible"/>
                                      </p:to>
                                    </p:set>
                                    <p:anim calcmode="lin" valueType="num">
                                      <p:cBhvr additive="base">
                                        <p:cTn id="7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wipe(down)">
                                      <p:cBhvr>
                                        <p:cTn id="79" dur="580">
                                          <p:stCondLst>
                                            <p:cond delay="0"/>
                                          </p:stCondLst>
                                        </p:cTn>
                                        <p:tgtEl>
                                          <p:spTgt spid="3">
                                            <p:txEl>
                                              <p:pRg st="6" end="6"/>
                                            </p:txEl>
                                          </p:spTgt>
                                        </p:tgtEl>
                                      </p:cBhvr>
                                    </p:animEffect>
                                    <p:anim calcmode="lin" valueType="num">
                                      <p:cBhvr>
                                        <p:cTn id="8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6" end="6"/>
                                            </p:txEl>
                                          </p:spTgt>
                                        </p:tgtEl>
                                      </p:cBhvr>
                                      <p:to x="100000" y="60000"/>
                                    </p:animScale>
                                    <p:animScale>
                                      <p:cBhvr>
                                        <p:cTn id="86" dur="166" decel="50000">
                                          <p:stCondLst>
                                            <p:cond delay="676"/>
                                          </p:stCondLst>
                                        </p:cTn>
                                        <p:tgtEl>
                                          <p:spTgt spid="3">
                                            <p:txEl>
                                              <p:pRg st="6" end="6"/>
                                            </p:txEl>
                                          </p:spTgt>
                                        </p:tgtEl>
                                      </p:cBhvr>
                                      <p:to x="100000" y="100000"/>
                                    </p:animScale>
                                    <p:animScale>
                                      <p:cBhvr>
                                        <p:cTn id="87" dur="26">
                                          <p:stCondLst>
                                            <p:cond delay="1312"/>
                                          </p:stCondLst>
                                        </p:cTn>
                                        <p:tgtEl>
                                          <p:spTgt spid="3">
                                            <p:txEl>
                                              <p:pRg st="6" end="6"/>
                                            </p:txEl>
                                          </p:spTgt>
                                        </p:tgtEl>
                                      </p:cBhvr>
                                      <p:to x="100000" y="80000"/>
                                    </p:animScale>
                                    <p:animScale>
                                      <p:cBhvr>
                                        <p:cTn id="88" dur="166" decel="50000">
                                          <p:stCondLst>
                                            <p:cond delay="1338"/>
                                          </p:stCondLst>
                                        </p:cTn>
                                        <p:tgtEl>
                                          <p:spTgt spid="3">
                                            <p:txEl>
                                              <p:pRg st="6" end="6"/>
                                            </p:txEl>
                                          </p:spTgt>
                                        </p:tgtEl>
                                      </p:cBhvr>
                                      <p:to x="100000" y="100000"/>
                                    </p:animScale>
                                    <p:animScale>
                                      <p:cBhvr>
                                        <p:cTn id="89" dur="26">
                                          <p:stCondLst>
                                            <p:cond delay="1642"/>
                                          </p:stCondLst>
                                        </p:cTn>
                                        <p:tgtEl>
                                          <p:spTgt spid="3">
                                            <p:txEl>
                                              <p:pRg st="6" end="6"/>
                                            </p:txEl>
                                          </p:spTgt>
                                        </p:tgtEl>
                                      </p:cBhvr>
                                      <p:to x="100000" y="90000"/>
                                    </p:animScale>
                                    <p:animScale>
                                      <p:cBhvr>
                                        <p:cTn id="90" dur="166" decel="50000">
                                          <p:stCondLst>
                                            <p:cond delay="1668"/>
                                          </p:stCondLst>
                                        </p:cTn>
                                        <p:tgtEl>
                                          <p:spTgt spid="3">
                                            <p:txEl>
                                              <p:pRg st="6" end="6"/>
                                            </p:txEl>
                                          </p:spTgt>
                                        </p:tgtEl>
                                      </p:cBhvr>
                                      <p:to x="100000" y="100000"/>
                                    </p:animScale>
                                    <p:animScale>
                                      <p:cBhvr>
                                        <p:cTn id="91" dur="26">
                                          <p:stCondLst>
                                            <p:cond delay="1808"/>
                                          </p:stCondLst>
                                        </p:cTn>
                                        <p:tgtEl>
                                          <p:spTgt spid="3">
                                            <p:txEl>
                                              <p:pRg st="6" end="6"/>
                                            </p:txEl>
                                          </p:spTgt>
                                        </p:tgtEl>
                                      </p:cBhvr>
                                      <p:to x="100000" y="95000"/>
                                    </p:animScale>
                                    <p:animScale>
                                      <p:cBhvr>
                                        <p:cTn id="92"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8995319" cy="1005842"/>
          </a:xfrm>
        </p:spPr>
        <p:txBody>
          <a:bodyPr/>
          <a:lstStyle/>
          <a:p>
            <a:r>
              <a:rPr lang="en-US" sz="3600" b="1" dirty="0" smtClean="0"/>
              <a:t>Set Identities Applications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46</a:t>
            </a:fld>
            <a:endParaRPr lang="en-NZ" dirty="0">
              <a:solidFill>
                <a:srgbClr val="000000"/>
              </a:solidFill>
            </a:endParaRPr>
          </a:p>
        </p:txBody>
      </p:sp>
      <mc:AlternateContent xmlns:mc="http://schemas.openxmlformats.org/markup-compatibility/2006" xmlns:a14="http://schemas.microsoft.com/office/drawing/2010/main">
        <mc:Choice Requires="a14">
          <p:sp>
            <p:nvSpPr>
              <p:cNvPr id="3" name="Rectangle 2"/>
              <p:cNvSpPr/>
              <p:nvPr/>
            </p:nvSpPr>
            <p:spPr>
              <a:xfrm>
                <a:off x="4145038" y="1600200"/>
                <a:ext cx="4264181" cy="5077287"/>
              </a:xfrm>
              <a:prstGeom prst="rect">
                <a:avLst/>
              </a:prstGeom>
            </p:spPr>
            <p:txBody>
              <a:bodyPr wrap="none">
                <a:spAutoFit/>
              </a:bodyPr>
              <a:lstStyle/>
              <a:p>
                <a:pPr lvl="0" algn="just">
                  <a:lnSpc>
                    <a:spcPct val="107000"/>
                  </a:lnSpc>
                  <a:spcAft>
                    <a:spcPts val="0"/>
                  </a:spcAft>
                </a:pPr>
                <a:r>
                  <a:rPr lang="en-IN" sz="3200" dirty="0" smtClean="0">
                    <a:latin typeface="Times New Roman" panose="02020603050405020304" pitchFamily="18" charset="0"/>
                    <a:ea typeface="Calibri" panose="020F0502020204030204" pitchFamily="34" charset="0"/>
                    <a:cs typeface="Times New Roman" panose="02020603050405020304" pitchFamily="18" charset="0"/>
                  </a:rPr>
                  <a:t>2) Simplify </a:t>
                </a:r>
                <a14:m>
                  <m:oMath xmlns:m="http://schemas.openxmlformats.org/officeDocument/2006/math">
                    <m:r>
                      <a:rPr lang="en-IN" sz="3200" i="1">
                        <a:effectLst/>
                        <a:latin typeface="Cambria Math" panose="02040503050406030204" pitchFamily="18" charset="0"/>
                        <a:ea typeface="Calibri" panose="020F0502020204030204" pitchFamily="34" charset="0"/>
                        <a:cs typeface="Times New Roman" panose="02020603050405020304" pitchFamily="18" charset="0"/>
                      </a:rPr>
                      <m:t>𝐴</m:t>
                    </m:r>
                    <m:r>
                      <a:rPr lang="en-IN" sz="32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32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3200" i="1">
                            <a:effectLst/>
                            <a:latin typeface="Cambria Math" panose="02040503050406030204" pitchFamily="18" charset="0"/>
                            <a:ea typeface="Calibri" panose="020F0502020204030204" pitchFamily="34" charset="0"/>
                            <a:cs typeface="Times New Roman" panose="02020603050405020304" pitchFamily="18" charset="0"/>
                          </a:rPr>
                          <m:t>𝐵</m:t>
                        </m:r>
                        <m:r>
                          <a:rPr lang="en-IN" sz="3200" i="1">
                            <a:effectLst/>
                            <a:latin typeface="Cambria Math" panose="02040503050406030204" pitchFamily="18" charset="0"/>
                            <a:ea typeface="Calibri" panose="020F0502020204030204" pitchFamily="34" charset="0"/>
                            <a:cs typeface="Times New Roman" panose="02020603050405020304" pitchFamily="18" charset="0"/>
                          </a:rPr>
                          <m:t>−</m:t>
                        </m:r>
                        <m:r>
                          <a:rPr lang="en-IN" sz="3200" i="1">
                            <a:effectLst/>
                            <a:latin typeface="Cambria Math" panose="02040503050406030204" pitchFamily="18" charset="0"/>
                            <a:ea typeface="Calibri" panose="020F0502020204030204" pitchFamily="34" charset="0"/>
                            <a:cs typeface="Times New Roman" panose="02020603050405020304" pitchFamily="18" charset="0"/>
                          </a:rPr>
                          <m:t>𝐴</m:t>
                        </m:r>
                      </m:e>
                    </m:d>
                  </m:oMath>
                </a14:m>
                <a:endParaRPr lang="en-IN" sz="3200" dirty="0" smtClean="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0"/>
                  </a:spcAft>
                </a:pPr>
                <a:r>
                  <a:rPr lang="en-IN" sz="3200" dirty="0" smtClean="0">
                    <a:latin typeface="Calibri" panose="020F0502020204030204" pitchFamily="34" charset="0"/>
                    <a:ea typeface="Calibri" panose="020F0502020204030204" pitchFamily="34" charset="0"/>
                    <a:cs typeface="Times New Roman" panose="02020603050405020304" pitchFamily="18" charset="0"/>
                  </a:rPr>
                  <a:t>Solution:</a:t>
                </a:r>
              </a:p>
              <a:p>
                <a:pPr lvl="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IN" sz="3200" i="1">
                          <a:latin typeface="Cambria Math" panose="02040503050406030204" pitchFamily="18" charset="0"/>
                        </a:rPr>
                        <m:t>𝐴</m:t>
                      </m:r>
                      <m:r>
                        <a:rPr lang="en-IN" sz="3200" i="1">
                          <a:latin typeface="Cambria Math" panose="02040503050406030204" pitchFamily="18" charset="0"/>
                        </a:rPr>
                        <m:t>∩</m:t>
                      </m:r>
                      <m:d>
                        <m:dPr>
                          <m:ctrlPr>
                            <a:rPr lang="en-IN" sz="3200" i="1">
                              <a:latin typeface="Cambria Math" panose="02040503050406030204" pitchFamily="18" charset="0"/>
                            </a:rPr>
                          </m:ctrlPr>
                        </m:dPr>
                        <m:e>
                          <m:r>
                            <a:rPr lang="en-IN" sz="3200" i="1">
                              <a:latin typeface="Cambria Math" panose="02040503050406030204" pitchFamily="18" charset="0"/>
                            </a:rPr>
                            <m:t>𝐵</m:t>
                          </m:r>
                          <m:r>
                            <a:rPr lang="en-IN" sz="3200" i="1">
                              <a:latin typeface="Cambria Math" panose="02040503050406030204" pitchFamily="18" charset="0"/>
                            </a:rPr>
                            <m:t>−</m:t>
                          </m:r>
                          <m:r>
                            <a:rPr lang="en-IN" sz="3200" i="1">
                              <a:latin typeface="Cambria Math" panose="02040503050406030204" pitchFamily="18" charset="0"/>
                            </a:rPr>
                            <m:t>𝐴</m:t>
                          </m:r>
                        </m:e>
                      </m:d>
                    </m:oMath>
                  </m:oMathPara>
                </a14:m>
                <a:endParaRPr lang="en-IN" sz="3200" i="1" dirty="0" smtClean="0"/>
              </a:p>
              <a:p>
                <a:pPr lvl="0">
                  <a:lnSpc>
                    <a:spcPct val="107000"/>
                  </a:lnSpc>
                  <a:spcBef>
                    <a:spcPts val="600"/>
                  </a:spcBef>
                  <a:spcAft>
                    <a:spcPts val="600"/>
                  </a:spcAft>
                </a:pPr>
                <a14:m>
                  <m:oMath xmlns:m="http://schemas.openxmlformats.org/officeDocument/2006/math">
                    <m:r>
                      <a:rPr lang="en-IN" sz="3200" smtClean="0">
                        <a:latin typeface="Cambria Math" panose="02040503050406030204" pitchFamily="18" charset="0"/>
                        <a:sym typeface="Symbol" panose="05050102010706020507" pitchFamily="18" charset="2"/>
                      </a:rPr>
                      <m:t>=</m:t>
                    </m:r>
                    <m:r>
                      <a:rPr lang="en-IN" sz="3200">
                        <a:latin typeface="Cambria Math" panose="02040503050406030204" pitchFamily="18" charset="0"/>
                      </a:rPr>
                      <m:t> </m:t>
                    </m:r>
                    <m:r>
                      <a:rPr lang="en-IN" sz="3200" i="1">
                        <a:latin typeface="Cambria Math" panose="02040503050406030204" pitchFamily="18" charset="0"/>
                      </a:rPr>
                      <m:t>𝐴</m:t>
                    </m:r>
                    <m:r>
                      <a:rPr lang="en-IN" sz="3200" i="1">
                        <a:latin typeface="Cambria Math" panose="02040503050406030204" pitchFamily="18" charset="0"/>
                      </a:rPr>
                      <m:t>∩</m:t>
                    </m:r>
                    <m:d>
                      <m:dPr>
                        <m:ctrlPr>
                          <a:rPr lang="en-IN" sz="3200" i="1">
                            <a:latin typeface="Cambria Math" panose="02040503050406030204" pitchFamily="18" charset="0"/>
                          </a:rPr>
                        </m:ctrlPr>
                      </m:dPr>
                      <m:e>
                        <m:r>
                          <a:rPr lang="en-IN" sz="3200" i="1">
                            <a:latin typeface="Cambria Math" panose="02040503050406030204" pitchFamily="18" charset="0"/>
                          </a:rPr>
                          <m:t>𝐵</m:t>
                        </m:r>
                        <m:r>
                          <a:rPr lang="en-IN" sz="3200" i="1">
                            <a:latin typeface="Cambria Math" panose="02040503050406030204" pitchFamily="18" charset="0"/>
                          </a:rPr>
                          <m:t>∩</m:t>
                        </m:r>
                        <m:sSup>
                          <m:sSupPr>
                            <m:ctrlPr>
                              <a:rPr lang="en-IN" sz="3200" i="1">
                                <a:latin typeface="Cambria Math" panose="02040503050406030204" pitchFamily="18" charset="0"/>
                              </a:rPr>
                            </m:ctrlPr>
                          </m:sSupPr>
                          <m:e>
                            <m:r>
                              <a:rPr lang="en-IN" sz="3200" i="1">
                                <a:latin typeface="Cambria Math" panose="02040503050406030204" pitchFamily="18" charset="0"/>
                              </a:rPr>
                              <m:t>𝐴</m:t>
                            </m:r>
                          </m:e>
                          <m:sup>
                            <m:r>
                              <a:rPr lang="en-IN" sz="3200" i="1">
                                <a:latin typeface="Cambria Math" panose="02040503050406030204" pitchFamily="18" charset="0"/>
                              </a:rPr>
                              <m:t>′</m:t>
                            </m:r>
                          </m:sup>
                        </m:sSup>
                      </m:e>
                    </m:d>
                  </m:oMath>
                </a14:m>
                <a:r>
                  <a:rPr lang="en-IN" sz="3200" dirty="0" smtClean="0">
                    <a:latin typeface="Calibri" panose="020F0502020204030204" pitchFamily="34" charset="0"/>
                    <a:ea typeface="Calibri" panose="020F0502020204030204" pitchFamily="34" charset="0"/>
                    <a:cs typeface="Times New Roman" panose="02020603050405020304" pitchFamily="18" charset="0"/>
                  </a:rPr>
                  <a:t> </a:t>
                </a:r>
                <a:endParaRPr lang="en-IN" sz="3200" i="1" dirty="0" smtClean="0"/>
              </a:p>
              <a:p>
                <a:pPr lvl="0">
                  <a:lnSpc>
                    <a:spcPct val="107000"/>
                  </a:lnSpc>
                  <a:spcBef>
                    <a:spcPts val="600"/>
                  </a:spcBef>
                  <a:spcAft>
                    <a:spcPts val="600"/>
                  </a:spcAft>
                </a:pPr>
                <a14:m>
                  <m:oMath xmlns:m="http://schemas.openxmlformats.org/officeDocument/2006/math">
                    <m:r>
                      <a:rPr lang="en-IN" sz="3200" b="0" i="1" smtClean="0">
                        <a:latin typeface="Cambria Math" panose="02040503050406030204" pitchFamily="18" charset="0"/>
                      </a:rPr>
                      <m:t>=</m:t>
                    </m:r>
                    <m:r>
                      <a:rPr lang="en-IN" sz="3200" i="1">
                        <a:latin typeface="Cambria Math" panose="02040503050406030204" pitchFamily="18" charset="0"/>
                      </a:rPr>
                      <m:t>𝐴</m:t>
                    </m:r>
                    <m:r>
                      <a:rPr lang="en-IN" sz="3200" i="1">
                        <a:latin typeface="Cambria Math" panose="02040503050406030204" pitchFamily="18" charset="0"/>
                      </a:rPr>
                      <m:t>∩</m:t>
                    </m:r>
                    <m:d>
                      <m:dPr>
                        <m:ctrlPr>
                          <a:rPr lang="en-IN" sz="3200" i="1">
                            <a:latin typeface="Cambria Math" panose="02040503050406030204" pitchFamily="18" charset="0"/>
                          </a:rPr>
                        </m:ctrlPr>
                      </m:dPr>
                      <m:e>
                        <m:sSup>
                          <m:sSupPr>
                            <m:ctrlPr>
                              <a:rPr lang="en-IN" sz="3200" i="1">
                                <a:latin typeface="Cambria Math" panose="02040503050406030204" pitchFamily="18" charset="0"/>
                              </a:rPr>
                            </m:ctrlPr>
                          </m:sSupPr>
                          <m:e>
                            <m:r>
                              <a:rPr lang="en-IN" sz="3200" i="1">
                                <a:latin typeface="Cambria Math" panose="02040503050406030204" pitchFamily="18" charset="0"/>
                              </a:rPr>
                              <m:t>𝐴</m:t>
                            </m:r>
                          </m:e>
                          <m:sup>
                            <m:r>
                              <a:rPr lang="en-IN" sz="3200" i="1">
                                <a:latin typeface="Cambria Math" panose="02040503050406030204" pitchFamily="18" charset="0"/>
                              </a:rPr>
                              <m:t>′</m:t>
                            </m:r>
                          </m:sup>
                        </m:sSup>
                        <m:r>
                          <a:rPr lang="en-IN" sz="3200" i="1">
                            <a:latin typeface="Cambria Math" panose="02040503050406030204" pitchFamily="18" charset="0"/>
                          </a:rPr>
                          <m:t>∩</m:t>
                        </m:r>
                        <m:r>
                          <a:rPr lang="en-IN" sz="3200" i="1">
                            <a:latin typeface="Cambria Math" panose="02040503050406030204" pitchFamily="18" charset="0"/>
                          </a:rPr>
                          <m:t>𝐵</m:t>
                        </m:r>
                      </m:e>
                    </m:d>
                  </m:oMath>
                </a14:m>
                <a:r>
                  <a:rPr lang="en-IN" sz="3200" i="1" dirty="0" smtClean="0"/>
                  <a:t> </a:t>
                </a:r>
              </a:p>
              <a:p>
                <a:pPr lvl="0">
                  <a:lnSpc>
                    <a:spcPct val="107000"/>
                  </a:lnSpc>
                  <a:spcBef>
                    <a:spcPts val="600"/>
                  </a:spcBef>
                  <a:spcAft>
                    <a:spcPts val="600"/>
                  </a:spcAft>
                </a:pPr>
                <a14:m>
                  <m:oMath xmlns:m="http://schemas.openxmlformats.org/officeDocument/2006/math">
                    <m:r>
                      <a:rPr lang="en-IN" sz="3200" b="0" i="0" smtClean="0">
                        <a:latin typeface="Cambria Math" panose="02040503050406030204" pitchFamily="18" charset="0"/>
                      </a:rPr>
                      <m:t>=</m:t>
                    </m:r>
                    <m:r>
                      <a:rPr lang="en-IN" sz="3200">
                        <a:latin typeface="Cambria Math" panose="02040503050406030204" pitchFamily="18" charset="0"/>
                      </a:rPr>
                      <m:t>(</m:t>
                    </m:r>
                    <m:r>
                      <a:rPr lang="en-IN" sz="3200" i="1">
                        <a:latin typeface="Cambria Math" panose="02040503050406030204" pitchFamily="18" charset="0"/>
                      </a:rPr>
                      <m:t>𝐴</m:t>
                    </m:r>
                    <m:r>
                      <a:rPr lang="en-IN" sz="3200" i="1">
                        <a:latin typeface="Cambria Math" panose="02040503050406030204" pitchFamily="18" charset="0"/>
                      </a:rPr>
                      <m:t>∩</m:t>
                    </m:r>
                    <m:sSup>
                      <m:sSupPr>
                        <m:ctrlPr>
                          <a:rPr lang="en-IN" sz="3200" i="1">
                            <a:latin typeface="Cambria Math" panose="02040503050406030204" pitchFamily="18" charset="0"/>
                          </a:rPr>
                        </m:ctrlPr>
                      </m:sSupPr>
                      <m:e>
                        <m:r>
                          <a:rPr lang="en-IN" sz="3200" i="1">
                            <a:latin typeface="Cambria Math" panose="02040503050406030204" pitchFamily="18" charset="0"/>
                          </a:rPr>
                          <m:t>𝐴</m:t>
                        </m:r>
                      </m:e>
                      <m:sup>
                        <m:r>
                          <a:rPr lang="en-IN" sz="3200" i="1">
                            <a:latin typeface="Cambria Math" panose="02040503050406030204" pitchFamily="18" charset="0"/>
                          </a:rPr>
                          <m:t>′</m:t>
                        </m:r>
                      </m:sup>
                    </m:sSup>
                    <m:r>
                      <a:rPr lang="en-IN" sz="3200" i="1">
                        <a:latin typeface="Cambria Math" panose="02040503050406030204" pitchFamily="18" charset="0"/>
                      </a:rPr>
                      <m:t>)∩</m:t>
                    </m:r>
                    <m:r>
                      <a:rPr lang="en-IN" sz="3200" i="1">
                        <a:latin typeface="Cambria Math" panose="02040503050406030204" pitchFamily="18" charset="0"/>
                      </a:rPr>
                      <m:t>𝐵</m:t>
                    </m:r>
                  </m:oMath>
                </a14:m>
                <a:r>
                  <a:rPr lang="en-IN" sz="3200" dirty="0" smtClean="0">
                    <a:effectLst/>
                    <a:latin typeface="Calibri" panose="020F0502020204030204" pitchFamily="34" charset="0"/>
                    <a:ea typeface="Calibri" panose="020F0502020204030204" pitchFamily="34" charset="0"/>
                    <a:cs typeface="Times New Roman" panose="02020603050405020304" pitchFamily="18" charset="0"/>
                  </a:rPr>
                  <a:t> </a:t>
                </a:r>
              </a:p>
              <a:p>
                <a:pPr lvl="0">
                  <a:lnSpc>
                    <a:spcPct val="107000"/>
                  </a:lnSpc>
                  <a:spcBef>
                    <a:spcPts val="600"/>
                  </a:spcBef>
                  <a:spcAft>
                    <a:spcPts val="600"/>
                  </a:spcAft>
                </a:pPr>
                <a14:m>
                  <m:oMath xmlns:m="http://schemas.openxmlformats.org/officeDocument/2006/math">
                    <m:r>
                      <a:rPr lang="en-IN" sz="3200" b="0" i="0" smtClean="0">
                        <a:latin typeface="Cambria Math" panose="02040503050406030204" pitchFamily="18" charset="0"/>
                      </a:rPr>
                      <m:t>=</m:t>
                    </m:r>
                    <m:d>
                      <m:dPr>
                        <m:ctrlPr>
                          <a:rPr lang="en-IN" sz="3200" b="0" i="1" smtClean="0">
                            <a:latin typeface="Cambria Math" panose="02040503050406030204" pitchFamily="18" charset="0"/>
                          </a:rPr>
                        </m:ctrlPr>
                      </m:dPr>
                      <m:e>
                        <m:r>
                          <a:rPr lang="en-IN" sz="3200">
                            <a:latin typeface="Cambria Math" panose="02040503050406030204" pitchFamily="18" charset="0"/>
                          </a:rPr>
                          <m:t>∅</m:t>
                        </m:r>
                      </m:e>
                    </m:d>
                    <m:r>
                      <a:rPr lang="en-IN" sz="3200" i="1">
                        <a:latin typeface="Cambria Math" panose="02040503050406030204" pitchFamily="18" charset="0"/>
                      </a:rPr>
                      <m:t>∩</m:t>
                    </m:r>
                    <m:r>
                      <a:rPr lang="en-IN" sz="3200" i="1">
                        <a:latin typeface="Cambria Math" panose="02040503050406030204" pitchFamily="18" charset="0"/>
                      </a:rPr>
                      <m:t>𝐵</m:t>
                    </m:r>
                  </m:oMath>
                </a14:m>
                <a:r>
                  <a:rPr lang="en-IN" sz="3200" i="1" dirty="0" smtClean="0"/>
                  <a:t>  </a:t>
                </a:r>
              </a:p>
              <a:p>
                <a:pPr lvl="0">
                  <a:lnSpc>
                    <a:spcPct val="107000"/>
                  </a:lnSpc>
                  <a:spcBef>
                    <a:spcPts val="600"/>
                  </a:spcBef>
                  <a:spcAft>
                    <a:spcPts val="600"/>
                  </a:spcAft>
                </a:pPr>
                <a:r>
                  <a:rPr lang="en-IN" sz="3200" i="1" dirty="0" smtClean="0"/>
                  <a:t>= </a:t>
                </a:r>
                <a:r>
                  <a:rPr lang="en-IN" sz="3200" i="1" dirty="0" smtClean="0">
                    <a:sym typeface="Symbol" panose="05050102010706020507" pitchFamily="18" charset="2"/>
                  </a:rPr>
                  <a:t></a:t>
                </a:r>
                <a:endParaRPr lang="en-IN" sz="3200" dirty="0"/>
              </a:p>
            </p:txBody>
          </p:sp>
        </mc:Choice>
        <mc:Fallback xmlns="">
          <p:sp>
            <p:nvSpPr>
              <p:cNvPr id="3" name="Rectangle 2"/>
              <p:cNvSpPr>
                <a:spLocks noRot="1" noChangeAspect="1" noMove="1" noResize="1" noEditPoints="1" noAdjustHandles="1" noChangeArrowheads="1" noChangeShapeType="1" noTextEdit="1"/>
              </p:cNvSpPr>
              <p:nvPr/>
            </p:nvSpPr>
            <p:spPr>
              <a:xfrm>
                <a:off x="4145038" y="1600200"/>
                <a:ext cx="4264181" cy="5077287"/>
              </a:xfrm>
              <a:prstGeom prst="rect">
                <a:avLst/>
              </a:prstGeom>
              <a:blipFill rotWithShape="0">
                <a:blip r:embed="rId2"/>
                <a:stretch>
                  <a:fillRect l="-3720" t="-1683" b="-21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848600" y="2438400"/>
                <a:ext cx="3499997" cy="584775"/>
              </a:xfrm>
              <a:prstGeom prst="rect">
                <a:avLst/>
              </a:prstGeom>
            </p:spPr>
            <p:txBody>
              <a:bodyPr wrap="none">
                <a:spAutoFit/>
              </a:bodyPr>
              <a:lstStyle/>
              <a:p>
                <a:r>
                  <a:rPr lang="en-IN" sz="3200" dirty="0" smtClean="0">
                    <a:latin typeface="Times New Roman" panose="02020603050405020304" pitchFamily="18" charset="0"/>
                    <a:ea typeface="Calibri" panose="020F0502020204030204" pitchFamily="34" charset="0"/>
                  </a:rPr>
                  <a:t>[</a:t>
                </a:r>
                <a:r>
                  <a:rPr lang="en-IN" sz="32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14:m>
                  <m:oMath xmlns:m="http://schemas.openxmlformats.org/officeDocument/2006/math">
                    <m:r>
                      <a:rPr lang="en-IN" sz="3200" i="1">
                        <a:effectLst/>
                        <a:latin typeface="Cambria Math" panose="02040503050406030204" pitchFamily="18" charset="0"/>
                        <a:ea typeface="Calibri" panose="020F0502020204030204" pitchFamily="34" charset="0"/>
                        <a:cs typeface="Times New Roman" panose="02020603050405020304" pitchFamily="18" charset="0"/>
                      </a:rPr>
                      <m:t>𝐵</m:t>
                    </m:r>
                    <m:r>
                      <a:rPr lang="en-IN" sz="3200" i="1">
                        <a:effectLst/>
                        <a:latin typeface="Cambria Math" panose="02040503050406030204" pitchFamily="18" charset="0"/>
                        <a:ea typeface="Calibri" panose="020F0502020204030204" pitchFamily="34" charset="0"/>
                        <a:cs typeface="Times New Roman" panose="02020603050405020304" pitchFamily="18" charset="0"/>
                      </a:rPr>
                      <m:t>−</m:t>
                    </m:r>
                    <m:r>
                      <a:rPr lang="en-IN" sz="3200" i="1">
                        <a:effectLst/>
                        <a:latin typeface="Cambria Math" panose="02040503050406030204" pitchFamily="18" charset="0"/>
                        <a:ea typeface="Calibri" panose="020F0502020204030204" pitchFamily="34" charset="0"/>
                        <a:cs typeface="Times New Roman" panose="02020603050405020304" pitchFamily="18" charset="0"/>
                      </a:rPr>
                      <m:t>𝐴</m:t>
                    </m:r>
                    <m:r>
                      <a:rPr lang="en-IN" sz="3200" i="1">
                        <a:effectLst/>
                        <a:latin typeface="Cambria Math" panose="02040503050406030204" pitchFamily="18" charset="0"/>
                        <a:ea typeface="Calibri" panose="020F0502020204030204" pitchFamily="34" charset="0"/>
                        <a:cs typeface="Times New Roman" panose="02020603050405020304" pitchFamily="18" charset="0"/>
                      </a:rPr>
                      <m:t>=</m:t>
                    </m:r>
                    <m:r>
                      <a:rPr lang="en-IN" sz="3200" i="1">
                        <a:effectLst/>
                        <a:latin typeface="Cambria Math" panose="02040503050406030204" pitchFamily="18" charset="0"/>
                        <a:ea typeface="Calibri" panose="020F0502020204030204" pitchFamily="34" charset="0"/>
                        <a:cs typeface="Times New Roman" panose="02020603050405020304" pitchFamily="18" charset="0"/>
                      </a:rPr>
                      <m:t>𝐵</m:t>
                    </m:r>
                    <m:r>
                      <a:rPr lang="en-IN" sz="32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3200" i="1">
                            <a:effectLst/>
                            <a:latin typeface="Cambria Math" panose="02040503050406030204" pitchFamily="18" charset="0"/>
                            <a:cs typeface="Times New Roman" panose="02020603050405020304" pitchFamily="18" charset="0"/>
                          </a:rPr>
                        </m:ctrlPr>
                      </m:sSupPr>
                      <m:e>
                        <m:r>
                          <a:rPr lang="en-IN" sz="3200" i="1">
                            <a:effectLst/>
                            <a:latin typeface="Cambria Math" panose="02040503050406030204" pitchFamily="18" charset="0"/>
                            <a:ea typeface="Calibri" panose="020F0502020204030204" pitchFamily="34" charset="0"/>
                            <a:cs typeface="Times New Roman" panose="02020603050405020304" pitchFamily="18" charset="0"/>
                          </a:rPr>
                          <m:t>𝐴</m:t>
                        </m:r>
                      </m:e>
                      <m:sup>
                        <m:r>
                          <a:rPr lang="en-IN" sz="3200" i="1">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IN" sz="3200" dirty="0">
                    <a:effectLst/>
                    <a:latin typeface="Times New Roman" panose="02020603050405020304" pitchFamily="18" charset="0"/>
                    <a:ea typeface="Calibri" panose="020F0502020204030204" pitchFamily="34" charset="0"/>
                  </a:rPr>
                  <a:t>]</a:t>
                </a:r>
                <a:endParaRPr lang="en-IN" sz="3200" dirty="0"/>
              </a:p>
            </p:txBody>
          </p:sp>
        </mc:Choice>
        <mc:Fallback xmlns="">
          <p:sp>
            <p:nvSpPr>
              <p:cNvPr id="4" name="Rectangle 3"/>
              <p:cNvSpPr>
                <a:spLocks noRot="1" noChangeAspect="1" noMove="1" noResize="1" noEditPoints="1" noAdjustHandles="1" noChangeArrowheads="1" noChangeShapeType="1" noTextEdit="1"/>
              </p:cNvSpPr>
              <p:nvPr/>
            </p:nvSpPr>
            <p:spPr>
              <a:xfrm>
                <a:off x="7848600" y="2438400"/>
                <a:ext cx="3499997" cy="584775"/>
              </a:xfrm>
              <a:prstGeom prst="rect">
                <a:avLst/>
              </a:prstGeom>
              <a:blipFill rotWithShape="0">
                <a:blip r:embed="rId3"/>
                <a:stretch>
                  <a:fillRect l="-4530" t="-13542" r="-3833" b="-33333"/>
                </a:stretch>
              </a:blipFill>
            </p:spPr>
            <p:txBody>
              <a:bodyPr/>
              <a:lstStyle/>
              <a:p>
                <a:r>
                  <a:rPr lang="en-IN">
                    <a:noFill/>
                  </a:rPr>
                  <a:t> </a:t>
                </a:r>
              </a:p>
            </p:txBody>
          </p:sp>
        </mc:Fallback>
      </mc:AlternateContent>
      <p:sp>
        <p:nvSpPr>
          <p:cNvPr id="6" name="Rectangle 5"/>
          <p:cNvSpPr/>
          <p:nvPr/>
        </p:nvSpPr>
        <p:spPr>
          <a:xfrm>
            <a:off x="7848600" y="3372822"/>
            <a:ext cx="3369833" cy="523220"/>
          </a:xfrm>
          <a:prstGeom prst="rect">
            <a:avLst/>
          </a:prstGeom>
        </p:spPr>
        <p:txBody>
          <a:bodyPr wrap="none">
            <a:spAutoFit/>
          </a:bodyPr>
          <a:lstStyle/>
          <a:p>
            <a:r>
              <a:rPr lang="en-IN" sz="2800" dirty="0">
                <a:latin typeface="Times New Roman" panose="02020603050405020304" pitchFamily="18" charset="0"/>
                <a:ea typeface="Calibri" panose="020F0502020204030204" pitchFamily="34" charset="0"/>
              </a:rPr>
              <a:t>[</a:t>
            </a:r>
            <a:r>
              <a:rPr lang="en-IN" sz="2400" dirty="0">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IN" sz="2800" dirty="0">
                <a:latin typeface="Times New Roman" panose="02020603050405020304" pitchFamily="18" charset="0"/>
                <a:ea typeface="Calibri" panose="020F0502020204030204" pitchFamily="34" charset="0"/>
              </a:rPr>
              <a:t>Commutative Law]</a:t>
            </a:r>
            <a:endParaRPr lang="en-IN" dirty="0"/>
          </a:p>
        </p:txBody>
      </p:sp>
      <p:sp>
        <p:nvSpPr>
          <p:cNvPr id="7" name="Rectangle 6"/>
          <p:cNvSpPr/>
          <p:nvPr/>
        </p:nvSpPr>
        <p:spPr>
          <a:xfrm>
            <a:off x="7848600" y="4040006"/>
            <a:ext cx="2970685" cy="523220"/>
          </a:xfrm>
          <a:prstGeom prst="rect">
            <a:avLst/>
          </a:prstGeom>
        </p:spPr>
        <p:txBody>
          <a:bodyPr wrap="none">
            <a:spAutoFit/>
          </a:bodyPr>
          <a:lstStyle/>
          <a:p>
            <a:r>
              <a:rPr lang="en-IN" sz="2800" dirty="0">
                <a:latin typeface="Times New Roman" panose="02020603050405020304" pitchFamily="18" charset="0"/>
                <a:ea typeface="Calibri" panose="020F0502020204030204" pitchFamily="34" charset="0"/>
              </a:rPr>
              <a:t>[</a:t>
            </a:r>
            <a:r>
              <a:rPr lang="en-IN" sz="2400" dirty="0">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IN" sz="2800" dirty="0">
                <a:latin typeface="Times New Roman" panose="02020603050405020304" pitchFamily="18" charset="0"/>
                <a:ea typeface="Calibri" panose="020F0502020204030204" pitchFamily="34" charset="0"/>
              </a:rPr>
              <a:t>Associative law]</a:t>
            </a:r>
            <a:endParaRPr lang="en-IN" dirty="0"/>
          </a:p>
        </p:txBody>
      </p:sp>
      <mc:AlternateContent xmlns:mc="http://schemas.openxmlformats.org/markup-compatibility/2006" xmlns:a14="http://schemas.microsoft.com/office/drawing/2010/main">
        <mc:Choice Requires="a14">
          <p:sp>
            <p:nvSpPr>
              <p:cNvPr id="8" name="Rectangle 7"/>
              <p:cNvSpPr/>
              <p:nvPr/>
            </p:nvSpPr>
            <p:spPr>
              <a:xfrm>
                <a:off x="7862045" y="4744760"/>
                <a:ext cx="2352439" cy="523220"/>
              </a:xfrm>
              <a:prstGeom prst="rect">
                <a:avLst/>
              </a:prstGeom>
            </p:spPr>
            <p:txBody>
              <a:bodyPr wrap="none">
                <a:spAutoFit/>
              </a:bodyPr>
              <a:lstStyle/>
              <a:p>
                <a:r>
                  <a:rPr lang="en-IN" sz="2800" dirty="0">
                    <a:latin typeface="Times New Roman" panose="02020603050405020304" pitchFamily="18" charset="0"/>
                    <a:ea typeface="Calibri" panose="020F0502020204030204" pitchFamily="34" charset="0"/>
                  </a:rPr>
                  <a:t>[</a:t>
                </a:r>
                <a:r>
                  <a:rPr lang="en-IN" sz="24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14:m>
                  <m:oMath xmlns:m="http://schemas.openxmlformats.org/officeDocument/2006/math">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IN" sz="2800" i="1">
                            <a:solidFill>
                              <a:srgbClr val="000000"/>
                            </a:solidFill>
                            <a:latin typeface="Cambria Math" panose="02040503050406030204" pitchFamily="18" charset="0"/>
                          </a:rPr>
                        </m:ctrlPr>
                      </m:sSupPr>
                      <m:e>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e>
                      <m:sup>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up>
                    </m:sSup>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oMath>
                </a14:m>
                <a:r>
                  <a:rPr lang="en-IN" sz="2800" dirty="0">
                    <a:effectLst/>
                    <a:latin typeface="Times New Roman" panose="02020603050405020304" pitchFamily="18" charset="0"/>
                    <a:ea typeface="Calibri" panose="020F0502020204030204" pitchFamily="34" charset="0"/>
                  </a:rPr>
                  <a:t>]</a:t>
                </a:r>
                <a:endParaRPr lang="en-IN" dirty="0"/>
              </a:p>
            </p:txBody>
          </p:sp>
        </mc:Choice>
        <mc:Fallback xmlns="">
          <p:sp>
            <p:nvSpPr>
              <p:cNvPr id="8" name="Rectangle 7"/>
              <p:cNvSpPr>
                <a:spLocks noRot="1" noChangeAspect="1" noMove="1" noResize="1" noEditPoints="1" noAdjustHandles="1" noChangeArrowheads="1" noChangeShapeType="1" noTextEdit="1"/>
              </p:cNvSpPr>
              <p:nvPr/>
            </p:nvSpPr>
            <p:spPr>
              <a:xfrm>
                <a:off x="7862045" y="4744760"/>
                <a:ext cx="2352439" cy="523220"/>
              </a:xfrm>
              <a:prstGeom prst="rect">
                <a:avLst/>
              </a:prstGeom>
              <a:blipFill rotWithShape="0">
                <a:blip r:embed="rId4"/>
                <a:stretch>
                  <a:fillRect l="-5440" t="-11628" r="-3886" b="-313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907988" y="5387395"/>
                <a:ext cx="2260555" cy="523220"/>
              </a:xfrm>
              <a:prstGeom prst="rect">
                <a:avLst/>
              </a:prstGeom>
            </p:spPr>
            <p:txBody>
              <a:bodyPr wrap="none">
                <a:spAutoFit/>
              </a:bodyPr>
              <a:lstStyle/>
              <a:p>
                <a:r>
                  <a:rPr lang="en-IN" sz="2800" dirty="0">
                    <a:latin typeface="Times New Roman" panose="02020603050405020304" pitchFamily="18" charset="0"/>
                    <a:ea typeface="Calibri" panose="020F0502020204030204" pitchFamily="34" charset="0"/>
                  </a:rPr>
                  <a:t>[</a:t>
                </a:r>
                <a:r>
                  <a:rPr lang="en-IN" sz="24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14:m>
                  <m:oMath xmlns:m="http://schemas.openxmlformats.org/officeDocument/2006/math">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𝐵</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oMath>
                </a14:m>
                <a:r>
                  <a:rPr lang="en-IN" sz="2800" dirty="0">
                    <a:effectLst/>
                    <a:latin typeface="Times New Roman" panose="02020603050405020304" pitchFamily="18" charset="0"/>
                    <a:ea typeface="Calibri" panose="020F0502020204030204" pitchFamily="34" charset="0"/>
                  </a:rPr>
                  <a:t>]</a:t>
                </a:r>
                <a:endParaRPr lang="en-IN" dirty="0"/>
              </a:p>
            </p:txBody>
          </p:sp>
        </mc:Choice>
        <mc:Fallback xmlns="">
          <p:sp>
            <p:nvSpPr>
              <p:cNvPr id="9" name="Rectangle 8"/>
              <p:cNvSpPr>
                <a:spLocks noRot="1" noChangeAspect="1" noMove="1" noResize="1" noEditPoints="1" noAdjustHandles="1" noChangeArrowheads="1" noChangeShapeType="1" noTextEdit="1"/>
              </p:cNvSpPr>
              <p:nvPr/>
            </p:nvSpPr>
            <p:spPr>
              <a:xfrm>
                <a:off x="7907988" y="5387395"/>
                <a:ext cx="2260555" cy="523220"/>
              </a:xfrm>
              <a:prstGeom prst="rect">
                <a:avLst/>
              </a:prstGeom>
              <a:blipFill rotWithShape="0">
                <a:blip r:embed="rId5"/>
                <a:stretch>
                  <a:fillRect l="-5391" t="-12791" r="-4313" b="-31395"/>
                </a:stretch>
              </a:blipFill>
            </p:spPr>
            <p:txBody>
              <a:bodyPr/>
              <a:lstStyle/>
              <a:p>
                <a:r>
                  <a:rPr lang="en-IN">
                    <a:noFill/>
                  </a:rPr>
                  <a:t> </a:t>
                </a:r>
              </a:p>
            </p:txBody>
          </p:sp>
        </mc:Fallback>
      </mc:AlternateContent>
    </p:spTree>
    <p:extLst>
      <p:ext uri="{BB962C8B-B14F-4D97-AF65-F5344CB8AC3E}">
        <p14:creationId xmlns:p14="http://schemas.microsoft.com/office/powerpoint/2010/main" val="317175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80">
                                          <p:stCondLst>
                                            <p:cond delay="0"/>
                                          </p:stCondLst>
                                        </p:cTn>
                                        <p:tgtEl>
                                          <p:spTgt spid="4">
                                            <p:txEl>
                                              <p:pRg st="0" end="0"/>
                                            </p:txEl>
                                          </p:spTgt>
                                        </p:tgtEl>
                                      </p:cBhvr>
                                    </p:animEffect>
                                    <p:anim calcmode="lin" valueType="num">
                                      <p:cBhvr>
                                        <p:cTn id="1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4">
                                            <p:txEl>
                                              <p:pRg st="0" end="0"/>
                                            </p:txEl>
                                          </p:spTgt>
                                        </p:tgtEl>
                                      </p:cBhvr>
                                      <p:to x="100000" y="60000"/>
                                    </p:animScale>
                                    <p:animScale>
                                      <p:cBhvr>
                                        <p:cTn id="24" dur="166" decel="50000">
                                          <p:stCondLst>
                                            <p:cond delay="676"/>
                                          </p:stCondLst>
                                        </p:cTn>
                                        <p:tgtEl>
                                          <p:spTgt spid="4">
                                            <p:txEl>
                                              <p:pRg st="0" end="0"/>
                                            </p:txEl>
                                          </p:spTgt>
                                        </p:tgtEl>
                                      </p:cBhvr>
                                      <p:to x="100000" y="100000"/>
                                    </p:animScale>
                                    <p:animScale>
                                      <p:cBhvr>
                                        <p:cTn id="25" dur="26">
                                          <p:stCondLst>
                                            <p:cond delay="1312"/>
                                          </p:stCondLst>
                                        </p:cTn>
                                        <p:tgtEl>
                                          <p:spTgt spid="4">
                                            <p:txEl>
                                              <p:pRg st="0" end="0"/>
                                            </p:txEl>
                                          </p:spTgt>
                                        </p:tgtEl>
                                      </p:cBhvr>
                                      <p:to x="100000" y="80000"/>
                                    </p:animScale>
                                    <p:animScale>
                                      <p:cBhvr>
                                        <p:cTn id="26" dur="166" decel="50000">
                                          <p:stCondLst>
                                            <p:cond delay="1338"/>
                                          </p:stCondLst>
                                        </p:cTn>
                                        <p:tgtEl>
                                          <p:spTgt spid="4">
                                            <p:txEl>
                                              <p:pRg st="0" end="0"/>
                                            </p:txEl>
                                          </p:spTgt>
                                        </p:tgtEl>
                                      </p:cBhvr>
                                      <p:to x="100000" y="100000"/>
                                    </p:animScale>
                                    <p:animScale>
                                      <p:cBhvr>
                                        <p:cTn id="27" dur="26">
                                          <p:stCondLst>
                                            <p:cond delay="1642"/>
                                          </p:stCondLst>
                                        </p:cTn>
                                        <p:tgtEl>
                                          <p:spTgt spid="4">
                                            <p:txEl>
                                              <p:pRg st="0" end="0"/>
                                            </p:txEl>
                                          </p:spTgt>
                                        </p:tgtEl>
                                      </p:cBhvr>
                                      <p:to x="100000" y="90000"/>
                                    </p:animScale>
                                    <p:animScale>
                                      <p:cBhvr>
                                        <p:cTn id="28" dur="166" decel="50000">
                                          <p:stCondLst>
                                            <p:cond delay="1668"/>
                                          </p:stCondLst>
                                        </p:cTn>
                                        <p:tgtEl>
                                          <p:spTgt spid="4">
                                            <p:txEl>
                                              <p:pRg st="0" end="0"/>
                                            </p:txEl>
                                          </p:spTgt>
                                        </p:tgtEl>
                                      </p:cBhvr>
                                      <p:to x="100000" y="100000"/>
                                    </p:animScale>
                                    <p:animScale>
                                      <p:cBhvr>
                                        <p:cTn id="29" dur="26">
                                          <p:stCondLst>
                                            <p:cond delay="1808"/>
                                          </p:stCondLst>
                                        </p:cTn>
                                        <p:tgtEl>
                                          <p:spTgt spid="4">
                                            <p:txEl>
                                              <p:pRg st="0" end="0"/>
                                            </p:txEl>
                                          </p:spTgt>
                                        </p:tgtEl>
                                      </p:cBhvr>
                                      <p:to x="100000" y="95000"/>
                                    </p:animScale>
                                    <p:animScale>
                                      <p:cBhvr>
                                        <p:cTn id="30" dur="166" decel="50000">
                                          <p:stCondLst>
                                            <p:cond delay="1834"/>
                                          </p:stCondLst>
                                        </p:cTn>
                                        <p:tgtEl>
                                          <p:spTgt spid="4">
                                            <p:txEl>
                                              <p:pRg st="0" end="0"/>
                                            </p:txEl>
                                          </p:spTgt>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 calcmode="lin" valueType="num">
                                      <p:cBhvr additive="base">
                                        <p:cTn id="4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 calcmode="lin" valueType="num">
                                      <p:cBhvr additive="base">
                                        <p:cTn id="5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 calcmode="lin" valueType="num">
                                      <p:cBhvr additive="base">
                                        <p:cTn id="5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8">
                                            <p:txEl>
                                              <p:pRg st="0" end="0"/>
                                            </p:txEl>
                                          </p:spTgt>
                                        </p:tgtEl>
                                        <p:attrNameLst>
                                          <p:attrName>style.visibility</p:attrName>
                                        </p:attrNameLst>
                                      </p:cBhvr>
                                      <p:to>
                                        <p:strVal val="visible"/>
                                      </p:to>
                                    </p:set>
                                    <p:anim calcmode="lin" valueType="num">
                                      <p:cBhvr additive="base">
                                        <p:cTn id="6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anim calcmode="lin" valueType="num">
                                      <p:cBhvr additive="base">
                                        <p:cTn id="7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nodeType="clickEffect">
                                  <p:stCondLst>
                                    <p:cond delay="0"/>
                                  </p:stCondLst>
                                  <p:childTnLst>
                                    <p:set>
                                      <p:cBhvr>
                                        <p:cTn id="76" dur="1" fill="hold">
                                          <p:stCondLst>
                                            <p:cond delay="0"/>
                                          </p:stCondLst>
                                        </p:cTn>
                                        <p:tgtEl>
                                          <p:spTgt spid="9">
                                            <p:txEl>
                                              <p:pRg st="0" end="0"/>
                                            </p:txEl>
                                          </p:spTgt>
                                        </p:tgtEl>
                                        <p:attrNameLst>
                                          <p:attrName>style.visibility</p:attrName>
                                        </p:attrNameLst>
                                      </p:cBhvr>
                                      <p:to>
                                        <p:strVal val="visible"/>
                                      </p:to>
                                    </p:set>
                                    <p:animEffect transition="in" filter="wipe(down)">
                                      <p:cBhvr>
                                        <p:cTn id="77" dur="580">
                                          <p:stCondLst>
                                            <p:cond delay="0"/>
                                          </p:stCondLst>
                                        </p:cTn>
                                        <p:tgtEl>
                                          <p:spTgt spid="9">
                                            <p:txEl>
                                              <p:pRg st="0" end="0"/>
                                            </p:txEl>
                                          </p:spTgt>
                                        </p:tgtEl>
                                      </p:cBhvr>
                                    </p:animEffect>
                                    <p:anim calcmode="lin" valueType="num">
                                      <p:cBhvr>
                                        <p:cTn id="78"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83" dur="26">
                                          <p:stCondLst>
                                            <p:cond delay="650"/>
                                          </p:stCondLst>
                                        </p:cTn>
                                        <p:tgtEl>
                                          <p:spTgt spid="9">
                                            <p:txEl>
                                              <p:pRg st="0" end="0"/>
                                            </p:txEl>
                                          </p:spTgt>
                                        </p:tgtEl>
                                      </p:cBhvr>
                                      <p:to x="100000" y="60000"/>
                                    </p:animScale>
                                    <p:animScale>
                                      <p:cBhvr>
                                        <p:cTn id="84" dur="166" decel="50000">
                                          <p:stCondLst>
                                            <p:cond delay="676"/>
                                          </p:stCondLst>
                                        </p:cTn>
                                        <p:tgtEl>
                                          <p:spTgt spid="9">
                                            <p:txEl>
                                              <p:pRg st="0" end="0"/>
                                            </p:txEl>
                                          </p:spTgt>
                                        </p:tgtEl>
                                      </p:cBhvr>
                                      <p:to x="100000" y="100000"/>
                                    </p:animScale>
                                    <p:animScale>
                                      <p:cBhvr>
                                        <p:cTn id="85" dur="26">
                                          <p:stCondLst>
                                            <p:cond delay="1312"/>
                                          </p:stCondLst>
                                        </p:cTn>
                                        <p:tgtEl>
                                          <p:spTgt spid="9">
                                            <p:txEl>
                                              <p:pRg st="0" end="0"/>
                                            </p:txEl>
                                          </p:spTgt>
                                        </p:tgtEl>
                                      </p:cBhvr>
                                      <p:to x="100000" y="80000"/>
                                    </p:animScale>
                                    <p:animScale>
                                      <p:cBhvr>
                                        <p:cTn id="86" dur="166" decel="50000">
                                          <p:stCondLst>
                                            <p:cond delay="1338"/>
                                          </p:stCondLst>
                                        </p:cTn>
                                        <p:tgtEl>
                                          <p:spTgt spid="9">
                                            <p:txEl>
                                              <p:pRg st="0" end="0"/>
                                            </p:txEl>
                                          </p:spTgt>
                                        </p:tgtEl>
                                      </p:cBhvr>
                                      <p:to x="100000" y="100000"/>
                                    </p:animScale>
                                    <p:animScale>
                                      <p:cBhvr>
                                        <p:cTn id="87" dur="26">
                                          <p:stCondLst>
                                            <p:cond delay="1642"/>
                                          </p:stCondLst>
                                        </p:cTn>
                                        <p:tgtEl>
                                          <p:spTgt spid="9">
                                            <p:txEl>
                                              <p:pRg st="0" end="0"/>
                                            </p:txEl>
                                          </p:spTgt>
                                        </p:tgtEl>
                                      </p:cBhvr>
                                      <p:to x="100000" y="90000"/>
                                    </p:animScale>
                                    <p:animScale>
                                      <p:cBhvr>
                                        <p:cTn id="88" dur="166" decel="50000">
                                          <p:stCondLst>
                                            <p:cond delay="1668"/>
                                          </p:stCondLst>
                                        </p:cTn>
                                        <p:tgtEl>
                                          <p:spTgt spid="9">
                                            <p:txEl>
                                              <p:pRg st="0" end="0"/>
                                            </p:txEl>
                                          </p:spTgt>
                                        </p:tgtEl>
                                      </p:cBhvr>
                                      <p:to x="100000" y="100000"/>
                                    </p:animScale>
                                    <p:animScale>
                                      <p:cBhvr>
                                        <p:cTn id="89" dur="26">
                                          <p:stCondLst>
                                            <p:cond delay="1808"/>
                                          </p:stCondLst>
                                        </p:cTn>
                                        <p:tgtEl>
                                          <p:spTgt spid="9">
                                            <p:txEl>
                                              <p:pRg st="0" end="0"/>
                                            </p:txEl>
                                          </p:spTgt>
                                        </p:tgtEl>
                                      </p:cBhvr>
                                      <p:to x="100000" y="95000"/>
                                    </p:animScale>
                                    <p:animScale>
                                      <p:cBhvr>
                                        <p:cTn id="90" dur="166" decel="50000">
                                          <p:stCondLst>
                                            <p:cond delay="1834"/>
                                          </p:stCondLst>
                                        </p:cTn>
                                        <p:tgtEl>
                                          <p:spTgt spid="9">
                                            <p:txEl>
                                              <p:pRg st="0" end="0"/>
                                            </p:txEl>
                                          </p:spTgt>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anim calcmode="lin" valueType="num">
                                      <p:cBhvr additive="base">
                                        <p:cTn id="9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0" y="474943"/>
            <a:ext cx="8919119" cy="1005842"/>
          </a:xfrm>
        </p:spPr>
        <p:txBody>
          <a:bodyPr/>
          <a:lstStyle/>
          <a:p>
            <a:r>
              <a:rPr lang="en-US" sz="3600" b="1" dirty="0" smtClean="0"/>
              <a:t>Set Identities Applications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47</a:t>
            </a:fld>
            <a:endParaRPr lang="en-NZ" dirty="0">
              <a:solidFill>
                <a:srgbClr val="000000"/>
              </a:solidFill>
            </a:endParaRPr>
          </a:p>
        </p:txBody>
      </p:sp>
      <mc:AlternateContent xmlns:mc="http://schemas.openxmlformats.org/markup-compatibility/2006" xmlns:a14="http://schemas.microsoft.com/office/drawing/2010/main">
        <mc:Choice Requires="a14">
          <p:sp>
            <p:nvSpPr>
              <p:cNvPr id="3" name="Rectangle 2"/>
              <p:cNvSpPr/>
              <p:nvPr/>
            </p:nvSpPr>
            <p:spPr>
              <a:xfrm>
                <a:off x="2362200" y="1293826"/>
                <a:ext cx="6019800" cy="5671104"/>
              </a:xfrm>
              <a:prstGeom prst="rect">
                <a:avLst/>
              </a:prstGeom>
            </p:spPr>
            <p:txBody>
              <a:bodyPr wrap="square">
                <a:spAutoFit/>
              </a:bodyPr>
              <a:lstStyle/>
              <a:p>
                <a:pPr lvl="0" algn="just">
                  <a:lnSpc>
                    <a:spcPct val="107000"/>
                  </a:lnSpc>
                  <a:spcAft>
                    <a:spcPts val="0"/>
                  </a:spcAft>
                </a:pPr>
                <a:r>
                  <a:rPr lang="en-IN" sz="3200" dirty="0" smtClean="0">
                    <a:latin typeface="Times New Roman" panose="02020603050405020304" pitchFamily="18" charset="0"/>
                    <a:ea typeface="Calibri" panose="020F0502020204030204" pitchFamily="34" charset="0"/>
                    <a:cs typeface="Times New Roman" panose="02020603050405020304" pitchFamily="18" charset="0"/>
                  </a:rPr>
                  <a:t>3) Show </a:t>
                </a:r>
                <a:r>
                  <a:rPr lang="en-IN" sz="3200" dirty="0">
                    <a:latin typeface="Times New Roman" panose="02020603050405020304" pitchFamily="18" charset="0"/>
                    <a:ea typeface="Calibri" panose="020F0502020204030204" pitchFamily="34" charset="0"/>
                    <a:cs typeface="Times New Roman" panose="02020603050405020304" pitchFamily="18" charset="0"/>
                  </a:rPr>
                  <a:t>that </a:t>
                </a:r>
                <a14:m>
                  <m:oMath xmlns:m="http://schemas.openxmlformats.org/officeDocument/2006/math">
                    <m:r>
                      <a:rPr lang="en-IN" sz="3200" i="1">
                        <a:effectLst/>
                        <a:latin typeface="Cambria Math" panose="02040503050406030204" pitchFamily="18" charset="0"/>
                        <a:ea typeface="Calibri" panose="020F0502020204030204" pitchFamily="34" charset="0"/>
                        <a:cs typeface="Times New Roman" panose="02020603050405020304" pitchFamily="18" charset="0"/>
                      </a:rPr>
                      <m:t>𝐴</m:t>
                    </m:r>
                    <m:r>
                      <a:rPr lang="en-IN" sz="32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32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3200" i="1">
                            <a:effectLst/>
                            <a:latin typeface="Cambria Math" panose="02040503050406030204" pitchFamily="18" charset="0"/>
                            <a:ea typeface="Calibri" panose="020F0502020204030204" pitchFamily="34" charset="0"/>
                            <a:cs typeface="Times New Roman" panose="02020603050405020304" pitchFamily="18" charset="0"/>
                          </a:rPr>
                          <m:t>𝐴</m:t>
                        </m:r>
                        <m:r>
                          <a:rPr lang="en-IN" sz="3200" i="1">
                            <a:effectLst/>
                            <a:latin typeface="Cambria Math" panose="02040503050406030204" pitchFamily="18" charset="0"/>
                            <a:ea typeface="Calibri" panose="020F0502020204030204" pitchFamily="34" charset="0"/>
                            <a:cs typeface="Times New Roman" panose="02020603050405020304" pitchFamily="18" charset="0"/>
                          </a:rPr>
                          <m:t>∩</m:t>
                        </m:r>
                        <m:r>
                          <a:rPr lang="en-IN" sz="3200" i="1">
                            <a:effectLst/>
                            <a:latin typeface="Cambria Math" panose="02040503050406030204" pitchFamily="18" charset="0"/>
                            <a:ea typeface="Calibri" panose="020F0502020204030204" pitchFamily="34" charset="0"/>
                            <a:cs typeface="Times New Roman" panose="02020603050405020304" pitchFamily="18" charset="0"/>
                          </a:rPr>
                          <m:t>𝐵</m:t>
                        </m:r>
                      </m:e>
                    </m:d>
                    <m:r>
                      <a:rPr lang="en-IN" sz="3200" i="1">
                        <a:effectLst/>
                        <a:latin typeface="Cambria Math" panose="02040503050406030204" pitchFamily="18" charset="0"/>
                        <a:ea typeface="Calibri" panose="020F0502020204030204" pitchFamily="34" charset="0"/>
                        <a:cs typeface="Times New Roman" panose="02020603050405020304" pitchFamily="18" charset="0"/>
                      </a:rPr>
                      <m:t>=</m:t>
                    </m:r>
                    <m:r>
                      <a:rPr lang="en-IN" sz="3200" i="1">
                        <a:effectLst/>
                        <a:latin typeface="Cambria Math" panose="02040503050406030204" pitchFamily="18" charset="0"/>
                        <a:ea typeface="Calibri" panose="020F0502020204030204" pitchFamily="34" charset="0"/>
                        <a:cs typeface="Times New Roman" panose="02020603050405020304" pitchFamily="18" charset="0"/>
                      </a:rPr>
                      <m:t>𝐴</m:t>
                    </m:r>
                    <m:r>
                      <a:rPr lang="en-IN" sz="3200" i="1">
                        <a:effectLst/>
                        <a:latin typeface="Cambria Math" panose="02040503050406030204" pitchFamily="18" charset="0"/>
                        <a:ea typeface="Calibri" panose="020F0502020204030204" pitchFamily="34" charset="0"/>
                        <a:cs typeface="Times New Roman" panose="02020603050405020304" pitchFamily="18" charset="0"/>
                      </a:rPr>
                      <m:t>−</m:t>
                    </m:r>
                    <m:r>
                      <a:rPr lang="en-IN" sz="3200" i="1">
                        <a:effectLst/>
                        <a:latin typeface="Cambria Math" panose="02040503050406030204" pitchFamily="18" charset="0"/>
                        <a:ea typeface="Calibri" panose="020F0502020204030204" pitchFamily="34" charset="0"/>
                        <a:cs typeface="Times New Roman" panose="02020603050405020304" pitchFamily="18" charset="0"/>
                      </a:rPr>
                      <m:t>𝐵</m:t>
                    </m:r>
                  </m:oMath>
                </a14:m>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r>
                  <a:rPr lang="en-IN" sz="3200" dirty="0">
                    <a:effectLst/>
                    <a:latin typeface="Times New Roman" panose="02020603050405020304" pitchFamily="18" charset="0"/>
                    <a:ea typeface="Calibri" panose="020F0502020204030204" pitchFamily="34" charset="0"/>
                  </a:rPr>
                  <a:t>Solution: </a:t>
                </a:r>
                <a:endParaRPr lang="en-IN" sz="3200" dirty="0" smtClean="0">
                  <a:effectLst/>
                  <a:latin typeface="Times New Roman" panose="02020603050405020304" pitchFamily="18" charset="0"/>
                  <a:ea typeface="Calibri" panose="020F0502020204030204" pitchFamily="34" charset="0"/>
                </a:endParaRPr>
              </a:p>
              <a:p>
                <a:pPr>
                  <a:spcBef>
                    <a:spcPts val="600"/>
                  </a:spcBef>
                  <a:spcAft>
                    <a:spcPts val="600"/>
                  </a:spcAft>
                </a:pPr>
                <a:r>
                  <a:rPr lang="en-IN" sz="3200" dirty="0" smtClean="0">
                    <a:solidFill>
                      <a:srgbClr val="FF0000"/>
                    </a:solidFill>
                    <a:effectLst/>
                    <a:latin typeface="Times New Roman" panose="02020603050405020304" pitchFamily="18" charset="0"/>
                    <a:ea typeface="Calibri" panose="020F0502020204030204" pitchFamily="34" charset="0"/>
                  </a:rPr>
                  <a:t>LHS</a:t>
                </a:r>
                <a:r>
                  <a:rPr lang="en-IN" sz="3200" dirty="0" smtClean="0">
                    <a:effectLst/>
                    <a:latin typeface="Times New Roman" panose="02020603050405020304" pitchFamily="18" charset="0"/>
                    <a:ea typeface="Calibri" panose="020F0502020204030204" pitchFamily="34" charset="0"/>
                  </a:rPr>
                  <a:t>: </a:t>
                </a:r>
                <a14:m>
                  <m:oMath xmlns:m="http://schemas.openxmlformats.org/officeDocument/2006/math">
                    <m:r>
                      <a:rPr lang="en-IN" sz="3200" i="1">
                        <a:latin typeface="Cambria Math" panose="02040503050406030204" pitchFamily="18" charset="0"/>
                      </a:rPr>
                      <m:t>𝐴</m:t>
                    </m:r>
                    <m:r>
                      <a:rPr lang="en-IN" sz="3200" i="1">
                        <a:latin typeface="Cambria Math" panose="02040503050406030204" pitchFamily="18" charset="0"/>
                      </a:rPr>
                      <m:t>−</m:t>
                    </m:r>
                    <m:d>
                      <m:dPr>
                        <m:ctrlPr>
                          <a:rPr lang="en-IN" sz="3200" i="1">
                            <a:latin typeface="Cambria Math" panose="02040503050406030204" pitchFamily="18" charset="0"/>
                          </a:rPr>
                        </m:ctrlPr>
                      </m:dPr>
                      <m:e>
                        <m:r>
                          <a:rPr lang="en-IN" sz="3200" i="1">
                            <a:latin typeface="Cambria Math" panose="02040503050406030204" pitchFamily="18" charset="0"/>
                          </a:rPr>
                          <m:t>𝐴</m:t>
                        </m:r>
                        <m:r>
                          <a:rPr lang="en-IN" sz="3200" i="1">
                            <a:latin typeface="Cambria Math" panose="02040503050406030204" pitchFamily="18" charset="0"/>
                          </a:rPr>
                          <m:t>∩</m:t>
                        </m:r>
                        <m:r>
                          <a:rPr lang="en-IN" sz="3200" i="1">
                            <a:latin typeface="Cambria Math" panose="02040503050406030204" pitchFamily="18" charset="0"/>
                          </a:rPr>
                          <m:t>𝐵</m:t>
                        </m:r>
                      </m:e>
                    </m:d>
                  </m:oMath>
                </a14:m>
                <a:r>
                  <a:rPr lang="en-IN" sz="3200" dirty="0" smtClean="0">
                    <a:latin typeface="Times New Roman" panose="02020603050405020304" pitchFamily="18" charset="0"/>
                    <a:ea typeface="Calibri" panose="020F0502020204030204" pitchFamily="34" charset="0"/>
                  </a:rPr>
                  <a:t> </a:t>
                </a:r>
              </a:p>
              <a:p>
                <a:pPr>
                  <a:spcBef>
                    <a:spcPts val="600"/>
                  </a:spcBef>
                  <a:spcAft>
                    <a:spcPts val="600"/>
                  </a:spcAft>
                </a:pPr>
                <a14:m>
                  <m:oMath xmlns:m="http://schemas.openxmlformats.org/officeDocument/2006/math">
                    <m:r>
                      <a:rPr lang="en-IN" sz="3200" b="0" i="1" smtClean="0">
                        <a:latin typeface="Cambria Math" panose="02040503050406030204" pitchFamily="18" charset="0"/>
                      </a:rPr>
                      <m:t>=</m:t>
                    </m:r>
                    <m:r>
                      <a:rPr lang="en-IN" sz="3200" i="1">
                        <a:latin typeface="Cambria Math" panose="02040503050406030204" pitchFamily="18" charset="0"/>
                      </a:rPr>
                      <m:t>𝐴</m:t>
                    </m:r>
                    <m:r>
                      <a:rPr lang="en-IN" sz="3200" i="1">
                        <a:latin typeface="Cambria Math" panose="02040503050406030204" pitchFamily="18" charset="0"/>
                      </a:rPr>
                      <m:t>∩</m:t>
                    </m:r>
                    <m:acc>
                      <m:accPr>
                        <m:chr m:val="̅"/>
                        <m:ctrlPr>
                          <a:rPr lang="en-IN" sz="3200" b="0" i="1" smtClean="0">
                            <a:latin typeface="Cambria Math" panose="02040503050406030204" pitchFamily="18" charset="0"/>
                          </a:rPr>
                        </m:ctrlPr>
                      </m:accPr>
                      <m:e>
                        <m:d>
                          <m:dPr>
                            <m:ctrlPr>
                              <a:rPr lang="en-IN" sz="3200" i="1">
                                <a:latin typeface="Cambria Math" panose="02040503050406030204" pitchFamily="18" charset="0"/>
                              </a:rPr>
                            </m:ctrlPr>
                          </m:dPr>
                          <m:e>
                            <m:r>
                              <a:rPr lang="en-IN" sz="3200" i="1">
                                <a:latin typeface="Cambria Math" panose="02040503050406030204" pitchFamily="18" charset="0"/>
                              </a:rPr>
                              <m:t>𝐴</m:t>
                            </m:r>
                            <m:r>
                              <a:rPr lang="en-IN" sz="3200" i="1">
                                <a:latin typeface="Cambria Math" panose="02040503050406030204" pitchFamily="18" charset="0"/>
                              </a:rPr>
                              <m:t>∩</m:t>
                            </m:r>
                            <m:r>
                              <a:rPr lang="en-IN" sz="3200" i="1">
                                <a:latin typeface="Cambria Math" panose="02040503050406030204" pitchFamily="18" charset="0"/>
                              </a:rPr>
                              <m:t>𝐵</m:t>
                            </m:r>
                          </m:e>
                        </m:d>
                      </m:e>
                    </m:acc>
                  </m:oMath>
                </a14:m>
                <a:r>
                  <a:rPr lang="en-IN" sz="3200" dirty="0" smtClean="0">
                    <a:latin typeface="Times New Roman" panose="02020603050405020304" pitchFamily="18" charset="0"/>
                    <a:ea typeface="Calibri" panose="020F0502020204030204" pitchFamily="34" charset="0"/>
                  </a:rPr>
                  <a:t> </a:t>
                </a:r>
              </a:p>
              <a:p>
                <a:pPr>
                  <a:spcBef>
                    <a:spcPts val="600"/>
                  </a:spcBef>
                  <a:spcAft>
                    <a:spcPts val="600"/>
                  </a:spcAft>
                </a:pPr>
                <a14:m>
                  <m:oMath xmlns:m="http://schemas.openxmlformats.org/officeDocument/2006/math">
                    <m:r>
                      <a:rPr lang="en-IN" sz="3200" b="0" i="1" smtClean="0">
                        <a:latin typeface="Cambria Math" panose="02040503050406030204" pitchFamily="18" charset="0"/>
                      </a:rPr>
                      <m:t>=</m:t>
                    </m:r>
                    <m:r>
                      <a:rPr lang="en-IN" sz="3200" i="1">
                        <a:latin typeface="Cambria Math" panose="02040503050406030204" pitchFamily="18" charset="0"/>
                      </a:rPr>
                      <m:t>𝐴</m:t>
                    </m:r>
                    <m:r>
                      <a:rPr lang="en-IN" sz="3200" i="1">
                        <a:latin typeface="Cambria Math" panose="02040503050406030204" pitchFamily="18" charset="0"/>
                      </a:rPr>
                      <m:t>∩</m:t>
                    </m:r>
                    <m:d>
                      <m:dPr>
                        <m:ctrlPr>
                          <a:rPr lang="en-IN" sz="3200" i="1">
                            <a:latin typeface="Cambria Math" panose="02040503050406030204" pitchFamily="18" charset="0"/>
                          </a:rPr>
                        </m:ctrlPr>
                      </m:dPr>
                      <m:e>
                        <m:acc>
                          <m:accPr>
                            <m:chr m:val="̅"/>
                            <m:ctrlPr>
                              <a:rPr lang="en-IN" sz="3200" b="0" i="1" smtClean="0">
                                <a:latin typeface="Cambria Math" panose="02040503050406030204" pitchFamily="18" charset="0"/>
                              </a:rPr>
                            </m:ctrlPr>
                          </m:accPr>
                          <m:e>
                            <m:r>
                              <a:rPr lang="en-IN" sz="3200" b="0" i="1" smtClean="0">
                                <a:latin typeface="Cambria Math" panose="02040503050406030204" pitchFamily="18" charset="0"/>
                              </a:rPr>
                              <m:t>𝐴</m:t>
                            </m:r>
                          </m:e>
                        </m:acc>
                        <m:r>
                          <a:rPr lang="en-IN" sz="3200" i="1">
                            <a:latin typeface="Cambria Math" panose="02040503050406030204" pitchFamily="18" charset="0"/>
                          </a:rPr>
                          <m:t>∪</m:t>
                        </m:r>
                        <m:acc>
                          <m:accPr>
                            <m:chr m:val="̅"/>
                            <m:ctrlPr>
                              <a:rPr lang="en-IN" sz="3200" b="0" i="1" smtClean="0">
                                <a:latin typeface="Cambria Math" panose="02040503050406030204" pitchFamily="18" charset="0"/>
                              </a:rPr>
                            </m:ctrlPr>
                          </m:accPr>
                          <m:e>
                            <m:r>
                              <a:rPr lang="en-IN" sz="3200" b="0" i="1" smtClean="0">
                                <a:latin typeface="Cambria Math" panose="02040503050406030204" pitchFamily="18" charset="0"/>
                              </a:rPr>
                              <m:t>𝐵</m:t>
                            </m:r>
                          </m:e>
                        </m:acc>
                      </m:e>
                    </m:d>
                  </m:oMath>
                </a14:m>
                <a:r>
                  <a:rPr lang="en-IN" sz="3200" dirty="0" smtClean="0">
                    <a:latin typeface="Times New Roman" panose="02020603050405020304" pitchFamily="18" charset="0"/>
                    <a:ea typeface="Calibri" panose="020F0502020204030204" pitchFamily="34" charset="0"/>
                  </a:rPr>
                  <a:t> </a:t>
                </a:r>
              </a:p>
              <a:p>
                <a:pPr>
                  <a:spcBef>
                    <a:spcPts val="600"/>
                  </a:spcBef>
                  <a:spcAft>
                    <a:spcPts val="600"/>
                  </a:spcAft>
                </a:pPr>
                <a14:m>
                  <m:oMath xmlns:m="http://schemas.openxmlformats.org/officeDocument/2006/math">
                    <m:r>
                      <a:rPr lang="en-IN" sz="3200" b="0" i="0" smtClean="0">
                        <a:latin typeface="Cambria Math" panose="02040503050406030204" pitchFamily="18" charset="0"/>
                      </a:rPr>
                      <m:t>=</m:t>
                    </m:r>
                    <m:r>
                      <a:rPr lang="en-IN" sz="3200">
                        <a:latin typeface="Cambria Math" panose="02040503050406030204" pitchFamily="18" charset="0"/>
                      </a:rPr>
                      <m:t>(</m:t>
                    </m:r>
                    <m:r>
                      <a:rPr lang="en-IN" sz="3200" i="1">
                        <a:latin typeface="Cambria Math" panose="02040503050406030204" pitchFamily="18" charset="0"/>
                      </a:rPr>
                      <m:t>𝐴</m:t>
                    </m:r>
                    <m:r>
                      <a:rPr lang="en-IN" sz="3200" i="1">
                        <a:latin typeface="Cambria Math" panose="02040503050406030204" pitchFamily="18" charset="0"/>
                      </a:rPr>
                      <m:t>∩</m:t>
                    </m:r>
                    <m:acc>
                      <m:accPr>
                        <m:chr m:val="̅"/>
                        <m:ctrlPr>
                          <a:rPr lang="en-IN" sz="3200" i="1">
                            <a:latin typeface="Cambria Math" panose="02040503050406030204" pitchFamily="18" charset="0"/>
                          </a:rPr>
                        </m:ctrlPr>
                      </m:accPr>
                      <m:e>
                        <m:r>
                          <a:rPr lang="en-IN" sz="3200" i="1">
                            <a:latin typeface="Cambria Math" panose="02040503050406030204" pitchFamily="18" charset="0"/>
                          </a:rPr>
                          <m:t>𝐴</m:t>
                        </m:r>
                      </m:e>
                    </m:acc>
                    <m:r>
                      <a:rPr lang="en-IN" sz="3200" i="1">
                        <a:latin typeface="Cambria Math" panose="02040503050406030204" pitchFamily="18" charset="0"/>
                      </a:rPr>
                      <m:t>)∪</m:t>
                    </m:r>
                    <m:d>
                      <m:dPr>
                        <m:ctrlPr>
                          <a:rPr lang="en-IN" sz="3200" i="1">
                            <a:latin typeface="Cambria Math" panose="02040503050406030204" pitchFamily="18" charset="0"/>
                          </a:rPr>
                        </m:ctrlPr>
                      </m:dPr>
                      <m:e>
                        <m:r>
                          <a:rPr lang="en-IN" sz="3200" i="1">
                            <a:latin typeface="Cambria Math" panose="02040503050406030204" pitchFamily="18" charset="0"/>
                          </a:rPr>
                          <m:t>𝐴</m:t>
                        </m:r>
                        <m:r>
                          <a:rPr lang="en-IN" sz="3200" i="1">
                            <a:latin typeface="Cambria Math" panose="02040503050406030204" pitchFamily="18" charset="0"/>
                          </a:rPr>
                          <m:t>∩</m:t>
                        </m:r>
                        <m:acc>
                          <m:accPr>
                            <m:chr m:val="̅"/>
                            <m:ctrlPr>
                              <a:rPr lang="en-IN" sz="3200" i="1">
                                <a:latin typeface="Cambria Math" panose="02040503050406030204" pitchFamily="18" charset="0"/>
                              </a:rPr>
                            </m:ctrlPr>
                          </m:accPr>
                          <m:e>
                            <m:r>
                              <a:rPr lang="en-IN" sz="3200" i="1">
                                <a:latin typeface="Cambria Math" panose="02040503050406030204" pitchFamily="18" charset="0"/>
                              </a:rPr>
                              <m:t>𝐵</m:t>
                            </m:r>
                          </m:e>
                        </m:acc>
                      </m:e>
                    </m:d>
                  </m:oMath>
                </a14:m>
                <a:r>
                  <a:rPr lang="en-IN" sz="3200" dirty="0" smtClean="0">
                    <a:latin typeface="Times New Roman" panose="02020603050405020304" pitchFamily="18" charset="0"/>
                    <a:ea typeface="Calibri" panose="020F0502020204030204" pitchFamily="34" charset="0"/>
                  </a:rPr>
                  <a:t> </a:t>
                </a:r>
              </a:p>
              <a:p>
                <a:pPr>
                  <a:spcBef>
                    <a:spcPts val="600"/>
                  </a:spcBef>
                  <a:spcAft>
                    <a:spcPts val="600"/>
                  </a:spcAft>
                </a:pPr>
                <a14:m>
                  <m:oMath xmlns:m="http://schemas.openxmlformats.org/officeDocument/2006/math">
                    <m:r>
                      <a:rPr lang="en-IN" sz="3200" b="0" i="0" smtClean="0">
                        <a:latin typeface="Cambria Math" panose="02040503050406030204" pitchFamily="18" charset="0"/>
                      </a:rPr>
                      <m:t>=</m:t>
                    </m:r>
                    <m:r>
                      <a:rPr lang="en-IN" sz="3200">
                        <a:latin typeface="Cambria Math" panose="02040503050406030204" pitchFamily="18" charset="0"/>
                      </a:rPr>
                      <m:t>∅</m:t>
                    </m:r>
                    <m:r>
                      <a:rPr lang="en-IN" sz="3200" i="1">
                        <a:latin typeface="Cambria Math" panose="02040503050406030204" pitchFamily="18" charset="0"/>
                      </a:rPr>
                      <m:t>∪</m:t>
                    </m:r>
                    <m:d>
                      <m:dPr>
                        <m:ctrlPr>
                          <a:rPr lang="en-IN" sz="3200" i="1">
                            <a:latin typeface="Cambria Math" panose="02040503050406030204" pitchFamily="18" charset="0"/>
                          </a:rPr>
                        </m:ctrlPr>
                      </m:dPr>
                      <m:e>
                        <m:r>
                          <a:rPr lang="en-IN" sz="3200" i="1">
                            <a:latin typeface="Cambria Math" panose="02040503050406030204" pitchFamily="18" charset="0"/>
                          </a:rPr>
                          <m:t>𝐴</m:t>
                        </m:r>
                        <m:r>
                          <a:rPr lang="en-IN" sz="3200" i="1">
                            <a:latin typeface="Cambria Math" panose="02040503050406030204" pitchFamily="18" charset="0"/>
                          </a:rPr>
                          <m:t>∩</m:t>
                        </m:r>
                        <m:acc>
                          <m:accPr>
                            <m:chr m:val="̅"/>
                            <m:ctrlPr>
                              <a:rPr lang="en-IN" sz="3200" i="1">
                                <a:latin typeface="Cambria Math" panose="02040503050406030204" pitchFamily="18" charset="0"/>
                              </a:rPr>
                            </m:ctrlPr>
                          </m:accPr>
                          <m:e>
                            <m:r>
                              <a:rPr lang="en-IN" sz="3200" i="1">
                                <a:latin typeface="Cambria Math" panose="02040503050406030204" pitchFamily="18" charset="0"/>
                              </a:rPr>
                              <m:t>𝐵</m:t>
                            </m:r>
                          </m:e>
                        </m:acc>
                      </m:e>
                    </m:d>
                  </m:oMath>
                </a14:m>
                <a:r>
                  <a:rPr lang="en-IN" sz="3200" dirty="0" smtClean="0">
                    <a:latin typeface="Times New Roman" panose="02020603050405020304" pitchFamily="18" charset="0"/>
                    <a:ea typeface="Calibri" panose="020F0502020204030204" pitchFamily="34" charset="0"/>
                  </a:rPr>
                  <a:t> </a:t>
                </a:r>
              </a:p>
              <a:p>
                <a:pPr>
                  <a:spcBef>
                    <a:spcPts val="600"/>
                  </a:spcBef>
                  <a:spcAft>
                    <a:spcPts val="600"/>
                  </a:spcAft>
                </a:pPr>
                <a14:m>
                  <m:oMath xmlns:m="http://schemas.openxmlformats.org/officeDocument/2006/math">
                    <m:r>
                      <a:rPr lang="en-IN" sz="3200" b="0" i="1" smtClean="0">
                        <a:latin typeface="Cambria Math" panose="02040503050406030204" pitchFamily="18" charset="0"/>
                      </a:rPr>
                      <m:t>=</m:t>
                    </m:r>
                    <m:d>
                      <m:dPr>
                        <m:ctrlPr>
                          <a:rPr lang="en-IN" sz="3200" i="1">
                            <a:latin typeface="Cambria Math" panose="02040503050406030204" pitchFamily="18" charset="0"/>
                          </a:rPr>
                        </m:ctrlPr>
                      </m:dPr>
                      <m:e>
                        <m:r>
                          <a:rPr lang="en-IN" sz="3200" i="1">
                            <a:latin typeface="Cambria Math" panose="02040503050406030204" pitchFamily="18" charset="0"/>
                          </a:rPr>
                          <m:t>𝐴</m:t>
                        </m:r>
                        <m:r>
                          <a:rPr lang="en-IN" sz="3200" i="1">
                            <a:latin typeface="Cambria Math" panose="02040503050406030204" pitchFamily="18" charset="0"/>
                          </a:rPr>
                          <m:t>∩</m:t>
                        </m:r>
                        <m:acc>
                          <m:accPr>
                            <m:chr m:val="̅"/>
                            <m:ctrlPr>
                              <a:rPr lang="en-IN" sz="3200" i="1">
                                <a:latin typeface="Cambria Math" panose="02040503050406030204" pitchFamily="18" charset="0"/>
                              </a:rPr>
                            </m:ctrlPr>
                          </m:accPr>
                          <m:e>
                            <m:r>
                              <a:rPr lang="en-IN" sz="3200" i="1">
                                <a:latin typeface="Cambria Math" panose="02040503050406030204" pitchFamily="18" charset="0"/>
                              </a:rPr>
                              <m:t>𝐵</m:t>
                            </m:r>
                          </m:e>
                        </m:acc>
                      </m:e>
                    </m:d>
                  </m:oMath>
                </a14:m>
                <a:r>
                  <a:rPr lang="en-IN" sz="3200" dirty="0" smtClean="0">
                    <a:latin typeface="Times New Roman" panose="02020603050405020304" pitchFamily="18" charset="0"/>
                    <a:ea typeface="Calibri" panose="020F0502020204030204" pitchFamily="34" charset="0"/>
                  </a:rPr>
                  <a:t> </a:t>
                </a:r>
              </a:p>
              <a:p>
                <a:pPr>
                  <a:spcBef>
                    <a:spcPts val="600"/>
                  </a:spcBef>
                  <a:spcAft>
                    <a:spcPts val="600"/>
                  </a:spcAft>
                </a:pPr>
                <a14:m>
                  <m:oMath xmlns:m="http://schemas.openxmlformats.org/officeDocument/2006/math">
                    <m:r>
                      <a:rPr lang="en-IN" sz="3200" b="0" i="1" smtClean="0">
                        <a:latin typeface="Cambria Math" panose="02040503050406030204" pitchFamily="18" charset="0"/>
                      </a:rPr>
                      <m:t>=</m:t>
                    </m:r>
                    <m:r>
                      <a:rPr lang="en-IN" sz="3200" i="1">
                        <a:latin typeface="Cambria Math" panose="02040503050406030204" pitchFamily="18" charset="0"/>
                      </a:rPr>
                      <m:t>𝐴</m:t>
                    </m:r>
                    <m:r>
                      <a:rPr lang="en-IN" sz="3200" i="1">
                        <a:latin typeface="Cambria Math" panose="02040503050406030204" pitchFamily="18" charset="0"/>
                      </a:rPr>
                      <m:t>−</m:t>
                    </m:r>
                    <m:r>
                      <a:rPr lang="en-IN" sz="3200" i="1">
                        <a:latin typeface="Cambria Math" panose="02040503050406030204" pitchFamily="18" charset="0"/>
                      </a:rPr>
                      <m:t>𝐵</m:t>
                    </m:r>
                  </m:oMath>
                </a14:m>
                <a:r>
                  <a:rPr lang="en-IN" sz="3200" dirty="0" smtClean="0">
                    <a:latin typeface="Times New Roman" panose="02020603050405020304" pitchFamily="18" charset="0"/>
                    <a:ea typeface="Calibri" panose="020F0502020204030204" pitchFamily="34" charset="0"/>
                  </a:rPr>
                  <a:t>     : </a:t>
                </a:r>
                <a:r>
                  <a:rPr lang="en-IN" sz="3200" dirty="0" smtClean="0">
                    <a:solidFill>
                      <a:srgbClr val="FF0000"/>
                    </a:solidFill>
                  </a:rPr>
                  <a:t>RHS</a:t>
                </a:r>
                <a:endParaRPr lang="en-IN" sz="3200" dirty="0">
                  <a:solidFill>
                    <a:srgbClr val="FF0000"/>
                  </a:solidFill>
                  <a:latin typeface="Times New Roman" panose="02020603050405020304" pitchFamily="18" charset="0"/>
                  <a:ea typeface="Calibri" panose="020F050202020403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362200" y="1293826"/>
                <a:ext cx="6019800" cy="5671104"/>
              </a:xfrm>
              <a:prstGeom prst="rect">
                <a:avLst/>
              </a:prstGeom>
              <a:blipFill rotWithShape="0">
                <a:blip r:embed="rId2"/>
                <a:stretch>
                  <a:fillRect l="-2634" t="-1504" b="-107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520581" y="2326562"/>
                <a:ext cx="2986587" cy="523220"/>
              </a:xfrm>
              <a:prstGeom prst="rect">
                <a:avLst/>
              </a:prstGeom>
            </p:spPr>
            <p:txBody>
              <a:bodyPr wrap="none">
                <a:spAutoFit/>
              </a:bodyPr>
              <a:lstStyle/>
              <a:p>
                <a:r>
                  <a:rPr lang="en-IN" sz="2800" dirty="0" smtClean="0">
                    <a:latin typeface="Times New Roman" panose="02020603050405020304" pitchFamily="18" charset="0"/>
                    <a:ea typeface="Calibri" panose="020F0502020204030204" pitchFamily="34" charset="0"/>
                  </a:rPr>
                  <a:t>[</a:t>
                </a:r>
                <a:r>
                  <a:rPr lang="en-IN" sz="2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14:m>
                  <m:oMath xmlns:m="http://schemas.openxmlformats.org/officeDocument/2006/math">
                    <m:r>
                      <a:rPr lang="en-IN" sz="2800" i="1">
                        <a:effectLst/>
                        <a:latin typeface="Cambria Math" panose="02040503050406030204" pitchFamily="18" charset="0"/>
                        <a:ea typeface="Calibri" panose="020F0502020204030204" pitchFamily="34" charset="0"/>
                        <a:cs typeface="Times New Roman" panose="02020603050405020304" pitchFamily="18" charset="0"/>
                      </a:rPr>
                      <m:t>𝐴</m:t>
                    </m:r>
                    <m:r>
                      <a:rPr lang="en-IN" sz="2800" i="1">
                        <a:effectLst/>
                        <a:latin typeface="Cambria Math" panose="02040503050406030204" pitchFamily="18" charset="0"/>
                        <a:ea typeface="Calibri" panose="020F0502020204030204" pitchFamily="34" charset="0"/>
                        <a:cs typeface="Times New Roman" panose="02020603050405020304" pitchFamily="18" charset="0"/>
                      </a:rPr>
                      <m:t>−</m:t>
                    </m:r>
                    <m:r>
                      <a:rPr lang="en-IN" sz="2800" i="1">
                        <a:effectLst/>
                        <a:latin typeface="Cambria Math" panose="02040503050406030204" pitchFamily="18" charset="0"/>
                        <a:ea typeface="Calibri" panose="020F0502020204030204" pitchFamily="34" charset="0"/>
                        <a:cs typeface="Times New Roman" panose="02020603050405020304" pitchFamily="18" charset="0"/>
                      </a:rPr>
                      <m:t>𝐵</m:t>
                    </m:r>
                    <m:r>
                      <a:rPr lang="en-IN" sz="2800" i="1">
                        <a:effectLst/>
                        <a:latin typeface="Cambria Math" panose="02040503050406030204" pitchFamily="18" charset="0"/>
                        <a:ea typeface="Calibri" panose="020F0502020204030204" pitchFamily="34" charset="0"/>
                        <a:cs typeface="Times New Roman" panose="02020603050405020304" pitchFamily="18" charset="0"/>
                      </a:rPr>
                      <m:t>=</m:t>
                    </m:r>
                    <m:r>
                      <a:rPr lang="en-IN" sz="2800" i="1">
                        <a:effectLst/>
                        <a:latin typeface="Cambria Math" panose="02040503050406030204" pitchFamily="18" charset="0"/>
                        <a:ea typeface="Calibri" panose="020F0502020204030204" pitchFamily="34" charset="0"/>
                        <a:cs typeface="Times New Roman" panose="02020603050405020304" pitchFamily="18" charset="0"/>
                      </a:rPr>
                      <m:t>𝐴</m:t>
                    </m:r>
                    <m:r>
                      <a:rPr lang="en-IN" sz="2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2800" i="1" smtClean="0">
                            <a:effectLst/>
                            <a:latin typeface="Cambria Math" panose="02040503050406030204" pitchFamily="18" charset="0"/>
                            <a:ea typeface="Calibri" panose="020F0502020204030204" pitchFamily="34" charset="0"/>
                            <a:cs typeface="Times New Roman" panose="02020603050405020304" pitchFamily="18" charset="0"/>
                          </a:rPr>
                        </m:ctrlPr>
                      </m:accPr>
                      <m:e>
                        <m:r>
                          <a:rPr lang="en-IN" sz="2800" b="0" i="1" smtClean="0">
                            <a:effectLst/>
                            <a:latin typeface="Cambria Math" panose="02040503050406030204" pitchFamily="18" charset="0"/>
                            <a:ea typeface="Calibri" panose="020F0502020204030204" pitchFamily="34" charset="0"/>
                            <a:cs typeface="Times New Roman" panose="02020603050405020304" pitchFamily="18" charset="0"/>
                          </a:rPr>
                          <m:t>𝐵</m:t>
                        </m:r>
                      </m:e>
                    </m:acc>
                  </m:oMath>
                </a14:m>
                <a:r>
                  <a:rPr lang="en-IN" sz="2800" dirty="0">
                    <a:effectLst/>
                    <a:latin typeface="Times New Roman" panose="02020603050405020304" pitchFamily="18" charset="0"/>
                    <a:ea typeface="Calibri" panose="020F0502020204030204" pitchFamily="34" charset="0"/>
                  </a:rPr>
                  <a:t>]</a:t>
                </a:r>
                <a:endParaRPr lang="en-IN" dirty="0"/>
              </a:p>
            </p:txBody>
          </p:sp>
        </mc:Choice>
        <mc:Fallback xmlns="">
          <p:sp>
            <p:nvSpPr>
              <p:cNvPr id="4" name="Rectangle 3"/>
              <p:cNvSpPr>
                <a:spLocks noRot="1" noChangeAspect="1" noMove="1" noResize="1" noEditPoints="1" noAdjustHandles="1" noChangeArrowheads="1" noChangeShapeType="1" noTextEdit="1"/>
              </p:cNvSpPr>
              <p:nvPr/>
            </p:nvSpPr>
            <p:spPr>
              <a:xfrm>
                <a:off x="7520581" y="2326562"/>
                <a:ext cx="2986587" cy="523220"/>
              </a:xfrm>
              <a:prstGeom prst="rect">
                <a:avLst/>
              </a:prstGeom>
              <a:blipFill rotWithShape="0">
                <a:blip r:embed="rId3"/>
                <a:stretch>
                  <a:fillRect l="-4286" t="-12941" r="-2857" b="-34118"/>
                </a:stretch>
              </a:blipFill>
            </p:spPr>
            <p:txBody>
              <a:bodyPr/>
              <a:lstStyle/>
              <a:p>
                <a:r>
                  <a:rPr lang="en-IN">
                    <a:noFill/>
                  </a:rPr>
                  <a:t> </a:t>
                </a:r>
              </a:p>
            </p:txBody>
          </p:sp>
        </mc:Fallback>
      </mc:AlternateContent>
      <p:sp>
        <p:nvSpPr>
          <p:cNvPr id="6" name="Rectangle 5"/>
          <p:cNvSpPr/>
          <p:nvPr/>
        </p:nvSpPr>
        <p:spPr>
          <a:xfrm>
            <a:off x="7520581" y="3015139"/>
            <a:ext cx="3244734" cy="523220"/>
          </a:xfrm>
          <a:prstGeom prst="rect">
            <a:avLst/>
          </a:prstGeom>
        </p:spPr>
        <p:txBody>
          <a:bodyPr wrap="none">
            <a:spAutoFit/>
          </a:bodyPr>
          <a:lstStyle/>
          <a:p>
            <a:r>
              <a:rPr lang="en-IN" sz="2800" dirty="0">
                <a:latin typeface="Times New Roman" panose="02020603050405020304" pitchFamily="18" charset="0"/>
                <a:ea typeface="Calibri" panose="020F0502020204030204" pitchFamily="34" charset="0"/>
              </a:rPr>
              <a:t>[</a:t>
            </a:r>
            <a:r>
              <a:rPr lang="en-IN" sz="280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2800" dirty="0">
                <a:latin typeface="Times New Roman" panose="02020603050405020304" pitchFamily="18" charset="0"/>
                <a:ea typeface="Calibri" panose="020F0502020204030204" pitchFamily="34" charset="0"/>
              </a:rPr>
              <a:t>DE </a:t>
            </a:r>
            <a:r>
              <a:rPr lang="en-IN" sz="2800" dirty="0" smtClean="0">
                <a:latin typeface="Times New Roman" panose="02020603050405020304" pitchFamily="18" charset="0"/>
                <a:ea typeface="Calibri" panose="020F0502020204030204" pitchFamily="34" charset="0"/>
              </a:rPr>
              <a:t>Morgan's </a:t>
            </a:r>
            <a:r>
              <a:rPr lang="en-IN" sz="2800" dirty="0">
                <a:latin typeface="Times New Roman" panose="02020603050405020304" pitchFamily="18" charset="0"/>
                <a:ea typeface="Calibri" panose="020F0502020204030204" pitchFamily="34" charset="0"/>
              </a:rPr>
              <a:t>law]</a:t>
            </a:r>
            <a:endParaRPr lang="en-IN" dirty="0"/>
          </a:p>
        </p:txBody>
      </p:sp>
      <p:sp>
        <p:nvSpPr>
          <p:cNvPr id="7" name="Rectangle 6"/>
          <p:cNvSpPr/>
          <p:nvPr/>
        </p:nvSpPr>
        <p:spPr>
          <a:xfrm>
            <a:off x="7551957" y="3755825"/>
            <a:ext cx="3055645" cy="523220"/>
          </a:xfrm>
          <a:prstGeom prst="rect">
            <a:avLst/>
          </a:prstGeom>
        </p:spPr>
        <p:txBody>
          <a:bodyPr wrap="none">
            <a:spAutoFit/>
          </a:bodyPr>
          <a:lstStyle/>
          <a:p>
            <a:r>
              <a:rPr lang="en-IN" sz="2800" dirty="0">
                <a:latin typeface="Times New Roman" panose="02020603050405020304" pitchFamily="18" charset="0"/>
                <a:ea typeface="Calibri" panose="020F0502020204030204" pitchFamily="34" charset="0"/>
              </a:rPr>
              <a:t>[</a:t>
            </a:r>
            <a:r>
              <a:rPr lang="en-IN" sz="280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2800" dirty="0">
                <a:latin typeface="Times New Roman" panose="02020603050405020304" pitchFamily="18" charset="0"/>
                <a:ea typeface="Calibri" panose="020F0502020204030204" pitchFamily="34" charset="0"/>
              </a:rPr>
              <a:t>Distributive law]</a:t>
            </a:r>
            <a:endParaRPr lang="en-IN" dirty="0"/>
          </a:p>
        </p:txBody>
      </p:sp>
      <mc:AlternateContent xmlns:mc="http://schemas.openxmlformats.org/markup-compatibility/2006" xmlns:a14="http://schemas.microsoft.com/office/drawing/2010/main">
        <mc:Choice Requires="a14">
          <p:sp>
            <p:nvSpPr>
              <p:cNvPr id="8" name="Rectangle 7"/>
              <p:cNvSpPr/>
              <p:nvPr/>
            </p:nvSpPr>
            <p:spPr>
              <a:xfrm>
                <a:off x="7551957" y="4429050"/>
                <a:ext cx="2395720" cy="523220"/>
              </a:xfrm>
              <a:prstGeom prst="rect">
                <a:avLst/>
              </a:prstGeom>
            </p:spPr>
            <p:txBody>
              <a:bodyPr wrap="none">
                <a:spAutoFit/>
              </a:bodyPr>
              <a:lstStyle/>
              <a:p>
                <a:r>
                  <a:rPr lang="en-IN" sz="2800" dirty="0">
                    <a:latin typeface="Times New Roman" panose="02020603050405020304" pitchFamily="18" charset="0"/>
                    <a:ea typeface="Calibri" panose="020F0502020204030204" pitchFamily="34" charset="0"/>
                  </a:rPr>
                  <a:t>[</a:t>
                </a:r>
                <a:r>
                  <a:rPr lang="en-IN" sz="2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14:m>
                  <m:oMath xmlns:m="http://schemas.openxmlformats.org/officeDocument/2006/math">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IN" sz="2800" i="1">
                            <a:solidFill>
                              <a:srgbClr val="000000"/>
                            </a:solidFill>
                            <a:latin typeface="Cambria Math" panose="02040503050406030204" pitchFamily="18" charset="0"/>
                          </a:rPr>
                        </m:ctrlPr>
                      </m:sSupPr>
                      <m:e>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e>
                      <m:sup>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up>
                    </m:sSup>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oMath>
                </a14:m>
                <a:r>
                  <a:rPr lang="en-IN" sz="2800" dirty="0">
                    <a:effectLst/>
                    <a:latin typeface="Times New Roman" panose="02020603050405020304" pitchFamily="18" charset="0"/>
                    <a:ea typeface="Calibri" panose="020F0502020204030204" pitchFamily="34" charset="0"/>
                  </a:rPr>
                  <a:t>]</a:t>
                </a:r>
                <a:endParaRPr lang="en-IN" dirty="0"/>
              </a:p>
            </p:txBody>
          </p:sp>
        </mc:Choice>
        <mc:Fallback xmlns="">
          <p:sp>
            <p:nvSpPr>
              <p:cNvPr id="8" name="Rectangle 7"/>
              <p:cNvSpPr>
                <a:spLocks noRot="1" noChangeAspect="1" noMove="1" noResize="1" noEditPoints="1" noAdjustHandles="1" noChangeArrowheads="1" noChangeShapeType="1" noTextEdit="1"/>
              </p:cNvSpPr>
              <p:nvPr/>
            </p:nvSpPr>
            <p:spPr>
              <a:xfrm>
                <a:off x="7551957" y="4429050"/>
                <a:ext cx="2395720" cy="523220"/>
              </a:xfrm>
              <a:prstGeom prst="rect">
                <a:avLst/>
              </a:prstGeom>
              <a:blipFill rotWithShape="0">
                <a:blip r:embed="rId4"/>
                <a:stretch>
                  <a:fillRect l="-5344" t="-12941" r="-3817" b="-341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529546" y="5023765"/>
                <a:ext cx="2294859" cy="523220"/>
              </a:xfrm>
              <a:prstGeom prst="rect">
                <a:avLst/>
              </a:prstGeom>
            </p:spPr>
            <p:txBody>
              <a:bodyPr wrap="none">
                <a:spAutoFit/>
              </a:bodyPr>
              <a:lstStyle/>
              <a:p>
                <a:r>
                  <a:rPr lang="en-IN" sz="2800" dirty="0">
                    <a:latin typeface="Times New Roman" panose="02020603050405020304" pitchFamily="18" charset="0"/>
                    <a:ea typeface="Calibri" panose="020F0502020204030204" pitchFamily="34" charset="0"/>
                  </a:rPr>
                  <a:t>[</a:t>
                </a:r>
                <a:r>
                  <a:rPr lang="en-IN" sz="2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14:m>
                  <m:oMath xmlns:m="http://schemas.openxmlformats.org/officeDocument/2006/math">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oMath>
                </a14:m>
                <a:r>
                  <a:rPr lang="en-IN" sz="2800" dirty="0">
                    <a:effectLst/>
                    <a:latin typeface="Times New Roman" panose="02020603050405020304" pitchFamily="18" charset="0"/>
                    <a:ea typeface="Calibri" panose="020F0502020204030204" pitchFamily="34" charset="0"/>
                  </a:rPr>
                  <a:t>]</a:t>
                </a:r>
                <a:endParaRPr lang="en-IN" dirty="0"/>
              </a:p>
            </p:txBody>
          </p:sp>
        </mc:Choice>
        <mc:Fallback xmlns="">
          <p:sp>
            <p:nvSpPr>
              <p:cNvPr id="9" name="Rectangle 8"/>
              <p:cNvSpPr>
                <a:spLocks noRot="1" noChangeAspect="1" noMove="1" noResize="1" noEditPoints="1" noAdjustHandles="1" noChangeArrowheads="1" noChangeShapeType="1" noTextEdit="1"/>
              </p:cNvSpPr>
              <p:nvPr/>
            </p:nvSpPr>
            <p:spPr>
              <a:xfrm>
                <a:off x="7529546" y="5023765"/>
                <a:ext cx="2294859" cy="523220"/>
              </a:xfrm>
              <a:prstGeom prst="rect">
                <a:avLst/>
              </a:prstGeom>
              <a:blipFill rotWithShape="0">
                <a:blip r:embed="rId5"/>
                <a:stretch>
                  <a:fillRect l="-5305" t="-11628" r="-3979" b="-325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551957" y="5618480"/>
                <a:ext cx="2986587" cy="523220"/>
              </a:xfrm>
              <a:prstGeom prst="rect">
                <a:avLst/>
              </a:prstGeom>
            </p:spPr>
            <p:txBody>
              <a:bodyPr wrap="none">
                <a:spAutoFit/>
              </a:bodyPr>
              <a:lstStyle/>
              <a:p>
                <a:r>
                  <a:rPr lang="en-IN" sz="2800" dirty="0" smtClean="0">
                    <a:latin typeface="Times New Roman" panose="02020603050405020304" pitchFamily="18" charset="0"/>
                    <a:ea typeface="Calibri" panose="020F0502020204030204" pitchFamily="34" charset="0"/>
                  </a:rPr>
                  <a:t>[</a:t>
                </a:r>
                <a:r>
                  <a:rPr lang="en-IN" sz="2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14:m>
                  <m:oMath xmlns:m="http://schemas.openxmlformats.org/officeDocument/2006/math">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2800" i="1">
                            <a:latin typeface="Cambria Math" panose="02040503050406030204" pitchFamily="18" charset="0"/>
                            <a:ea typeface="Calibri" panose="020F0502020204030204" pitchFamily="34" charset="0"/>
                            <a:cs typeface="Times New Roman" panose="02020603050405020304" pitchFamily="18" charset="0"/>
                          </a:rPr>
                        </m:ctrlPr>
                      </m:accPr>
                      <m:e>
                        <m:r>
                          <a:rPr lang="en-IN" sz="2800" i="1">
                            <a:latin typeface="Cambria Math" panose="02040503050406030204" pitchFamily="18" charset="0"/>
                            <a:ea typeface="Calibri" panose="020F0502020204030204" pitchFamily="34" charset="0"/>
                            <a:cs typeface="Times New Roman" panose="02020603050405020304" pitchFamily="18" charset="0"/>
                          </a:rPr>
                          <m:t>𝐵</m:t>
                        </m:r>
                      </m:e>
                    </m:acc>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N" sz="2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𝐵</m:t>
                    </m:r>
                  </m:oMath>
                </a14:m>
                <a:r>
                  <a:rPr lang="en-IN" sz="2800" dirty="0">
                    <a:effectLst/>
                    <a:latin typeface="Times New Roman" panose="02020603050405020304" pitchFamily="18" charset="0"/>
                    <a:ea typeface="Calibri" panose="020F0502020204030204" pitchFamily="34" charset="0"/>
                  </a:rPr>
                  <a:t>]</a:t>
                </a:r>
                <a:endParaRPr lang="en-IN" dirty="0"/>
              </a:p>
            </p:txBody>
          </p:sp>
        </mc:Choice>
        <mc:Fallback xmlns="">
          <p:sp>
            <p:nvSpPr>
              <p:cNvPr id="10" name="Rectangle 9"/>
              <p:cNvSpPr>
                <a:spLocks noRot="1" noChangeAspect="1" noMove="1" noResize="1" noEditPoints="1" noAdjustHandles="1" noChangeArrowheads="1" noChangeShapeType="1" noTextEdit="1"/>
              </p:cNvSpPr>
              <p:nvPr/>
            </p:nvSpPr>
            <p:spPr>
              <a:xfrm>
                <a:off x="7551957" y="5618480"/>
                <a:ext cx="2986587" cy="523220"/>
              </a:xfrm>
              <a:prstGeom prst="rect">
                <a:avLst/>
              </a:prstGeom>
              <a:blipFill rotWithShape="0">
                <a:blip r:embed="rId6"/>
                <a:stretch>
                  <a:fillRect l="-4286" t="-12941" r="-2857" b="-34118"/>
                </a:stretch>
              </a:blipFill>
            </p:spPr>
            <p:txBody>
              <a:bodyPr/>
              <a:lstStyle/>
              <a:p>
                <a:r>
                  <a:rPr lang="en-IN">
                    <a:noFill/>
                  </a:rPr>
                  <a:t> </a:t>
                </a:r>
              </a:p>
            </p:txBody>
          </p:sp>
        </mc:Fallback>
      </mc:AlternateContent>
    </p:spTree>
    <p:extLst>
      <p:ext uri="{BB962C8B-B14F-4D97-AF65-F5344CB8AC3E}">
        <p14:creationId xmlns:p14="http://schemas.microsoft.com/office/powerpoint/2010/main" val="173091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 calcmode="lin" valueType="num">
                                      <p:cBhvr additive="base">
                                        <p:cTn id="3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 calcmode="lin" valueType="num">
                                      <p:cBhvr additive="base">
                                        <p:cTn id="4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additive="base">
                                        <p:cTn id="5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8">
                                            <p:txEl>
                                              <p:pRg st="0" end="0"/>
                                            </p:txEl>
                                          </p:spTgt>
                                        </p:tgtEl>
                                        <p:attrNameLst>
                                          <p:attrName>style.visibility</p:attrName>
                                        </p:attrNameLst>
                                      </p:cBhvr>
                                      <p:to>
                                        <p:strVal val="visible"/>
                                      </p:to>
                                    </p:set>
                                    <p:anim calcmode="lin" valueType="num">
                                      <p:cBhvr additive="base">
                                        <p:cTn id="5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anim calcmode="lin" valueType="num">
                                      <p:cBhvr additive="base">
                                        <p:cTn id="6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
                                            <p:txEl>
                                              <p:pRg st="0" end="0"/>
                                            </p:txEl>
                                          </p:spTgt>
                                        </p:tgtEl>
                                        <p:attrNameLst>
                                          <p:attrName>style.visibility</p:attrName>
                                        </p:attrNameLst>
                                      </p:cBhvr>
                                      <p:to>
                                        <p:strVal val="visible"/>
                                      </p:to>
                                    </p:set>
                                    <p:anim calcmode="lin" valueType="num">
                                      <p:cBhvr additive="base">
                                        <p:cTn id="7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 calcmode="lin" valueType="num">
                                      <p:cBhvr additive="base">
                                        <p:cTn id="7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0">
                                            <p:txEl>
                                              <p:pRg st="0" end="0"/>
                                            </p:txEl>
                                          </p:spTgt>
                                        </p:tgtEl>
                                        <p:attrNameLst>
                                          <p:attrName>style.visibility</p:attrName>
                                        </p:attrNameLst>
                                      </p:cBhvr>
                                      <p:to>
                                        <p:strVal val="visible"/>
                                      </p:to>
                                    </p:set>
                                    <p:anim calcmode="lin" valueType="num">
                                      <p:cBhvr additive="base">
                                        <p:cTn id="8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nodeType="clickEffect">
                                  <p:stCondLst>
                                    <p:cond delay="0"/>
                                  </p:stCondLst>
                                  <p:childTnLst>
                                    <p:set>
                                      <p:cBhvr>
                                        <p:cTn id="88" dur="1" fill="hold">
                                          <p:stCondLst>
                                            <p:cond delay="0"/>
                                          </p:stCondLst>
                                        </p:cTn>
                                        <p:tgtEl>
                                          <p:spTgt spid="3">
                                            <p:txEl>
                                              <p:pRg st="8" end="8"/>
                                            </p:txEl>
                                          </p:spTgt>
                                        </p:tgtEl>
                                        <p:attrNameLst>
                                          <p:attrName>style.visibility</p:attrName>
                                        </p:attrNameLst>
                                      </p:cBhvr>
                                      <p:to>
                                        <p:strVal val="visible"/>
                                      </p:to>
                                    </p:set>
                                    <p:animEffect transition="in" filter="wipe(down)">
                                      <p:cBhvr>
                                        <p:cTn id="89" dur="580">
                                          <p:stCondLst>
                                            <p:cond delay="0"/>
                                          </p:stCondLst>
                                        </p:cTn>
                                        <p:tgtEl>
                                          <p:spTgt spid="3">
                                            <p:txEl>
                                              <p:pRg st="8" end="8"/>
                                            </p:txEl>
                                          </p:spTgt>
                                        </p:tgtEl>
                                      </p:cBhvr>
                                    </p:animEffect>
                                    <p:anim calcmode="lin" valueType="num">
                                      <p:cBhvr>
                                        <p:cTn id="90"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8" end="8"/>
                                            </p:txEl>
                                          </p:spTgt>
                                        </p:tgtEl>
                                      </p:cBhvr>
                                      <p:to x="100000" y="60000"/>
                                    </p:animScale>
                                    <p:animScale>
                                      <p:cBhvr>
                                        <p:cTn id="96" dur="166" decel="50000">
                                          <p:stCondLst>
                                            <p:cond delay="676"/>
                                          </p:stCondLst>
                                        </p:cTn>
                                        <p:tgtEl>
                                          <p:spTgt spid="3">
                                            <p:txEl>
                                              <p:pRg st="8" end="8"/>
                                            </p:txEl>
                                          </p:spTgt>
                                        </p:tgtEl>
                                      </p:cBhvr>
                                      <p:to x="100000" y="100000"/>
                                    </p:animScale>
                                    <p:animScale>
                                      <p:cBhvr>
                                        <p:cTn id="97" dur="26">
                                          <p:stCondLst>
                                            <p:cond delay="1312"/>
                                          </p:stCondLst>
                                        </p:cTn>
                                        <p:tgtEl>
                                          <p:spTgt spid="3">
                                            <p:txEl>
                                              <p:pRg st="8" end="8"/>
                                            </p:txEl>
                                          </p:spTgt>
                                        </p:tgtEl>
                                      </p:cBhvr>
                                      <p:to x="100000" y="80000"/>
                                    </p:animScale>
                                    <p:animScale>
                                      <p:cBhvr>
                                        <p:cTn id="98" dur="166" decel="50000">
                                          <p:stCondLst>
                                            <p:cond delay="1338"/>
                                          </p:stCondLst>
                                        </p:cTn>
                                        <p:tgtEl>
                                          <p:spTgt spid="3">
                                            <p:txEl>
                                              <p:pRg st="8" end="8"/>
                                            </p:txEl>
                                          </p:spTgt>
                                        </p:tgtEl>
                                      </p:cBhvr>
                                      <p:to x="100000" y="100000"/>
                                    </p:animScale>
                                    <p:animScale>
                                      <p:cBhvr>
                                        <p:cTn id="99" dur="26">
                                          <p:stCondLst>
                                            <p:cond delay="1642"/>
                                          </p:stCondLst>
                                        </p:cTn>
                                        <p:tgtEl>
                                          <p:spTgt spid="3">
                                            <p:txEl>
                                              <p:pRg st="8" end="8"/>
                                            </p:txEl>
                                          </p:spTgt>
                                        </p:tgtEl>
                                      </p:cBhvr>
                                      <p:to x="100000" y="90000"/>
                                    </p:animScale>
                                    <p:animScale>
                                      <p:cBhvr>
                                        <p:cTn id="100" dur="166" decel="50000">
                                          <p:stCondLst>
                                            <p:cond delay="1668"/>
                                          </p:stCondLst>
                                        </p:cTn>
                                        <p:tgtEl>
                                          <p:spTgt spid="3">
                                            <p:txEl>
                                              <p:pRg st="8" end="8"/>
                                            </p:txEl>
                                          </p:spTgt>
                                        </p:tgtEl>
                                      </p:cBhvr>
                                      <p:to x="100000" y="100000"/>
                                    </p:animScale>
                                    <p:animScale>
                                      <p:cBhvr>
                                        <p:cTn id="101" dur="26">
                                          <p:stCondLst>
                                            <p:cond delay="1808"/>
                                          </p:stCondLst>
                                        </p:cTn>
                                        <p:tgtEl>
                                          <p:spTgt spid="3">
                                            <p:txEl>
                                              <p:pRg st="8" end="8"/>
                                            </p:txEl>
                                          </p:spTgt>
                                        </p:tgtEl>
                                      </p:cBhvr>
                                      <p:to x="100000" y="95000"/>
                                    </p:animScale>
                                    <p:animScale>
                                      <p:cBhvr>
                                        <p:cTn id="102"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smtClean="0"/>
              <a:t>Set Identities Applications</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48</a:t>
            </a:fld>
            <a:endParaRPr lang="en-NZ" dirty="0">
              <a:solidFill>
                <a:srgbClr val="000000"/>
              </a:solidFill>
            </a:endParaRPr>
          </a:p>
        </p:txBody>
      </p:sp>
      <mc:AlternateContent xmlns:mc="http://schemas.openxmlformats.org/markup-compatibility/2006" xmlns:a14="http://schemas.microsoft.com/office/drawing/2010/main">
        <mc:Choice Requires="a14">
          <p:sp>
            <p:nvSpPr>
              <p:cNvPr id="6" name="Rectangle 5"/>
              <p:cNvSpPr/>
              <p:nvPr/>
            </p:nvSpPr>
            <p:spPr>
              <a:xfrm>
                <a:off x="3886200" y="1447800"/>
                <a:ext cx="5686172" cy="1969770"/>
              </a:xfrm>
              <a:prstGeom prst="rect">
                <a:avLst/>
              </a:prstGeom>
            </p:spPr>
            <p:txBody>
              <a:bodyPr wrap="none">
                <a:spAutoFit/>
              </a:bodyPr>
              <a:lstStyle/>
              <a:p>
                <a:r>
                  <a:rPr lang="en-IN" sz="2800" dirty="0" smtClean="0">
                    <a:solidFill>
                      <a:schemeClr val="tx1">
                        <a:lumMod val="50000"/>
                        <a:lumOff val="50000"/>
                      </a:schemeClr>
                    </a:solidFill>
                    <a:latin typeface="Roboto Medium" pitchFamily="2" charset="0"/>
                  </a:rPr>
                  <a:t>Ex 4) Show </a:t>
                </a:r>
                <a:r>
                  <a:rPr lang="en-IN" sz="2800" dirty="0">
                    <a:solidFill>
                      <a:schemeClr val="tx1">
                        <a:lumMod val="50000"/>
                        <a:lumOff val="50000"/>
                      </a:schemeClr>
                    </a:solidFill>
                    <a:latin typeface="Roboto Medium" pitchFamily="2" charset="0"/>
                  </a:rPr>
                  <a:t>that A – (A – B) = A ∩ </a:t>
                </a:r>
                <a:r>
                  <a:rPr lang="en-IN" sz="2800" dirty="0" smtClean="0">
                    <a:solidFill>
                      <a:schemeClr val="tx1">
                        <a:lumMod val="50000"/>
                        <a:lumOff val="50000"/>
                      </a:schemeClr>
                    </a:solidFill>
                    <a:latin typeface="Roboto Medium" pitchFamily="2" charset="0"/>
                  </a:rPr>
                  <a:t>B</a:t>
                </a:r>
              </a:p>
              <a:p>
                <a:pPr>
                  <a:spcAft>
                    <a:spcPts val="600"/>
                  </a:spcAft>
                </a:pPr>
                <a:r>
                  <a:rPr lang="en-IN" sz="2800" dirty="0" smtClean="0">
                    <a:solidFill>
                      <a:schemeClr val="tx1">
                        <a:lumMod val="50000"/>
                        <a:lumOff val="50000"/>
                      </a:schemeClr>
                    </a:solidFill>
                    <a:latin typeface="Roboto Medium" pitchFamily="2" charset="0"/>
                  </a:rPr>
                  <a:t>Solution: L H S</a:t>
                </a:r>
              </a:p>
              <a:p>
                <a:pPr>
                  <a:spcAft>
                    <a:spcPts val="600"/>
                  </a:spcAft>
                </a:pPr>
                <a:r>
                  <a:rPr lang="en-IN" sz="2800" dirty="0" smtClean="0">
                    <a:solidFill>
                      <a:schemeClr val="tx1">
                        <a:lumMod val="50000"/>
                        <a:lumOff val="50000"/>
                      </a:schemeClr>
                    </a:solidFill>
                    <a:latin typeface="Roboto Medium" pitchFamily="2" charset="0"/>
                  </a:rPr>
                  <a:t>	    A </a:t>
                </a:r>
                <a:r>
                  <a:rPr lang="en-IN" sz="2800" dirty="0">
                    <a:solidFill>
                      <a:schemeClr val="tx1">
                        <a:lumMod val="50000"/>
                        <a:lumOff val="50000"/>
                      </a:schemeClr>
                    </a:solidFill>
                    <a:latin typeface="Roboto Medium" pitchFamily="2" charset="0"/>
                  </a:rPr>
                  <a:t>– (A – B</a:t>
                </a:r>
                <a:r>
                  <a:rPr lang="en-IN" sz="2800" dirty="0" smtClean="0">
                    <a:solidFill>
                      <a:schemeClr val="tx1">
                        <a:lumMod val="50000"/>
                        <a:lumOff val="50000"/>
                      </a:schemeClr>
                    </a:solidFill>
                    <a:latin typeface="Roboto Medium" pitchFamily="2" charset="0"/>
                  </a:rPr>
                  <a:t>)</a:t>
                </a:r>
              </a:p>
              <a:p>
                <a:pPr>
                  <a:spcAft>
                    <a:spcPts val="600"/>
                  </a:spcAft>
                </a:pPr>
                <a:r>
                  <a:rPr lang="en-IN" sz="2800" dirty="0">
                    <a:solidFill>
                      <a:schemeClr val="tx1">
                        <a:lumMod val="50000"/>
                        <a:lumOff val="50000"/>
                      </a:schemeClr>
                    </a:solidFill>
                    <a:latin typeface="Roboto Medium" pitchFamily="2" charset="0"/>
                  </a:rPr>
                  <a:t>	</a:t>
                </a:r>
                <a:r>
                  <a:rPr lang="en-IN" sz="2800" dirty="0" smtClean="0">
                    <a:solidFill>
                      <a:schemeClr val="tx1">
                        <a:lumMod val="50000"/>
                        <a:lumOff val="50000"/>
                      </a:schemeClr>
                    </a:solidFill>
                    <a:latin typeface="Roboto Medium" pitchFamily="2" charset="0"/>
                  </a:rPr>
                  <a:t>= </a:t>
                </a:r>
                <a:r>
                  <a:rPr lang="en-IN" sz="2800" dirty="0">
                    <a:solidFill>
                      <a:schemeClr val="tx1">
                        <a:lumMod val="50000"/>
                        <a:lumOff val="50000"/>
                      </a:schemeClr>
                    </a:solidFill>
                    <a:latin typeface="Roboto Medium" pitchFamily="2" charset="0"/>
                  </a:rPr>
                  <a:t>A – (A </a:t>
                </a:r>
                <a:r>
                  <a:rPr lang="en-IN" sz="2800" dirty="0" smtClean="0">
                    <a:solidFill>
                      <a:schemeClr val="tx1">
                        <a:lumMod val="50000"/>
                        <a:lumOff val="50000"/>
                      </a:schemeClr>
                    </a:solidFill>
                    <a:latin typeface="Roboto Medium" pitchFamily="2" charset="0"/>
                    <a:sym typeface="Symbol" panose="05050102010706020507" pitchFamily="18" charset="2"/>
                  </a:rPr>
                  <a:t></a:t>
                </a:r>
                <a:r>
                  <a:rPr lang="en-IN" sz="2800" dirty="0" smtClean="0">
                    <a:solidFill>
                      <a:schemeClr val="tx1">
                        <a:lumMod val="50000"/>
                        <a:lumOff val="50000"/>
                      </a:schemeClr>
                    </a:solidFill>
                    <a:latin typeface="Roboto Medium" pitchFamily="2" charset="0"/>
                  </a:rPr>
                  <a:t> </a:t>
                </a:r>
                <a14:m>
                  <m:oMath xmlns:m="http://schemas.openxmlformats.org/officeDocument/2006/math">
                    <m:acc>
                      <m:accPr>
                        <m:chr m:val="̅"/>
                        <m:ctrlPr>
                          <a:rPr lang="en-IN" sz="2800" i="1" smtClean="0">
                            <a:solidFill>
                              <a:schemeClr val="tx1">
                                <a:lumMod val="50000"/>
                                <a:lumOff val="50000"/>
                              </a:schemeClr>
                            </a:solidFill>
                            <a:latin typeface="Cambria Math" panose="02040503050406030204" pitchFamily="18" charset="0"/>
                          </a:rPr>
                        </m:ctrlPr>
                      </m:accPr>
                      <m:e>
                        <m:r>
                          <a:rPr lang="en-IN" sz="2800" b="0" i="1" smtClean="0">
                            <a:solidFill>
                              <a:schemeClr val="tx1">
                                <a:lumMod val="50000"/>
                                <a:lumOff val="50000"/>
                              </a:schemeClr>
                            </a:solidFill>
                            <a:latin typeface="Cambria Math" panose="02040503050406030204" pitchFamily="18" charset="0"/>
                          </a:rPr>
                          <m:t>𝐵</m:t>
                        </m:r>
                      </m:e>
                    </m:acc>
                  </m:oMath>
                </a14:m>
                <a:r>
                  <a:rPr lang="en-IN" sz="2800" dirty="0" smtClean="0">
                    <a:solidFill>
                      <a:schemeClr val="tx1">
                        <a:lumMod val="50000"/>
                        <a:lumOff val="50000"/>
                      </a:schemeClr>
                    </a:solidFill>
                    <a:latin typeface="Roboto Medium" pitchFamily="2" charset="0"/>
                  </a:rPr>
                  <a:t>) </a:t>
                </a:r>
                <a:endParaRPr lang="en-IN" sz="2800" dirty="0">
                  <a:solidFill>
                    <a:schemeClr val="tx1">
                      <a:lumMod val="50000"/>
                      <a:lumOff val="50000"/>
                    </a:schemeClr>
                  </a:solidFill>
                  <a:latin typeface="Roboto Medium" pitchFamily="2"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886200" y="1447800"/>
                <a:ext cx="5686172" cy="1969770"/>
              </a:xfrm>
              <a:prstGeom prst="rect">
                <a:avLst/>
              </a:prstGeom>
              <a:blipFill rotWithShape="0">
                <a:blip r:embed="rId2"/>
                <a:stretch>
                  <a:fillRect l="-2253" t="-3715" r="-1180" b="-743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906000" y="2437167"/>
                <a:ext cx="2836033" cy="3914854"/>
              </a:xfrm>
              <a:prstGeom prst="rect">
                <a:avLst/>
              </a:prstGeom>
            </p:spPr>
            <p:txBody>
              <a:bodyPr wrap="none">
                <a:spAutoFit/>
              </a:bodyPr>
              <a:lstStyle/>
              <a:p>
                <a:pPr marL="457200" indent="-457200">
                  <a:spcAft>
                    <a:spcPts val="600"/>
                  </a:spcAft>
                  <a:buFont typeface="Symbol" panose="05050102010706020507" pitchFamily="18" charset="2"/>
                  <a:buChar char="\"/>
                </a:pPr>
                <a:r>
                  <a:rPr lang="en-IN" sz="2800" dirty="0" smtClean="0">
                    <a:solidFill>
                      <a:schemeClr val="tx1">
                        <a:lumMod val="50000"/>
                        <a:lumOff val="50000"/>
                      </a:schemeClr>
                    </a:solidFill>
                    <a:latin typeface="Roboto Medium" pitchFamily="2" charset="0"/>
                  </a:rPr>
                  <a:t>A </a:t>
                </a:r>
                <a:r>
                  <a:rPr lang="en-IN" sz="2800" dirty="0">
                    <a:solidFill>
                      <a:schemeClr val="tx1">
                        <a:lumMod val="50000"/>
                        <a:lumOff val="50000"/>
                      </a:schemeClr>
                    </a:solidFill>
                    <a:latin typeface="Roboto Medium" pitchFamily="2" charset="0"/>
                  </a:rPr>
                  <a:t>– B = A </a:t>
                </a:r>
                <a:r>
                  <a:rPr lang="en-IN" sz="2800" dirty="0">
                    <a:solidFill>
                      <a:schemeClr val="tx1">
                        <a:lumMod val="50000"/>
                        <a:lumOff val="50000"/>
                      </a:schemeClr>
                    </a:solidFill>
                    <a:latin typeface="Roboto Medium" pitchFamily="2" charset="0"/>
                    <a:sym typeface="Symbol" panose="05050102010706020507" pitchFamily="18" charset="2"/>
                  </a:rPr>
                  <a:t></a:t>
                </a:r>
                <a:r>
                  <a:rPr lang="en-IN" sz="2800" dirty="0">
                    <a:solidFill>
                      <a:schemeClr val="tx1">
                        <a:lumMod val="50000"/>
                        <a:lumOff val="50000"/>
                      </a:schemeClr>
                    </a:solidFill>
                    <a:latin typeface="Roboto Medium" pitchFamily="2" charset="0"/>
                  </a:rPr>
                  <a:t> </a:t>
                </a:r>
                <a14:m>
                  <m:oMath xmlns:m="http://schemas.openxmlformats.org/officeDocument/2006/math">
                    <m:acc>
                      <m:accPr>
                        <m:chr m:val="̅"/>
                        <m:ctrlPr>
                          <a:rPr lang="en-IN" sz="2800" i="1">
                            <a:solidFill>
                              <a:schemeClr val="tx1">
                                <a:lumMod val="50000"/>
                                <a:lumOff val="50000"/>
                              </a:schemeClr>
                            </a:solidFill>
                            <a:latin typeface="Cambria Math" panose="02040503050406030204" pitchFamily="18" charset="0"/>
                          </a:rPr>
                        </m:ctrlPr>
                      </m:accPr>
                      <m:e>
                        <m:r>
                          <a:rPr lang="en-IN" sz="2800">
                            <a:solidFill>
                              <a:schemeClr val="tx1">
                                <a:lumMod val="50000"/>
                                <a:lumOff val="50000"/>
                              </a:schemeClr>
                            </a:solidFill>
                            <a:latin typeface="Cambria Math" panose="02040503050406030204" pitchFamily="18" charset="0"/>
                          </a:rPr>
                          <m:t>𝐵</m:t>
                        </m:r>
                      </m:e>
                    </m:acc>
                  </m:oMath>
                </a14:m>
                <a:endParaRPr lang="en-IN" sz="2800" dirty="0" smtClean="0">
                  <a:solidFill>
                    <a:schemeClr val="tx1">
                      <a:lumMod val="50000"/>
                      <a:lumOff val="50000"/>
                    </a:schemeClr>
                  </a:solidFill>
                  <a:latin typeface="Roboto Medium" pitchFamily="2" charset="0"/>
                </a:endParaRPr>
              </a:p>
              <a:p>
                <a:pPr>
                  <a:spcAft>
                    <a:spcPts val="600"/>
                  </a:spcAft>
                </a:pPr>
                <a:r>
                  <a:rPr lang="en-IN" sz="2800" dirty="0" smtClean="0">
                    <a:solidFill>
                      <a:schemeClr val="tx1">
                        <a:lumMod val="50000"/>
                        <a:lumOff val="50000"/>
                      </a:schemeClr>
                    </a:solidFill>
                    <a:latin typeface="Roboto Medium" pitchFamily="2" charset="0"/>
                  </a:rPr>
                  <a:t>Again use</a:t>
                </a:r>
                <a:endParaRPr lang="en-IN" sz="2800" dirty="0">
                  <a:solidFill>
                    <a:schemeClr val="tx1">
                      <a:lumMod val="50000"/>
                      <a:lumOff val="50000"/>
                    </a:schemeClr>
                  </a:solidFill>
                  <a:latin typeface="Roboto Medium" pitchFamily="2" charset="0"/>
                </a:endParaRPr>
              </a:p>
              <a:p>
                <a:pPr>
                  <a:spcAft>
                    <a:spcPts val="1200"/>
                  </a:spcAft>
                </a:pPr>
                <a:r>
                  <a:rPr lang="en-IN" sz="2800" dirty="0" smtClean="0">
                    <a:solidFill>
                      <a:schemeClr val="tx1">
                        <a:lumMod val="50000"/>
                        <a:lumOff val="50000"/>
                      </a:schemeClr>
                    </a:solidFill>
                    <a:latin typeface="Roboto Medium" pitchFamily="2" charset="0"/>
                  </a:rPr>
                  <a:t>Demorgon’s Law</a:t>
                </a:r>
              </a:p>
              <a:p>
                <a:pPr>
                  <a:spcAft>
                    <a:spcPts val="1200"/>
                  </a:spcAft>
                </a:pPr>
                <a14:m>
                  <m:oMath xmlns:m="http://schemas.openxmlformats.org/officeDocument/2006/math">
                    <m:acc>
                      <m:accPr>
                        <m:chr m:val="̿"/>
                        <m:ctrlPr>
                          <a:rPr lang="en-IN" sz="2800" i="1">
                            <a:solidFill>
                              <a:schemeClr val="tx1">
                                <a:lumMod val="50000"/>
                                <a:lumOff val="50000"/>
                              </a:schemeClr>
                            </a:solidFill>
                            <a:latin typeface="Cambria Math" panose="02040503050406030204" pitchFamily="18" charset="0"/>
                          </a:rPr>
                        </m:ctrlPr>
                      </m:accPr>
                      <m:e>
                        <m:r>
                          <a:rPr lang="en-IN" sz="2800">
                            <a:solidFill>
                              <a:schemeClr val="tx1">
                                <a:lumMod val="50000"/>
                                <a:lumOff val="50000"/>
                              </a:schemeClr>
                            </a:solidFill>
                            <a:latin typeface="Cambria Math" panose="02040503050406030204" pitchFamily="18" charset="0"/>
                          </a:rPr>
                          <m:t>𝐵</m:t>
                        </m:r>
                      </m:e>
                    </m:acc>
                  </m:oMath>
                </a14:m>
                <a:r>
                  <a:rPr lang="en-IN" sz="2800" dirty="0" smtClean="0">
                    <a:solidFill>
                      <a:schemeClr val="tx1">
                        <a:lumMod val="50000"/>
                        <a:lumOff val="50000"/>
                      </a:schemeClr>
                    </a:solidFill>
                    <a:latin typeface="Roboto Medium" pitchFamily="2" charset="0"/>
                  </a:rPr>
                  <a:t> = B</a:t>
                </a:r>
              </a:p>
              <a:p>
                <a:pPr>
                  <a:spcAft>
                    <a:spcPts val="1200"/>
                  </a:spcAft>
                </a:pPr>
                <a:r>
                  <a:rPr lang="en-IN" sz="2800" dirty="0">
                    <a:solidFill>
                      <a:schemeClr val="tx1">
                        <a:lumMod val="50000"/>
                        <a:lumOff val="50000"/>
                      </a:schemeClr>
                    </a:solidFill>
                    <a:latin typeface="Roboto Medium" pitchFamily="2" charset="0"/>
                  </a:rPr>
                  <a:t>Distributive Law</a:t>
                </a:r>
              </a:p>
              <a:p>
                <a:pPr marL="457200" indent="-457200">
                  <a:spcAft>
                    <a:spcPts val="1200"/>
                  </a:spcAft>
                  <a:buFont typeface="Symbol" panose="05050102010706020507" pitchFamily="18" charset="2"/>
                  <a:buChar char="\"/>
                </a:pPr>
                <a:r>
                  <a:rPr lang="en-IN" sz="2800" dirty="0" smtClean="0">
                    <a:solidFill>
                      <a:schemeClr val="tx1">
                        <a:lumMod val="50000"/>
                        <a:lumOff val="50000"/>
                      </a:schemeClr>
                    </a:solidFill>
                    <a:latin typeface="Roboto Medium" pitchFamily="2" charset="0"/>
                  </a:rPr>
                  <a:t>A </a:t>
                </a:r>
                <a:r>
                  <a:rPr lang="en-IN" sz="2800" dirty="0">
                    <a:solidFill>
                      <a:schemeClr val="tx1">
                        <a:lumMod val="50000"/>
                        <a:lumOff val="50000"/>
                      </a:schemeClr>
                    </a:solidFill>
                    <a:latin typeface="Roboto Medium" pitchFamily="2" charset="0"/>
                    <a:sym typeface="Symbol" panose="05050102010706020507" pitchFamily="18" charset="2"/>
                  </a:rPr>
                  <a:t></a:t>
                </a:r>
                <a:r>
                  <a:rPr lang="en-IN" sz="2800" dirty="0">
                    <a:solidFill>
                      <a:schemeClr val="tx1">
                        <a:lumMod val="50000"/>
                        <a:lumOff val="50000"/>
                      </a:schemeClr>
                    </a:solidFill>
                    <a:latin typeface="Roboto Medium" pitchFamily="2" charset="0"/>
                  </a:rPr>
                  <a:t> </a:t>
                </a:r>
                <a14:m>
                  <m:oMath xmlns:m="http://schemas.openxmlformats.org/officeDocument/2006/math">
                    <m:acc>
                      <m:accPr>
                        <m:chr m:val="̅"/>
                        <m:ctrlPr>
                          <a:rPr lang="en-IN" sz="2800" i="1">
                            <a:solidFill>
                              <a:schemeClr val="tx1">
                                <a:lumMod val="50000"/>
                                <a:lumOff val="50000"/>
                              </a:schemeClr>
                            </a:solidFill>
                            <a:latin typeface="Cambria Math" panose="02040503050406030204" pitchFamily="18" charset="0"/>
                          </a:rPr>
                        </m:ctrlPr>
                      </m:accPr>
                      <m:e>
                        <m:r>
                          <a:rPr lang="en-IN" sz="2800">
                            <a:solidFill>
                              <a:schemeClr val="tx1">
                                <a:lumMod val="50000"/>
                                <a:lumOff val="50000"/>
                              </a:schemeClr>
                            </a:solidFill>
                            <a:latin typeface="Cambria Math" panose="02040503050406030204" pitchFamily="18" charset="0"/>
                          </a:rPr>
                          <m:t>𝐴</m:t>
                        </m:r>
                      </m:e>
                    </m:acc>
                  </m:oMath>
                </a14:m>
                <a:r>
                  <a:rPr lang="en-IN" sz="2800" dirty="0" smtClean="0">
                    <a:solidFill>
                      <a:schemeClr val="tx1">
                        <a:lumMod val="50000"/>
                        <a:lumOff val="50000"/>
                      </a:schemeClr>
                    </a:solidFill>
                    <a:latin typeface="Roboto Medium" pitchFamily="2" charset="0"/>
                  </a:rPr>
                  <a:t> = </a:t>
                </a:r>
                <a:r>
                  <a:rPr lang="en-IN" sz="2800" dirty="0" smtClean="0">
                    <a:solidFill>
                      <a:schemeClr val="tx1">
                        <a:lumMod val="50000"/>
                        <a:lumOff val="50000"/>
                      </a:schemeClr>
                    </a:solidFill>
                    <a:latin typeface="Roboto Medium" pitchFamily="2" charset="0"/>
                    <a:sym typeface="Symbol" panose="05050102010706020507" pitchFamily="18" charset="2"/>
                  </a:rPr>
                  <a:t></a:t>
                </a:r>
              </a:p>
              <a:p>
                <a:pPr marL="457200" indent="-457200">
                  <a:spcAft>
                    <a:spcPts val="1200"/>
                  </a:spcAft>
                  <a:buFont typeface="Symbol" panose="05050102010706020507" pitchFamily="18" charset="2"/>
                  <a:buChar char="\"/>
                </a:pPr>
                <a:r>
                  <a:rPr lang="en-IN" sz="2800" dirty="0" smtClean="0">
                    <a:solidFill>
                      <a:schemeClr val="tx1">
                        <a:lumMod val="50000"/>
                        <a:lumOff val="50000"/>
                      </a:schemeClr>
                    </a:solidFill>
                    <a:latin typeface="Roboto Medium" pitchFamily="2" charset="0"/>
                    <a:sym typeface="Symbol" panose="05050102010706020507" pitchFamily="18" charset="2"/>
                  </a:rPr>
                  <a:t>  A = A</a:t>
                </a:r>
                <a:endParaRPr lang="en-IN" sz="2800" dirty="0">
                  <a:solidFill>
                    <a:schemeClr val="tx1">
                      <a:lumMod val="50000"/>
                      <a:lumOff val="50000"/>
                    </a:schemeClr>
                  </a:solidFill>
                  <a:latin typeface="Roboto Medium" pitchFamily="2"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906000" y="2437167"/>
                <a:ext cx="2836033" cy="3914854"/>
              </a:xfrm>
              <a:prstGeom prst="rect">
                <a:avLst/>
              </a:prstGeom>
              <a:blipFill rotWithShape="0">
                <a:blip r:embed="rId3"/>
                <a:stretch>
                  <a:fillRect l="-4516" t="-1869" r="-3441" b="-342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181601" y="3438716"/>
                <a:ext cx="1142999" cy="523220"/>
              </a:xfrm>
              <a:prstGeom prst="rect">
                <a:avLst/>
              </a:prstGeom>
            </p:spPr>
            <p:txBody>
              <a:bodyPr wrap="square">
                <a:spAutoFit/>
              </a:bodyPr>
              <a:lstStyle/>
              <a:p>
                <a:pPr>
                  <a:spcAft>
                    <a:spcPts val="600"/>
                  </a:spcAft>
                </a:pPr>
                <a:r>
                  <a:rPr lang="en-IN" sz="2800" dirty="0" smtClean="0">
                    <a:solidFill>
                      <a:schemeClr val="tx1">
                        <a:lumMod val="50000"/>
                        <a:lumOff val="50000"/>
                      </a:schemeClr>
                    </a:solidFill>
                    <a:latin typeface="Roboto Medium" pitchFamily="2" charset="0"/>
                  </a:rPr>
                  <a:t>= </a:t>
                </a:r>
                <a14:m>
                  <m:oMath xmlns:m="http://schemas.openxmlformats.org/officeDocument/2006/math">
                    <m:r>
                      <a:rPr lang="en-IN" sz="2800">
                        <a:solidFill>
                          <a:schemeClr val="tx1">
                            <a:lumMod val="50000"/>
                            <a:lumOff val="50000"/>
                          </a:schemeClr>
                        </a:solidFill>
                        <a:latin typeface="Cambria Math" panose="02040503050406030204" pitchFamily="18" charset="0"/>
                      </a:rPr>
                      <m:t>𝐴</m:t>
                    </m:r>
                    <m:r>
                      <a:rPr lang="en-IN" sz="2800">
                        <a:solidFill>
                          <a:schemeClr val="tx1">
                            <a:lumMod val="50000"/>
                            <a:lumOff val="50000"/>
                          </a:schemeClr>
                        </a:solidFill>
                        <a:latin typeface="Cambria Math" panose="02040503050406030204" pitchFamily="18" charset="0"/>
                      </a:rPr>
                      <m:t>∩</m:t>
                    </m:r>
                  </m:oMath>
                </a14:m>
                <a:endParaRPr lang="en-IN" sz="2800" dirty="0">
                  <a:solidFill>
                    <a:schemeClr val="tx1">
                      <a:lumMod val="50000"/>
                      <a:lumOff val="50000"/>
                    </a:schemeClr>
                  </a:solidFill>
                  <a:latin typeface="Roboto Medium" pitchFamily="2"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181601" y="3438716"/>
                <a:ext cx="1142999" cy="523220"/>
              </a:xfrm>
              <a:prstGeom prst="rect">
                <a:avLst/>
              </a:prstGeom>
              <a:blipFill rotWithShape="0">
                <a:blip r:embed="rId4"/>
                <a:stretch>
                  <a:fillRect l="-10638" t="-11628" b="-31395"/>
                </a:stretch>
              </a:blipFill>
            </p:spPr>
            <p:txBody>
              <a:bodyPr/>
              <a:lstStyle/>
              <a:p>
                <a:r>
                  <a:rPr lang="en-IN">
                    <a:noFill/>
                  </a:rPr>
                  <a:t> </a:t>
                </a:r>
              </a:p>
            </p:txBody>
          </p:sp>
        </mc:Fallback>
      </mc:AlternateContent>
      <p:sp>
        <p:nvSpPr>
          <p:cNvPr id="7" name="Rectangle 6"/>
          <p:cNvSpPr/>
          <p:nvPr/>
        </p:nvSpPr>
        <p:spPr>
          <a:xfrm>
            <a:off x="5181600" y="4094280"/>
            <a:ext cx="1143000" cy="523220"/>
          </a:xfrm>
          <a:prstGeom prst="rect">
            <a:avLst/>
          </a:prstGeom>
        </p:spPr>
        <p:txBody>
          <a:bodyPr wrap="square">
            <a:spAutoFit/>
          </a:bodyPr>
          <a:lstStyle/>
          <a:p>
            <a:pPr>
              <a:spcAft>
                <a:spcPts val="600"/>
              </a:spcAft>
            </a:pPr>
            <a:r>
              <a:rPr lang="en-IN" sz="2800" dirty="0" smtClean="0">
                <a:solidFill>
                  <a:schemeClr val="tx1">
                    <a:lumMod val="50000"/>
                    <a:lumOff val="50000"/>
                  </a:schemeClr>
                </a:solidFill>
                <a:latin typeface="Roboto Medium" pitchFamily="2" charset="0"/>
              </a:rPr>
              <a:t>= </a:t>
            </a:r>
            <a:r>
              <a:rPr lang="en-IN" sz="2800" dirty="0">
                <a:solidFill>
                  <a:schemeClr val="tx1">
                    <a:lumMod val="50000"/>
                    <a:lumOff val="50000"/>
                  </a:schemeClr>
                </a:solidFill>
                <a:latin typeface="Roboto Medium" pitchFamily="2" charset="0"/>
              </a:rPr>
              <a:t>A </a:t>
            </a:r>
            <a:r>
              <a:rPr lang="en-IN" sz="2800" dirty="0" smtClean="0">
                <a:solidFill>
                  <a:schemeClr val="tx1">
                    <a:lumMod val="50000"/>
                    <a:lumOff val="50000"/>
                  </a:schemeClr>
                </a:solidFill>
                <a:latin typeface="Roboto Medium" pitchFamily="2" charset="0"/>
                <a:sym typeface="Symbol" panose="05050102010706020507" pitchFamily="18" charset="2"/>
              </a:rPr>
              <a:t></a:t>
            </a:r>
            <a:endParaRPr lang="en-IN" sz="2800" dirty="0">
              <a:solidFill>
                <a:schemeClr val="tx1">
                  <a:lumMod val="50000"/>
                  <a:lumOff val="50000"/>
                </a:schemeClr>
              </a:solidFill>
              <a:latin typeface="Roboto Medium" pitchFamily="2" charset="0"/>
            </a:endParaRPr>
          </a:p>
        </p:txBody>
      </p:sp>
      <mc:AlternateContent xmlns:mc="http://schemas.openxmlformats.org/markup-compatibility/2006" xmlns:a14="http://schemas.microsoft.com/office/drawing/2010/main">
        <mc:Choice Requires="a14">
          <p:sp>
            <p:nvSpPr>
              <p:cNvPr id="8" name="Rectangle 7"/>
              <p:cNvSpPr/>
              <p:nvPr/>
            </p:nvSpPr>
            <p:spPr>
              <a:xfrm>
                <a:off x="6096000" y="3395707"/>
                <a:ext cx="1600200" cy="655564"/>
              </a:xfrm>
              <a:prstGeom prst="rect">
                <a:avLst/>
              </a:prstGeom>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acc>
                        <m:accPr>
                          <m:chr m:val="̅"/>
                          <m:ctrlPr>
                            <a:rPr lang="en-IN" sz="2800" i="1">
                              <a:solidFill>
                                <a:schemeClr val="tx1">
                                  <a:lumMod val="50000"/>
                                  <a:lumOff val="50000"/>
                                </a:schemeClr>
                              </a:solidFill>
                              <a:latin typeface="Cambria Math" panose="02040503050406030204" pitchFamily="18" charset="0"/>
                            </a:rPr>
                          </m:ctrlPr>
                        </m:accPr>
                        <m:e>
                          <m:d>
                            <m:dPr>
                              <m:ctrlPr>
                                <a:rPr lang="en-IN" sz="2800" i="1">
                                  <a:solidFill>
                                    <a:schemeClr val="tx1">
                                      <a:lumMod val="50000"/>
                                      <a:lumOff val="50000"/>
                                    </a:schemeClr>
                                  </a:solidFill>
                                  <a:latin typeface="Cambria Math" panose="02040503050406030204" pitchFamily="18" charset="0"/>
                                </a:rPr>
                              </m:ctrlPr>
                            </m:dPr>
                            <m:e>
                              <m:r>
                                <m:rPr>
                                  <m:nor/>
                                </m:rPr>
                                <a:rPr lang="en-IN" sz="2800" dirty="0">
                                  <a:solidFill>
                                    <a:schemeClr val="tx1">
                                      <a:lumMod val="50000"/>
                                      <a:lumOff val="50000"/>
                                    </a:schemeClr>
                                  </a:solidFill>
                                  <a:latin typeface="Roboto Medium" pitchFamily="2" charset="0"/>
                                </a:rPr>
                                <m:t>A</m:t>
                              </m:r>
                              <m:r>
                                <m:rPr>
                                  <m:nor/>
                                </m:rPr>
                                <a:rPr lang="en-IN" sz="2800" dirty="0">
                                  <a:solidFill>
                                    <a:schemeClr val="tx1">
                                      <a:lumMod val="50000"/>
                                      <a:lumOff val="50000"/>
                                    </a:schemeClr>
                                  </a:solidFill>
                                  <a:latin typeface="Roboto Medium" pitchFamily="2" charset="0"/>
                                </a:rPr>
                                <m:t> </m:t>
                              </m:r>
                              <m:r>
                                <a:rPr lang="en-IN" sz="2800" i="1" dirty="0" smtClean="0">
                                  <a:solidFill>
                                    <a:schemeClr val="tx1">
                                      <a:lumMod val="50000"/>
                                      <a:lumOff val="50000"/>
                                    </a:schemeClr>
                                  </a:solidFill>
                                  <a:latin typeface="Cambria Math" panose="02040503050406030204" pitchFamily="18" charset="0"/>
                                  <a:ea typeface="Cambria Math" panose="02040503050406030204" pitchFamily="18" charset="0"/>
                                </a:rPr>
                                <m:t>∩</m:t>
                              </m:r>
                              <m:r>
                                <m:rPr>
                                  <m:nor/>
                                </m:rPr>
                                <a:rPr lang="en-IN" sz="2800" dirty="0">
                                  <a:solidFill>
                                    <a:schemeClr val="tx1">
                                      <a:lumMod val="50000"/>
                                      <a:lumOff val="50000"/>
                                    </a:schemeClr>
                                  </a:solidFill>
                                  <a:latin typeface="Roboto Medium" pitchFamily="2" charset="0"/>
                                </a:rPr>
                                <m:t> </m:t>
                              </m:r>
                              <m:acc>
                                <m:accPr>
                                  <m:chr m:val="̅"/>
                                  <m:ctrlPr>
                                    <a:rPr lang="en-IN" sz="2800" i="1">
                                      <a:solidFill>
                                        <a:schemeClr val="tx1">
                                          <a:lumMod val="50000"/>
                                          <a:lumOff val="50000"/>
                                        </a:schemeClr>
                                      </a:solidFill>
                                      <a:latin typeface="Cambria Math" panose="02040503050406030204" pitchFamily="18" charset="0"/>
                                    </a:rPr>
                                  </m:ctrlPr>
                                </m:accPr>
                                <m:e>
                                  <m:r>
                                    <a:rPr lang="en-IN" sz="2800">
                                      <a:solidFill>
                                        <a:schemeClr val="tx1">
                                          <a:lumMod val="50000"/>
                                          <a:lumOff val="50000"/>
                                        </a:schemeClr>
                                      </a:solidFill>
                                      <a:latin typeface="Cambria Math" panose="02040503050406030204" pitchFamily="18" charset="0"/>
                                    </a:rPr>
                                    <m:t>𝐵</m:t>
                                  </m:r>
                                </m:e>
                              </m:acc>
                            </m:e>
                          </m:d>
                        </m:e>
                      </m:acc>
                    </m:oMath>
                  </m:oMathPara>
                </a14:m>
                <a:endParaRPr lang="en-IN" sz="2800" dirty="0">
                  <a:solidFill>
                    <a:schemeClr val="tx1">
                      <a:lumMod val="50000"/>
                      <a:lumOff val="50000"/>
                    </a:schemeClr>
                  </a:solidFill>
                  <a:latin typeface="Roboto Medium" pitchFamily="2"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096000" y="3395707"/>
                <a:ext cx="1600200" cy="655564"/>
              </a:xfrm>
              <a:prstGeom prst="rect">
                <a:avLst/>
              </a:prstGeom>
              <a:blipFill rotWithShape="0">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096000" y="4051271"/>
                <a:ext cx="1470212" cy="559192"/>
              </a:xfrm>
              <a:prstGeom prst="rect">
                <a:avLst/>
              </a:prstGeom>
            </p:spPr>
            <p:txBody>
              <a:bodyPr wrap="square">
                <a:spAutoFit/>
              </a:bodyPr>
              <a:lstStyle/>
              <a:p>
                <a:pPr>
                  <a:spcAft>
                    <a:spcPts val="600"/>
                  </a:spcAft>
                </a:pPr>
                <a:r>
                  <a:rPr lang="en-IN" sz="2800" dirty="0" smtClean="0">
                    <a:solidFill>
                      <a:schemeClr val="tx1">
                        <a:lumMod val="50000"/>
                        <a:lumOff val="50000"/>
                      </a:schemeClr>
                    </a:solidFill>
                    <a:latin typeface="Roboto Medium" pitchFamily="2" charset="0"/>
                  </a:rPr>
                  <a:t> </a:t>
                </a:r>
                <a:r>
                  <a:rPr lang="en-IN" sz="2800" dirty="0">
                    <a:solidFill>
                      <a:schemeClr val="tx1">
                        <a:lumMod val="50000"/>
                        <a:lumOff val="50000"/>
                      </a:schemeClr>
                    </a:solidFill>
                    <a:latin typeface="Roboto Medium" pitchFamily="2" charset="0"/>
                  </a:rPr>
                  <a:t>(</a:t>
                </a:r>
                <a14:m>
                  <m:oMath xmlns:m="http://schemas.openxmlformats.org/officeDocument/2006/math">
                    <m:acc>
                      <m:accPr>
                        <m:chr m:val="̅"/>
                        <m:ctrlPr>
                          <a:rPr lang="en-IN" sz="2800" i="1">
                            <a:solidFill>
                              <a:schemeClr val="tx1">
                                <a:lumMod val="50000"/>
                                <a:lumOff val="50000"/>
                              </a:schemeClr>
                            </a:solidFill>
                            <a:latin typeface="Cambria Math" panose="02040503050406030204" pitchFamily="18" charset="0"/>
                          </a:rPr>
                        </m:ctrlPr>
                      </m:accPr>
                      <m:e>
                        <m:r>
                          <a:rPr lang="en-IN" sz="2800">
                            <a:solidFill>
                              <a:schemeClr val="tx1">
                                <a:lumMod val="50000"/>
                                <a:lumOff val="50000"/>
                              </a:schemeClr>
                            </a:solidFill>
                            <a:latin typeface="Cambria Math" panose="02040503050406030204" pitchFamily="18" charset="0"/>
                          </a:rPr>
                          <m:t>𝐴</m:t>
                        </m:r>
                      </m:e>
                    </m:acc>
                  </m:oMath>
                </a14:m>
                <a:r>
                  <a:rPr lang="en-IN" sz="2800" dirty="0">
                    <a:solidFill>
                      <a:schemeClr val="tx1">
                        <a:lumMod val="50000"/>
                        <a:lumOff val="50000"/>
                      </a:schemeClr>
                    </a:solidFill>
                    <a:latin typeface="Roboto Medium" pitchFamily="2" charset="0"/>
                  </a:rPr>
                  <a:t> </a:t>
                </a:r>
                <a:r>
                  <a:rPr lang="en-IN" sz="2800" dirty="0">
                    <a:solidFill>
                      <a:schemeClr val="tx1">
                        <a:lumMod val="50000"/>
                        <a:lumOff val="50000"/>
                      </a:schemeClr>
                    </a:solidFill>
                    <a:latin typeface="Roboto Medium" pitchFamily="2" charset="0"/>
                    <a:sym typeface="Symbol" panose="05050102010706020507" pitchFamily="18" charset="2"/>
                  </a:rPr>
                  <a:t></a:t>
                </a:r>
                <a:r>
                  <a:rPr lang="en-IN" sz="2800" dirty="0">
                    <a:solidFill>
                      <a:schemeClr val="tx1">
                        <a:lumMod val="50000"/>
                        <a:lumOff val="50000"/>
                      </a:schemeClr>
                    </a:solidFill>
                    <a:latin typeface="Roboto Medium" pitchFamily="2" charset="0"/>
                  </a:rPr>
                  <a:t> </a:t>
                </a:r>
                <a14:m>
                  <m:oMath xmlns:m="http://schemas.openxmlformats.org/officeDocument/2006/math">
                    <m:acc>
                      <m:accPr>
                        <m:chr m:val="̿"/>
                        <m:ctrlPr>
                          <a:rPr lang="en-IN" sz="2800" i="1">
                            <a:solidFill>
                              <a:schemeClr val="tx1">
                                <a:lumMod val="50000"/>
                                <a:lumOff val="50000"/>
                              </a:schemeClr>
                            </a:solidFill>
                            <a:latin typeface="Cambria Math" panose="02040503050406030204" pitchFamily="18" charset="0"/>
                          </a:rPr>
                        </m:ctrlPr>
                      </m:accPr>
                      <m:e>
                        <m:r>
                          <a:rPr lang="en-IN" sz="2800">
                            <a:solidFill>
                              <a:schemeClr val="tx1">
                                <a:lumMod val="50000"/>
                                <a:lumOff val="50000"/>
                              </a:schemeClr>
                            </a:solidFill>
                            <a:latin typeface="Cambria Math" panose="02040503050406030204" pitchFamily="18" charset="0"/>
                          </a:rPr>
                          <m:t>𝐵</m:t>
                        </m:r>
                      </m:e>
                    </m:acc>
                  </m:oMath>
                </a14:m>
                <a:r>
                  <a:rPr lang="en-IN" sz="2800" dirty="0">
                    <a:solidFill>
                      <a:schemeClr val="tx1">
                        <a:lumMod val="50000"/>
                        <a:lumOff val="50000"/>
                      </a:schemeClr>
                    </a:solidFill>
                    <a:latin typeface="Roboto Medium" pitchFamily="2" charset="0"/>
                  </a:rPr>
                  <a:t>)</a:t>
                </a:r>
              </a:p>
            </p:txBody>
          </p:sp>
        </mc:Choice>
        <mc:Fallback xmlns="">
          <p:sp>
            <p:nvSpPr>
              <p:cNvPr id="9" name="Rectangle 8"/>
              <p:cNvSpPr>
                <a:spLocks noRot="1" noChangeAspect="1" noMove="1" noResize="1" noEditPoints="1" noAdjustHandles="1" noChangeArrowheads="1" noChangeShapeType="1" noTextEdit="1"/>
              </p:cNvSpPr>
              <p:nvPr/>
            </p:nvSpPr>
            <p:spPr>
              <a:xfrm>
                <a:off x="6096000" y="4051271"/>
                <a:ext cx="1470212" cy="559192"/>
              </a:xfrm>
              <a:prstGeom prst="rect">
                <a:avLst/>
              </a:prstGeom>
              <a:blipFill rotWithShape="0">
                <a:blip r:embed="rId6"/>
                <a:stretch>
                  <a:fillRect l="-1660" t="-5495" r="-4979" b="-307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181600" y="4771258"/>
                <a:ext cx="2590800" cy="524118"/>
              </a:xfrm>
              <a:prstGeom prst="rect">
                <a:avLst/>
              </a:prstGeom>
            </p:spPr>
            <p:txBody>
              <a:bodyPr wrap="square">
                <a:spAutoFit/>
              </a:bodyPr>
              <a:lstStyle/>
              <a:p>
                <a:pPr>
                  <a:spcAft>
                    <a:spcPts val="600"/>
                  </a:spcAft>
                </a:pPr>
                <a:r>
                  <a:rPr lang="en-IN" sz="2800" dirty="0">
                    <a:solidFill>
                      <a:schemeClr val="tx1">
                        <a:lumMod val="50000"/>
                        <a:lumOff val="50000"/>
                      </a:schemeClr>
                    </a:solidFill>
                    <a:latin typeface="Roboto Medium" pitchFamily="2" charset="0"/>
                  </a:rPr>
                  <a:t>= A </a:t>
                </a:r>
                <a:r>
                  <a:rPr lang="en-IN" sz="2800" dirty="0">
                    <a:solidFill>
                      <a:schemeClr val="tx1">
                        <a:lumMod val="50000"/>
                        <a:lumOff val="50000"/>
                      </a:schemeClr>
                    </a:solidFill>
                    <a:latin typeface="Roboto Medium" pitchFamily="2" charset="0"/>
                    <a:sym typeface="Symbol" panose="05050102010706020507" pitchFamily="18" charset="2"/>
                  </a:rPr>
                  <a:t></a:t>
                </a:r>
                <a:r>
                  <a:rPr lang="en-IN" sz="2800" dirty="0">
                    <a:solidFill>
                      <a:schemeClr val="tx1">
                        <a:lumMod val="50000"/>
                        <a:lumOff val="50000"/>
                      </a:schemeClr>
                    </a:solidFill>
                    <a:latin typeface="Roboto Medium" pitchFamily="2" charset="0"/>
                  </a:rPr>
                  <a:t> (</a:t>
                </a:r>
                <a14:m>
                  <m:oMath xmlns:m="http://schemas.openxmlformats.org/officeDocument/2006/math">
                    <m:acc>
                      <m:accPr>
                        <m:chr m:val="̅"/>
                        <m:ctrlPr>
                          <a:rPr lang="en-IN" sz="2800" i="1">
                            <a:solidFill>
                              <a:schemeClr val="tx1">
                                <a:lumMod val="50000"/>
                                <a:lumOff val="50000"/>
                              </a:schemeClr>
                            </a:solidFill>
                            <a:latin typeface="Cambria Math" panose="02040503050406030204" pitchFamily="18" charset="0"/>
                          </a:rPr>
                        </m:ctrlPr>
                      </m:accPr>
                      <m:e>
                        <m:r>
                          <a:rPr lang="en-IN" sz="2800">
                            <a:solidFill>
                              <a:schemeClr val="tx1">
                                <a:lumMod val="50000"/>
                                <a:lumOff val="50000"/>
                              </a:schemeClr>
                            </a:solidFill>
                            <a:latin typeface="Cambria Math" panose="02040503050406030204" pitchFamily="18" charset="0"/>
                          </a:rPr>
                          <m:t>𝐴</m:t>
                        </m:r>
                      </m:e>
                    </m:acc>
                  </m:oMath>
                </a14:m>
                <a:r>
                  <a:rPr lang="en-IN" sz="2800" dirty="0">
                    <a:solidFill>
                      <a:schemeClr val="tx1">
                        <a:lumMod val="50000"/>
                        <a:lumOff val="50000"/>
                      </a:schemeClr>
                    </a:solidFill>
                    <a:latin typeface="Roboto Medium" pitchFamily="2" charset="0"/>
                  </a:rPr>
                  <a:t> </a:t>
                </a:r>
                <a:r>
                  <a:rPr lang="en-IN" sz="2800" dirty="0">
                    <a:solidFill>
                      <a:schemeClr val="tx1">
                        <a:lumMod val="50000"/>
                        <a:lumOff val="50000"/>
                      </a:schemeClr>
                    </a:solidFill>
                    <a:latin typeface="Roboto Medium" pitchFamily="2" charset="0"/>
                    <a:sym typeface="Symbol" panose="05050102010706020507" pitchFamily="18" charset="2"/>
                  </a:rPr>
                  <a:t> B</a:t>
                </a:r>
                <a:r>
                  <a:rPr lang="en-IN" sz="2800" dirty="0">
                    <a:solidFill>
                      <a:schemeClr val="tx1">
                        <a:lumMod val="50000"/>
                        <a:lumOff val="50000"/>
                      </a:schemeClr>
                    </a:solidFill>
                    <a:latin typeface="Roboto Medium" pitchFamily="2" charset="0"/>
                  </a:rPr>
                  <a:t>)</a:t>
                </a:r>
              </a:p>
            </p:txBody>
          </p:sp>
        </mc:Choice>
        <mc:Fallback xmlns="">
          <p:sp>
            <p:nvSpPr>
              <p:cNvPr id="10" name="Rectangle 9"/>
              <p:cNvSpPr>
                <a:spLocks noRot="1" noChangeAspect="1" noMove="1" noResize="1" noEditPoints="1" noAdjustHandles="1" noChangeArrowheads="1" noChangeShapeType="1" noTextEdit="1"/>
              </p:cNvSpPr>
              <p:nvPr/>
            </p:nvSpPr>
            <p:spPr>
              <a:xfrm>
                <a:off x="5181600" y="4771258"/>
                <a:ext cx="2590800" cy="524118"/>
              </a:xfrm>
              <a:prstGeom prst="rect">
                <a:avLst/>
              </a:prstGeom>
              <a:blipFill rotWithShape="0">
                <a:blip r:embed="rId7"/>
                <a:stretch>
                  <a:fillRect l="-4706" t="-12791" b="-313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181600" y="5399096"/>
                <a:ext cx="1828800" cy="524118"/>
              </a:xfrm>
              <a:prstGeom prst="rect">
                <a:avLst/>
              </a:prstGeom>
            </p:spPr>
            <p:txBody>
              <a:bodyPr wrap="square">
                <a:spAutoFit/>
              </a:bodyPr>
              <a:lstStyle/>
              <a:p>
                <a:pPr>
                  <a:spcAft>
                    <a:spcPts val="600"/>
                  </a:spcAft>
                </a:pPr>
                <a:r>
                  <a:rPr lang="en-IN" sz="2800" dirty="0" smtClean="0">
                    <a:solidFill>
                      <a:schemeClr val="tx1">
                        <a:lumMod val="50000"/>
                        <a:lumOff val="50000"/>
                      </a:schemeClr>
                    </a:solidFill>
                    <a:latin typeface="Roboto Medium" pitchFamily="2" charset="0"/>
                  </a:rPr>
                  <a:t>= (A </a:t>
                </a:r>
                <a:r>
                  <a:rPr lang="en-IN" sz="2800" dirty="0">
                    <a:solidFill>
                      <a:schemeClr val="tx1">
                        <a:lumMod val="50000"/>
                        <a:lumOff val="50000"/>
                      </a:schemeClr>
                    </a:solidFill>
                    <a:latin typeface="Roboto Medium" pitchFamily="2" charset="0"/>
                    <a:sym typeface="Symbol" panose="05050102010706020507" pitchFamily="18" charset="2"/>
                  </a:rPr>
                  <a:t></a:t>
                </a:r>
                <a:r>
                  <a:rPr lang="en-IN" sz="2800" dirty="0">
                    <a:solidFill>
                      <a:schemeClr val="tx1">
                        <a:lumMod val="50000"/>
                        <a:lumOff val="50000"/>
                      </a:schemeClr>
                    </a:solidFill>
                    <a:latin typeface="Roboto Medium" pitchFamily="2" charset="0"/>
                  </a:rPr>
                  <a:t> </a:t>
                </a:r>
                <a14:m>
                  <m:oMath xmlns:m="http://schemas.openxmlformats.org/officeDocument/2006/math">
                    <m:acc>
                      <m:accPr>
                        <m:chr m:val="̅"/>
                        <m:ctrlPr>
                          <a:rPr lang="en-IN" sz="2800" i="1">
                            <a:solidFill>
                              <a:schemeClr val="tx1">
                                <a:lumMod val="50000"/>
                                <a:lumOff val="50000"/>
                              </a:schemeClr>
                            </a:solidFill>
                            <a:latin typeface="Cambria Math" panose="02040503050406030204" pitchFamily="18" charset="0"/>
                          </a:rPr>
                        </m:ctrlPr>
                      </m:accPr>
                      <m:e>
                        <m:r>
                          <a:rPr lang="en-IN" sz="2800">
                            <a:solidFill>
                              <a:schemeClr val="tx1">
                                <a:lumMod val="50000"/>
                                <a:lumOff val="50000"/>
                              </a:schemeClr>
                            </a:solidFill>
                            <a:latin typeface="Cambria Math" panose="02040503050406030204" pitchFamily="18" charset="0"/>
                          </a:rPr>
                          <m:t>𝐴</m:t>
                        </m:r>
                      </m:e>
                    </m:acc>
                  </m:oMath>
                </a14:m>
                <a:r>
                  <a:rPr lang="en-IN" sz="2800" dirty="0" smtClean="0">
                    <a:solidFill>
                      <a:schemeClr val="tx1">
                        <a:lumMod val="50000"/>
                        <a:lumOff val="50000"/>
                      </a:schemeClr>
                    </a:solidFill>
                    <a:latin typeface="Roboto Medium" pitchFamily="2" charset="0"/>
                  </a:rPr>
                  <a:t> )</a:t>
                </a:r>
                <a:endParaRPr lang="en-IN" sz="2800" dirty="0">
                  <a:solidFill>
                    <a:schemeClr val="tx1">
                      <a:lumMod val="50000"/>
                      <a:lumOff val="50000"/>
                    </a:schemeClr>
                  </a:solidFill>
                  <a:latin typeface="Roboto Medium" pitchFamily="2"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5181600" y="5399096"/>
                <a:ext cx="1828800" cy="524118"/>
              </a:xfrm>
              <a:prstGeom prst="rect">
                <a:avLst/>
              </a:prstGeom>
              <a:blipFill rotWithShape="0">
                <a:blip r:embed="rId8"/>
                <a:stretch>
                  <a:fillRect l="-6667" t="-12791" r="-2667" b="-31395"/>
                </a:stretch>
              </a:blipFill>
            </p:spPr>
            <p:txBody>
              <a:bodyPr/>
              <a:lstStyle/>
              <a:p>
                <a:r>
                  <a:rPr lang="en-IN">
                    <a:noFill/>
                  </a:rPr>
                  <a:t> </a:t>
                </a:r>
              </a:p>
            </p:txBody>
          </p:sp>
        </mc:Fallback>
      </mc:AlternateContent>
      <p:sp>
        <p:nvSpPr>
          <p:cNvPr id="12" name="Rectangle 11"/>
          <p:cNvSpPr/>
          <p:nvPr/>
        </p:nvSpPr>
        <p:spPr>
          <a:xfrm>
            <a:off x="6838797" y="5399096"/>
            <a:ext cx="541090" cy="524118"/>
          </a:xfrm>
          <a:prstGeom prst="rect">
            <a:avLst/>
          </a:prstGeom>
        </p:spPr>
        <p:txBody>
          <a:bodyPr wrap="square">
            <a:spAutoFit/>
          </a:bodyPr>
          <a:lstStyle/>
          <a:p>
            <a:pPr>
              <a:spcAft>
                <a:spcPts val="600"/>
              </a:spcAft>
            </a:pPr>
            <a:r>
              <a:rPr lang="en-IN" sz="2800" dirty="0">
                <a:solidFill>
                  <a:schemeClr val="tx1">
                    <a:lumMod val="50000"/>
                    <a:lumOff val="50000"/>
                  </a:schemeClr>
                </a:solidFill>
                <a:latin typeface="Roboto Medium" pitchFamily="2" charset="0"/>
                <a:sym typeface="Symbol" panose="05050102010706020507" pitchFamily="18" charset="2"/>
              </a:rPr>
              <a:t></a:t>
            </a:r>
            <a:r>
              <a:rPr lang="en-IN" sz="2800" dirty="0" smtClean="0">
                <a:solidFill>
                  <a:schemeClr val="tx1">
                    <a:lumMod val="50000"/>
                    <a:lumOff val="50000"/>
                  </a:schemeClr>
                </a:solidFill>
                <a:latin typeface="Roboto Medium" pitchFamily="2" charset="0"/>
              </a:rPr>
              <a:t> </a:t>
            </a:r>
            <a:endParaRPr lang="en-IN" sz="2800" dirty="0">
              <a:solidFill>
                <a:schemeClr val="tx1">
                  <a:lumMod val="50000"/>
                  <a:lumOff val="50000"/>
                </a:schemeClr>
              </a:solidFill>
              <a:latin typeface="Roboto Medium" pitchFamily="2" charset="0"/>
            </a:endParaRPr>
          </a:p>
        </p:txBody>
      </p:sp>
      <p:sp>
        <p:nvSpPr>
          <p:cNvPr id="14" name="Rectangle 13"/>
          <p:cNvSpPr/>
          <p:nvPr/>
        </p:nvSpPr>
        <p:spPr>
          <a:xfrm>
            <a:off x="7315200" y="5408588"/>
            <a:ext cx="1352397" cy="524118"/>
          </a:xfrm>
          <a:prstGeom prst="rect">
            <a:avLst/>
          </a:prstGeom>
        </p:spPr>
        <p:txBody>
          <a:bodyPr wrap="square">
            <a:spAutoFit/>
          </a:bodyPr>
          <a:lstStyle/>
          <a:p>
            <a:pPr>
              <a:spcAft>
                <a:spcPts val="600"/>
              </a:spcAft>
            </a:pPr>
            <a:r>
              <a:rPr lang="en-IN" sz="2800" dirty="0" smtClean="0">
                <a:solidFill>
                  <a:schemeClr val="tx1">
                    <a:lumMod val="50000"/>
                    <a:lumOff val="50000"/>
                  </a:schemeClr>
                </a:solidFill>
                <a:latin typeface="Roboto Medium" pitchFamily="2" charset="0"/>
              </a:rPr>
              <a:t>(A </a:t>
            </a:r>
            <a:r>
              <a:rPr lang="en-IN" sz="2800" dirty="0" smtClean="0">
                <a:solidFill>
                  <a:schemeClr val="tx1">
                    <a:lumMod val="50000"/>
                    <a:lumOff val="50000"/>
                  </a:schemeClr>
                </a:solidFill>
                <a:latin typeface="Roboto Medium" pitchFamily="2" charset="0"/>
                <a:sym typeface="Symbol" panose="05050102010706020507" pitchFamily="18" charset="2"/>
              </a:rPr>
              <a:t> </a:t>
            </a:r>
            <a:r>
              <a:rPr lang="en-IN" sz="2800" dirty="0">
                <a:solidFill>
                  <a:schemeClr val="tx1">
                    <a:lumMod val="50000"/>
                    <a:lumOff val="50000"/>
                  </a:schemeClr>
                </a:solidFill>
                <a:latin typeface="Roboto Medium" pitchFamily="2" charset="0"/>
                <a:sym typeface="Symbol" panose="05050102010706020507" pitchFamily="18" charset="2"/>
              </a:rPr>
              <a:t>B</a:t>
            </a:r>
            <a:r>
              <a:rPr lang="en-IN" sz="2800" dirty="0">
                <a:solidFill>
                  <a:schemeClr val="tx1">
                    <a:lumMod val="50000"/>
                    <a:lumOff val="50000"/>
                  </a:schemeClr>
                </a:solidFill>
                <a:latin typeface="Roboto Medium" pitchFamily="2" charset="0"/>
              </a:rPr>
              <a:t>)</a:t>
            </a:r>
          </a:p>
        </p:txBody>
      </p:sp>
      <p:sp>
        <p:nvSpPr>
          <p:cNvPr id="15" name="Rectangle 14"/>
          <p:cNvSpPr/>
          <p:nvPr/>
        </p:nvSpPr>
        <p:spPr>
          <a:xfrm>
            <a:off x="5198892" y="5957436"/>
            <a:ext cx="1143000" cy="524118"/>
          </a:xfrm>
          <a:prstGeom prst="rect">
            <a:avLst/>
          </a:prstGeom>
        </p:spPr>
        <p:txBody>
          <a:bodyPr wrap="square">
            <a:spAutoFit/>
          </a:bodyPr>
          <a:lstStyle/>
          <a:p>
            <a:pPr>
              <a:spcAft>
                <a:spcPts val="600"/>
              </a:spcAft>
            </a:pPr>
            <a:r>
              <a:rPr lang="en-IN" sz="2800" dirty="0" smtClean="0">
                <a:solidFill>
                  <a:schemeClr val="tx1">
                    <a:lumMod val="50000"/>
                    <a:lumOff val="50000"/>
                  </a:schemeClr>
                </a:solidFill>
                <a:latin typeface="Roboto Medium" pitchFamily="2" charset="0"/>
              </a:rPr>
              <a:t>= ( </a:t>
            </a:r>
            <a:r>
              <a:rPr lang="en-IN" sz="2800" dirty="0" smtClean="0">
                <a:solidFill>
                  <a:schemeClr val="tx1">
                    <a:lumMod val="50000"/>
                    <a:lumOff val="50000"/>
                  </a:schemeClr>
                </a:solidFill>
                <a:latin typeface="Roboto Medium" pitchFamily="2" charset="0"/>
                <a:sym typeface="Symbol" panose="05050102010706020507" pitchFamily="18" charset="2"/>
              </a:rPr>
              <a:t> </a:t>
            </a:r>
            <a:r>
              <a:rPr lang="en-IN" sz="2800" dirty="0" smtClean="0">
                <a:solidFill>
                  <a:schemeClr val="tx1">
                    <a:lumMod val="50000"/>
                    <a:lumOff val="50000"/>
                  </a:schemeClr>
                </a:solidFill>
                <a:latin typeface="Roboto Medium" pitchFamily="2" charset="0"/>
              </a:rPr>
              <a:t>)</a:t>
            </a:r>
            <a:endParaRPr lang="en-IN" sz="2800" dirty="0">
              <a:solidFill>
                <a:schemeClr val="tx1">
                  <a:lumMod val="50000"/>
                  <a:lumOff val="50000"/>
                </a:schemeClr>
              </a:solidFill>
              <a:latin typeface="Roboto Medium" pitchFamily="2" charset="0"/>
            </a:endParaRPr>
          </a:p>
        </p:txBody>
      </p:sp>
      <p:sp>
        <p:nvSpPr>
          <p:cNvPr id="16" name="Rectangle 15"/>
          <p:cNvSpPr/>
          <p:nvPr/>
        </p:nvSpPr>
        <p:spPr>
          <a:xfrm>
            <a:off x="6471231" y="5952954"/>
            <a:ext cx="541090" cy="524118"/>
          </a:xfrm>
          <a:prstGeom prst="rect">
            <a:avLst/>
          </a:prstGeom>
        </p:spPr>
        <p:txBody>
          <a:bodyPr wrap="square">
            <a:spAutoFit/>
          </a:bodyPr>
          <a:lstStyle/>
          <a:p>
            <a:pPr>
              <a:spcAft>
                <a:spcPts val="600"/>
              </a:spcAft>
            </a:pPr>
            <a:r>
              <a:rPr lang="en-IN" sz="2800" dirty="0">
                <a:solidFill>
                  <a:schemeClr val="tx1">
                    <a:lumMod val="50000"/>
                    <a:lumOff val="50000"/>
                  </a:schemeClr>
                </a:solidFill>
                <a:latin typeface="Roboto Medium" pitchFamily="2" charset="0"/>
                <a:sym typeface="Symbol" panose="05050102010706020507" pitchFamily="18" charset="2"/>
              </a:rPr>
              <a:t></a:t>
            </a:r>
            <a:r>
              <a:rPr lang="en-IN" sz="2800" dirty="0" smtClean="0">
                <a:solidFill>
                  <a:schemeClr val="tx1">
                    <a:lumMod val="50000"/>
                    <a:lumOff val="50000"/>
                  </a:schemeClr>
                </a:solidFill>
                <a:latin typeface="Roboto Medium" pitchFamily="2" charset="0"/>
              </a:rPr>
              <a:t> </a:t>
            </a:r>
            <a:endParaRPr lang="en-IN" sz="2800" dirty="0">
              <a:solidFill>
                <a:schemeClr val="tx1">
                  <a:lumMod val="50000"/>
                  <a:lumOff val="50000"/>
                </a:schemeClr>
              </a:solidFill>
              <a:latin typeface="Roboto Medium" pitchFamily="2" charset="0"/>
            </a:endParaRPr>
          </a:p>
        </p:txBody>
      </p:sp>
      <p:sp>
        <p:nvSpPr>
          <p:cNvPr id="17" name="Rectangle 16"/>
          <p:cNvSpPr/>
          <p:nvPr/>
        </p:nvSpPr>
        <p:spPr>
          <a:xfrm>
            <a:off x="7096201" y="5952954"/>
            <a:ext cx="1352397" cy="524118"/>
          </a:xfrm>
          <a:prstGeom prst="rect">
            <a:avLst/>
          </a:prstGeom>
        </p:spPr>
        <p:txBody>
          <a:bodyPr wrap="square">
            <a:spAutoFit/>
          </a:bodyPr>
          <a:lstStyle/>
          <a:p>
            <a:pPr>
              <a:spcAft>
                <a:spcPts val="600"/>
              </a:spcAft>
            </a:pPr>
            <a:r>
              <a:rPr lang="en-IN" sz="2800" dirty="0" smtClean="0">
                <a:solidFill>
                  <a:schemeClr val="tx1">
                    <a:lumMod val="50000"/>
                    <a:lumOff val="50000"/>
                  </a:schemeClr>
                </a:solidFill>
                <a:latin typeface="Roboto Medium" pitchFamily="2" charset="0"/>
              </a:rPr>
              <a:t>(A </a:t>
            </a:r>
            <a:r>
              <a:rPr lang="en-IN" sz="2800" dirty="0" smtClean="0">
                <a:solidFill>
                  <a:schemeClr val="tx1">
                    <a:lumMod val="50000"/>
                    <a:lumOff val="50000"/>
                  </a:schemeClr>
                </a:solidFill>
                <a:latin typeface="Roboto Medium" pitchFamily="2" charset="0"/>
                <a:sym typeface="Symbol" panose="05050102010706020507" pitchFamily="18" charset="2"/>
              </a:rPr>
              <a:t> </a:t>
            </a:r>
            <a:r>
              <a:rPr lang="en-IN" sz="2800" dirty="0">
                <a:solidFill>
                  <a:schemeClr val="tx1">
                    <a:lumMod val="50000"/>
                    <a:lumOff val="50000"/>
                  </a:schemeClr>
                </a:solidFill>
                <a:latin typeface="Roboto Medium" pitchFamily="2" charset="0"/>
                <a:sym typeface="Symbol" panose="05050102010706020507" pitchFamily="18" charset="2"/>
              </a:rPr>
              <a:t>B</a:t>
            </a:r>
            <a:r>
              <a:rPr lang="en-IN" sz="2800" dirty="0">
                <a:solidFill>
                  <a:schemeClr val="tx1">
                    <a:lumMod val="50000"/>
                    <a:lumOff val="50000"/>
                  </a:schemeClr>
                </a:solidFill>
                <a:latin typeface="Roboto Medium" pitchFamily="2" charset="0"/>
              </a:rPr>
              <a:t>)</a:t>
            </a:r>
          </a:p>
        </p:txBody>
      </p:sp>
      <p:sp>
        <p:nvSpPr>
          <p:cNvPr id="18" name="Rectangle 17"/>
          <p:cNvSpPr/>
          <p:nvPr/>
        </p:nvSpPr>
        <p:spPr>
          <a:xfrm>
            <a:off x="5198892" y="6515776"/>
            <a:ext cx="2268708" cy="1031051"/>
          </a:xfrm>
          <a:prstGeom prst="rect">
            <a:avLst/>
          </a:prstGeom>
        </p:spPr>
        <p:txBody>
          <a:bodyPr wrap="square">
            <a:spAutoFit/>
          </a:bodyPr>
          <a:lstStyle/>
          <a:p>
            <a:pPr>
              <a:spcAft>
                <a:spcPts val="600"/>
              </a:spcAft>
            </a:pPr>
            <a:r>
              <a:rPr lang="en-IN" sz="2800" dirty="0" smtClean="0">
                <a:solidFill>
                  <a:schemeClr val="tx1">
                    <a:lumMod val="50000"/>
                    <a:lumOff val="50000"/>
                  </a:schemeClr>
                </a:solidFill>
                <a:latin typeface="Roboto Medium" pitchFamily="2" charset="0"/>
              </a:rPr>
              <a:t>= (A </a:t>
            </a:r>
            <a:r>
              <a:rPr lang="en-IN" sz="2800" dirty="0" smtClean="0">
                <a:solidFill>
                  <a:schemeClr val="tx1">
                    <a:lumMod val="50000"/>
                    <a:lumOff val="50000"/>
                  </a:schemeClr>
                </a:solidFill>
                <a:latin typeface="Roboto Medium" pitchFamily="2" charset="0"/>
                <a:sym typeface="Symbol" panose="05050102010706020507" pitchFamily="18" charset="2"/>
              </a:rPr>
              <a:t> </a:t>
            </a:r>
            <a:r>
              <a:rPr lang="en-IN" sz="2800" dirty="0">
                <a:solidFill>
                  <a:schemeClr val="tx1">
                    <a:lumMod val="50000"/>
                    <a:lumOff val="50000"/>
                  </a:schemeClr>
                </a:solidFill>
                <a:latin typeface="Roboto Medium" pitchFamily="2" charset="0"/>
                <a:sym typeface="Symbol" panose="05050102010706020507" pitchFamily="18" charset="2"/>
              </a:rPr>
              <a:t>B</a:t>
            </a:r>
            <a:r>
              <a:rPr lang="en-IN" sz="2800" dirty="0" smtClean="0">
                <a:solidFill>
                  <a:schemeClr val="tx1">
                    <a:lumMod val="50000"/>
                    <a:lumOff val="50000"/>
                  </a:schemeClr>
                </a:solidFill>
                <a:latin typeface="Roboto Medium" pitchFamily="2" charset="0"/>
              </a:rPr>
              <a:t>)</a:t>
            </a:r>
          </a:p>
          <a:p>
            <a:pPr>
              <a:spcAft>
                <a:spcPts val="600"/>
              </a:spcAft>
            </a:pPr>
            <a:r>
              <a:rPr lang="en-IN" sz="2800" dirty="0" smtClean="0">
                <a:solidFill>
                  <a:schemeClr val="tx1">
                    <a:lumMod val="50000"/>
                    <a:lumOff val="50000"/>
                  </a:schemeClr>
                </a:solidFill>
                <a:latin typeface="Roboto Medium" pitchFamily="2" charset="0"/>
              </a:rPr>
              <a:t>= R H S</a:t>
            </a:r>
            <a:endParaRPr lang="en-IN" sz="2800" dirty="0">
              <a:solidFill>
                <a:schemeClr val="tx1">
                  <a:lumMod val="50000"/>
                  <a:lumOff val="50000"/>
                </a:schemeClr>
              </a:solidFill>
              <a:latin typeface="Roboto Medium" pitchFamily="2" charset="0"/>
            </a:endParaRPr>
          </a:p>
        </p:txBody>
      </p:sp>
    </p:spTree>
    <p:extLst>
      <p:ext uri="{BB962C8B-B14F-4D97-AF65-F5344CB8AC3E}">
        <p14:creationId xmlns:p14="http://schemas.microsoft.com/office/powerpoint/2010/main" val="84457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1000"/>
                                        <p:tgtEl>
                                          <p:spTgt spid="6">
                                            <p:txEl>
                                              <p:pRg st="3" end="3"/>
                                            </p:txEl>
                                          </p:spTgt>
                                        </p:tgtEl>
                                      </p:cBhvr>
                                    </p:animEffect>
                                    <p:anim calcmode="lin" valueType="num">
                                      <p:cBhvr>
                                        <p:cTn id="2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 calcmode="lin" valueType="num">
                                      <p:cBhvr additive="base">
                                        <p:cTn id="3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down)">
                                      <p:cBhvr>
                                        <p:cTn id="44" dur="580">
                                          <p:stCondLst>
                                            <p:cond delay="0"/>
                                          </p:stCondLst>
                                        </p:cTn>
                                        <p:tgtEl>
                                          <p:spTgt spid="8"/>
                                        </p:tgtEl>
                                      </p:cBhvr>
                                    </p:animEffect>
                                    <p:anim calcmode="lin" valueType="num">
                                      <p:cBhvr>
                                        <p:cTn id="4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0" dur="26">
                                          <p:stCondLst>
                                            <p:cond delay="650"/>
                                          </p:stCondLst>
                                        </p:cTn>
                                        <p:tgtEl>
                                          <p:spTgt spid="8"/>
                                        </p:tgtEl>
                                      </p:cBhvr>
                                      <p:to x="100000" y="60000"/>
                                    </p:animScale>
                                    <p:animScale>
                                      <p:cBhvr>
                                        <p:cTn id="51" dur="166" decel="50000">
                                          <p:stCondLst>
                                            <p:cond delay="676"/>
                                          </p:stCondLst>
                                        </p:cTn>
                                        <p:tgtEl>
                                          <p:spTgt spid="8"/>
                                        </p:tgtEl>
                                      </p:cBhvr>
                                      <p:to x="100000" y="100000"/>
                                    </p:animScale>
                                    <p:animScale>
                                      <p:cBhvr>
                                        <p:cTn id="52" dur="26">
                                          <p:stCondLst>
                                            <p:cond delay="1312"/>
                                          </p:stCondLst>
                                        </p:cTn>
                                        <p:tgtEl>
                                          <p:spTgt spid="8"/>
                                        </p:tgtEl>
                                      </p:cBhvr>
                                      <p:to x="100000" y="80000"/>
                                    </p:animScale>
                                    <p:animScale>
                                      <p:cBhvr>
                                        <p:cTn id="53" dur="166" decel="50000">
                                          <p:stCondLst>
                                            <p:cond delay="1338"/>
                                          </p:stCondLst>
                                        </p:cTn>
                                        <p:tgtEl>
                                          <p:spTgt spid="8"/>
                                        </p:tgtEl>
                                      </p:cBhvr>
                                      <p:to x="100000" y="100000"/>
                                    </p:animScale>
                                    <p:animScale>
                                      <p:cBhvr>
                                        <p:cTn id="54" dur="26">
                                          <p:stCondLst>
                                            <p:cond delay="1642"/>
                                          </p:stCondLst>
                                        </p:cTn>
                                        <p:tgtEl>
                                          <p:spTgt spid="8"/>
                                        </p:tgtEl>
                                      </p:cBhvr>
                                      <p:to x="100000" y="90000"/>
                                    </p:animScale>
                                    <p:animScale>
                                      <p:cBhvr>
                                        <p:cTn id="55" dur="166" decel="50000">
                                          <p:stCondLst>
                                            <p:cond delay="1668"/>
                                          </p:stCondLst>
                                        </p:cTn>
                                        <p:tgtEl>
                                          <p:spTgt spid="8"/>
                                        </p:tgtEl>
                                      </p:cBhvr>
                                      <p:to x="100000" y="100000"/>
                                    </p:animScale>
                                    <p:animScale>
                                      <p:cBhvr>
                                        <p:cTn id="56" dur="26">
                                          <p:stCondLst>
                                            <p:cond delay="1808"/>
                                          </p:stCondLst>
                                        </p:cTn>
                                        <p:tgtEl>
                                          <p:spTgt spid="8"/>
                                        </p:tgtEl>
                                      </p:cBhvr>
                                      <p:to x="100000" y="95000"/>
                                    </p:animScale>
                                    <p:animScale>
                                      <p:cBhvr>
                                        <p:cTn id="57" dur="166" decel="50000">
                                          <p:stCondLst>
                                            <p:cond delay="1834"/>
                                          </p:stCondLst>
                                        </p:cTn>
                                        <p:tgtEl>
                                          <p:spTgt spid="8"/>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2" end="2"/>
                                            </p:txEl>
                                          </p:spTgt>
                                        </p:tgtEl>
                                        <p:attrNameLst>
                                          <p:attrName>style.visibility</p:attrName>
                                        </p:attrNameLst>
                                      </p:cBhvr>
                                      <p:to>
                                        <p:strVal val="visible"/>
                                      </p:to>
                                    </p:set>
                                    <p:anim calcmode="lin" valueType="num">
                                      <p:cBhvr additive="base">
                                        <p:cTn id="6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7">
                                            <p:txEl>
                                              <p:pRg st="0" end="0"/>
                                            </p:txEl>
                                          </p:spTgt>
                                        </p:tgtEl>
                                        <p:attrNameLst>
                                          <p:attrName>style.visibility</p:attrName>
                                        </p:attrNameLst>
                                      </p:cBhvr>
                                      <p:to>
                                        <p:strVal val="visible"/>
                                      </p:to>
                                    </p:set>
                                    <p:anim calcmode="lin" valueType="num">
                                      <p:cBhvr additive="base">
                                        <p:cTn id="6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9">
                                            <p:txEl>
                                              <p:pRg st="0" end="0"/>
                                            </p:txEl>
                                          </p:spTgt>
                                        </p:tgtEl>
                                        <p:attrNameLst>
                                          <p:attrName>style.visibility</p:attrName>
                                        </p:attrNameLst>
                                      </p:cBhvr>
                                      <p:to>
                                        <p:strVal val="visible"/>
                                      </p:to>
                                    </p:set>
                                    <p:anim calcmode="lin" valueType="num">
                                      <p:cBhvr additive="base">
                                        <p:cTn id="74"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3">
                                            <p:txEl>
                                              <p:pRg st="3" end="3"/>
                                            </p:txEl>
                                          </p:spTgt>
                                        </p:tgtEl>
                                        <p:attrNameLst>
                                          <p:attrName>style.visibility</p:attrName>
                                        </p:attrNameLst>
                                      </p:cBhvr>
                                      <p:to>
                                        <p:strVal val="visible"/>
                                      </p:to>
                                    </p:set>
                                    <p:anim calcmode="lin" valueType="num">
                                      <p:cBhvr additive="base">
                                        <p:cTn id="8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0">
                                            <p:txEl>
                                              <p:pRg st="0" end="0"/>
                                            </p:txEl>
                                          </p:spTgt>
                                        </p:tgtEl>
                                        <p:attrNameLst>
                                          <p:attrName>style.visibility</p:attrName>
                                        </p:attrNameLst>
                                      </p:cBhvr>
                                      <p:to>
                                        <p:strVal val="visible"/>
                                      </p:to>
                                    </p:set>
                                    <p:anim calcmode="lin" valueType="num">
                                      <p:cBhvr additive="base">
                                        <p:cTn id="86"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3">
                                            <p:txEl>
                                              <p:pRg st="4" end="4"/>
                                            </p:txEl>
                                          </p:spTgt>
                                        </p:tgtEl>
                                        <p:attrNameLst>
                                          <p:attrName>style.visibility</p:attrName>
                                        </p:attrNameLst>
                                      </p:cBhvr>
                                      <p:to>
                                        <p:strVal val="visible"/>
                                      </p:to>
                                    </p:set>
                                    <p:anim calcmode="lin" valueType="num">
                                      <p:cBhvr additive="base">
                                        <p:cTn id="9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11">
                                            <p:txEl>
                                              <p:pRg st="0" end="0"/>
                                            </p:txEl>
                                          </p:spTgt>
                                        </p:tgtEl>
                                        <p:attrNameLst>
                                          <p:attrName>style.visibility</p:attrName>
                                        </p:attrNameLst>
                                      </p:cBhvr>
                                      <p:to>
                                        <p:strVal val="visible"/>
                                      </p:to>
                                    </p:set>
                                    <p:anim calcmode="lin" valueType="num">
                                      <p:cBhvr additive="base">
                                        <p:cTn id="98"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12"/>
                                        </p:tgtEl>
                                        <p:attrNameLst>
                                          <p:attrName>style.visibility</p:attrName>
                                        </p:attrNameLst>
                                      </p:cBhvr>
                                      <p:to>
                                        <p:strVal val="visible"/>
                                      </p:to>
                                    </p:set>
                                    <p:anim calcmode="lin" valueType="num">
                                      <p:cBhvr additive="base">
                                        <p:cTn id="104" dur="500" fill="hold"/>
                                        <p:tgtEl>
                                          <p:spTgt spid="12"/>
                                        </p:tgtEl>
                                        <p:attrNameLst>
                                          <p:attrName>ppt_x</p:attrName>
                                        </p:attrNameLst>
                                      </p:cBhvr>
                                      <p:tavLst>
                                        <p:tav tm="0">
                                          <p:val>
                                            <p:strVal val="#ppt_x"/>
                                          </p:val>
                                        </p:tav>
                                        <p:tav tm="100000">
                                          <p:val>
                                            <p:strVal val="#ppt_x"/>
                                          </p:val>
                                        </p:tav>
                                      </p:tavLst>
                                    </p:anim>
                                    <p:anim calcmode="lin" valueType="num">
                                      <p:cBhvr additive="base">
                                        <p:cTn id="10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14">
                                            <p:txEl>
                                              <p:pRg st="0" end="0"/>
                                            </p:txEl>
                                          </p:spTgt>
                                        </p:tgtEl>
                                        <p:attrNameLst>
                                          <p:attrName>style.visibility</p:attrName>
                                        </p:attrNameLst>
                                      </p:cBhvr>
                                      <p:to>
                                        <p:strVal val="visible"/>
                                      </p:to>
                                    </p:set>
                                    <p:anim calcmode="lin" valueType="num">
                                      <p:cBhvr additive="base">
                                        <p:cTn id="11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3">
                                            <p:txEl>
                                              <p:pRg st="5" end="5"/>
                                            </p:txEl>
                                          </p:spTgt>
                                        </p:tgtEl>
                                        <p:attrNameLst>
                                          <p:attrName>style.visibility</p:attrName>
                                        </p:attrNameLst>
                                      </p:cBhvr>
                                      <p:to>
                                        <p:strVal val="visible"/>
                                      </p:to>
                                    </p:set>
                                    <p:anim calcmode="lin" valueType="num">
                                      <p:cBhvr additive="base">
                                        <p:cTn id="11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6" presetClass="entr" presetSubtype="0" fill="hold" nodeType="clickEffect">
                                  <p:stCondLst>
                                    <p:cond delay="0"/>
                                  </p:stCondLst>
                                  <p:childTnLst>
                                    <p:set>
                                      <p:cBhvr>
                                        <p:cTn id="121" dur="1" fill="hold">
                                          <p:stCondLst>
                                            <p:cond delay="0"/>
                                          </p:stCondLst>
                                        </p:cTn>
                                        <p:tgtEl>
                                          <p:spTgt spid="15">
                                            <p:txEl>
                                              <p:pRg st="0" end="0"/>
                                            </p:txEl>
                                          </p:spTgt>
                                        </p:tgtEl>
                                        <p:attrNameLst>
                                          <p:attrName>style.visibility</p:attrName>
                                        </p:attrNameLst>
                                      </p:cBhvr>
                                      <p:to>
                                        <p:strVal val="visible"/>
                                      </p:to>
                                    </p:set>
                                    <p:animEffect transition="in" filter="wipe(down)">
                                      <p:cBhvr>
                                        <p:cTn id="122" dur="580">
                                          <p:stCondLst>
                                            <p:cond delay="0"/>
                                          </p:stCondLst>
                                        </p:cTn>
                                        <p:tgtEl>
                                          <p:spTgt spid="15">
                                            <p:txEl>
                                              <p:pRg st="0" end="0"/>
                                            </p:txEl>
                                          </p:spTgt>
                                        </p:tgtEl>
                                      </p:cBhvr>
                                    </p:animEffect>
                                    <p:anim calcmode="lin" valueType="num">
                                      <p:cBhvr>
                                        <p:cTn id="123" dur="1822" tmFilter="0,0; 0.14,0.36; 0.43,0.73; 0.71,0.91; 1.0,1.0">
                                          <p:stCondLst>
                                            <p:cond delay="0"/>
                                          </p:stCondLst>
                                        </p:cTn>
                                        <p:tgtEl>
                                          <p:spTgt spid="15">
                                            <p:txEl>
                                              <p:pRg st="0" end="0"/>
                                            </p:txEl>
                                          </p:spTgt>
                                        </p:tgtEl>
                                        <p:attrNameLst>
                                          <p:attrName>ppt_x</p:attrName>
                                        </p:attrNameLst>
                                      </p:cBhvr>
                                      <p:tavLst>
                                        <p:tav tm="0">
                                          <p:val>
                                            <p:strVal val="#ppt_x-0.25"/>
                                          </p:val>
                                        </p:tav>
                                        <p:tav tm="100000">
                                          <p:val>
                                            <p:strVal val="#ppt_x"/>
                                          </p:val>
                                        </p:tav>
                                      </p:tavLst>
                                    </p:anim>
                                    <p:anim calcmode="lin" valueType="num">
                                      <p:cBhvr>
                                        <p:cTn id="124" dur="664" tmFilter="0.0,0.0; 0.25,0.07; 0.50,0.2; 0.75,0.467; 1.0,1.0">
                                          <p:stCondLst>
                                            <p:cond delay="0"/>
                                          </p:stCondLst>
                                        </p:cTn>
                                        <p:tgtEl>
                                          <p:spTgt spid="15">
                                            <p:txEl>
                                              <p:pRg st="0" end="0"/>
                                            </p:txEl>
                                          </p:spTgt>
                                        </p:tgtEl>
                                        <p:attrNameLst>
                                          <p:attrName>ppt_y</p:attrName>
                                        </p:attrNameLst>
                                      </p:cBhvr>
                                      <p:tavLst>
                                        <p:tav tm="0" fmla="#ppt_y-sin(pi*$)/3">
                                          <p:val>
                                            <p:fltVal val="0.5"/>
                                          </p:val>
                                        </p:tav>
                                        <p:tav tm="100000">
                                          <p:val>
                                            <p:fltVal val="1"/>
                                          </p:val>
                                        </p:tav>
                                      </p:tavLst>
                                    </p:anim>
                                    <p:anim calcmode="lin" valueType="num">
                                      <p:cBhvr>
                                        <p:cTn id="125" dur="664" tmFilter="0, 0; 0.125,0.2665; 0.25,0.4; 0.375,0.465; 0.5,0.5;  0.625,0.535; 0.75,0.6; 0.875,0.7335; 1,1">
                                          <p:stCondLst>
                                            <p:cond delay="664"/>
                                          </p:stCondLst>
                                        </p:cTn>
                                        <p:tgtEl>
                                          <p:spTgt spid="15">
                                            <p:txEl>
                                              <p:pRg st="0" end="0"/>
                                            </p:txEl>
                                          </p:spTgt>
                                        </p:tgtEl>
                                        <p:attrNameLst>
                                          <p:attrName>ppt_y</p:attrName>
                                        </p:attrNameLst>
                                      </p:cBhvr>
                                      <p:tavLst>
                                        <p:tav tm="0" fmla="#ppt_y-sin(pi*$)/9">
                                          <p:val>
                                            <p:fltVal val="0"/>
                                          </p:val>
                                        </p:tav>
                                        <p:tav tm="100000">
                                          <p:val>
                                            <p:fltVal val="1"/>
                                          </p:val>
                                        </p:tav>
                                      </p:tavLst>
                                    </p:anim>
                                    <p:anim calcmode="lin" valueType="num">
                                      <p:cBhvr>
                                        <p:cTn id="126" dur="332" tmFilter="0, 0; 0.125,0.2665; 0.25,0.4; 0.375,0.465; 0.5,0.5;  0.625,0.535; 0.75,0.6; 0.875,0.7335; 1,1">
                                          <p:stCondLst>
                                            <p:cond delay="1324"/>
                                          </p:stCondLst>
                                        </p:cTn>
                                        <p:tgtEl>
                                          <p:spTgt spid="15">
                                            <p:txEl>
                                              <p:pRg st="0" end="0"/>
                                            </p:txEl>
                                          </p:spTgt>
                                        </p:tgtEl>
                                        <p:attrNameLst>
                                          <p:attrName>ppt_y</p:attrName>
                                        </p:attrNameLst>
                                      </p:cBhvr>
                                      <p:tavLst>
                                        <p:tav tm="0" fmla="#ppt_y-sin(pi*$)/27">
                                          <p:val>
                                            <p:fltVal val="0"/>
                                          </p:val>
                                        </p:tav>
                                        <p:tav tm="100000">
                                          <p:val>
                                            <p:fltVal val="1"/>
                                          </p:val>
                                        </p:tav>
                                      </p:tavLst>
                                    </p:anim>
                                    <p:anim calcmode="lin" valueType="num">
                                      <p:cBhvr>
                                        <p:cTn id="127" dur="164" tmFilter="0, 0; 0.125,0.2665; 0.25,0.4; 0.375,0.465; 0.5,0.5;  0.625,0.535; 0.75,0.6; 0.875,0.7335; 1,1">
                                          <p:stCondLst>
                                            <p:cond delay="1656"/>
                                          </p:stCondLst>
                                        </p:cTn>
                                        <p:tgtEl>
                                          <p:spTgt spid="15">
                                            <p:txEl>
                                              <p:pRg st="0" end="0"/>
                                            </p:txEl>
                                          </p:spTgt>
                                        </p:tgtEl>
                                        <p:attrNameLst>
                                          <p:attrName>ppt_y</p:attrName>
                                        </p:attrNameLst>
                                      </p:cBhvr>
                                      <p:tavLst>
                                        <p:tav tm="0" fmla="#ppt_y-sin(pi*$)/81">
                                          <p:val>
                                            <p:fltVal val="0"/>
                                          </p:val>
                                        </p:tav>
                                        <p:tav tm="100000">
                                          <p:val>
                                            <p:fltVal val="1"/>
                                          </p:val>
                                        </p:tav>
                                      </p:tavLst>
                                    </p:anim>
                                    <p:animScale>
                                      <p:cBhvr>
                                        <p:cTn id="128" dur="26">
                                          <p:stCondLst>
                                            <p:cond delay="650"/>
                                          </p:stCondLst>
                                        </p:cTn>
                                        <p:tgtEl>
                                          <p:spTgt spid="15">
                                            <p:txEl>
                                              <p:pRg st="0" end="0"/>
                                            </p:txEl>
                                          </p:spTgt>
                                        </p:tgtEl>
                                      </p:cBhvr>
                                      <p:to x="100000" y="60000"/>
                                    </p:animScale>
                                    <p:animScale>
                                      <p:cBhvr>
                                        <p:cTn id="129" dur="166" decel="50000">
                                          <p:stCondLst>
                                            <p:cond delay="676"/>
                                          </p:stCondLst>
                                        </p:cTn>
                                        <p:tgtEl>
                                          <p:spTgt spid="15">
                                            <p:txEl>
                                              <p:pRg st="0" end="0"/>
                                            </p:txEl>
                                          </p:spTgt>
                                        </p:tgtEl>
                                      </p:cBhvr>
                                      <p:to x="100000" y="100000"/>
                                    </p:animScale>
                                    <p:animScale>
                                      <p:cBhvr>
                                        <p:cTn id="130" dur="26">
                                          <p:stCondLst>
                                            <p:cond delay="1312"/>
                                          </p:stCondLst>
                                        </p:cTn>
                                        <p:tgtEl>
                                          <p:spTgt spid="15">
                                            <p:txEl>
                                              <p:pRg st="0" end="0"/>
                                            </p:txEl>
                                          </p:spTgt>
                                        </p:tgtEl>
                                      </p:cBhvr>
                                      <p:to x="100000" y="80000"/>
                                    </p:animScale>
                                    <p:animScale>
                                      <p:cBhvr>
                                        <p:cTn id="131" dur="166" decel="50000">
                                          <p:stCondLst>
                                            <p:cond delay="1338"/>
                                          </p:stCondLst>
                                        </p:cTn>
                                        <p:tgtEl>
                                          <p:spTgt spid="15">
                                            <p:txEl>
                                              <p:pRg st="0" end="0"/>
                                            </p:txEl>
                                          </p:spTgt>
                                        </p:tgtEl>
                                      </p:cBhvr>
                                      <p:to x="100000" y="100000"/>
                                    </p:animScale>
                                    <p:animScale>
                                      <p:cBhvr>
                                        <p:cTn id="132" dur="26">
                                          <p:stCondLst>
                                            <p:cond delay="1642"/>
                                          </p:stCondLst>
                                        </p:cTn>
                                        <p:tgtEl>
                                          <p:spTgt spid="15">
                                            <p:txEl>
                                              <p:pRg st="0" end="0"/>
                                            </p:txEl>
                                          </p:spTgt>
                                        </p:tgtEl>
                                      </p:cBhvr>
                                      <p:to x="100000" y="90000"/>
                                    </p:animScale>
                                    <p:animScale>
                                      <p:cBhvr>
                                        <p:cTn id="133" dur="166" decel="50000">
                                          <p:stCondLst>
                                            <p:cond delay="1668"/>
                                          </p:stCondLst>
                                        </p:cTn>
                                        <p:tgtEl>
                                          <p:spTgt spid="15">
                                            <p:txEl>
                                              <p:pRg st="0" end="0"/>
                                            </p:txEl>
                                          </p:spTgt>
                                        </p:tgtEl>
                                      </p:cBhvr>
                                      <p:to x="100000" y="100000"/>
                                    </p:animScale>
                                    <p:animScale>
                                      <p:cBhvr>
                                        <p:cTn id="134" dur="26">
                                          <p:stCondLst>
                                            <p:cond delay="1808"/>
                                          </p:stCondLst>
                                        </p:cTn>
                                        <p:tgtEl>
                                          <p:spTgt spid="15">
                                            <p:txEl>
                                              <p:pRg st="0" end="0"/>
                                            </p:txEl>
                                          </p:spTgt>
                                        </p:tgtEl>
                                      </p:cBhvr>
                                      <p:to x="100000" y="95000"/>
                                    </p:animScale>
                                    <p:animScale>
                                      <p:cBhvr>
                                        <p:cTn id="135" dur="166" decel="50000">
                                          <p:stCondLst>
                                            <p:cond delay="1834"/>
                                          </p:stCondLst>
                                        </p:cTn>
                                        <p:tgtEl>
                                          <p:spTgt spid="15">
                                            <p:txEl>
                                              <p:pRg st="0" end="0"/>
                                            </p:txEl>
                                          </p:spTgt>
                                        </p:tgtEl>
                                      </p:cBhvr>
                                      <p:to x="100000" y="100000"/>
                                    </p:animScale>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nodeType="clickEffect">
                                  <p:stCondLst>
                                    <p:cond delay="0"/>
                                  </p:stCondLst>
                                  <p:childTnLst>
                                    <p:set>
                                      <p:cBhvr>
                                        <p:cTn id="139" dur="1" fill="hold">
                                          <p:stCondLst>
                                            <p:cond delay="0"/>
                                          </p:stCondLst>
                                        </p:cTn>
                                        <p:tgtEl>
                                          <p:spTgt spid="16">
                                            <p:txEl>
                                              <p:pRg st="0" end="0"/>
                                            </p:txEl>
                                          </p:spTgt>
                                        </p:tgtEl>
                                        <p:attrNameLst>
                                          <p:attrName>style.visibility</p:attrName>
                                        </p:attrNameLst>
                                      </p:cBhvr>
                                      <p:to>
                                        <p:strVal val="visible"/>
                                      </p:to>
                                    </p:set>
                                    <p:anim calcmode="lin" valueType="num">
                                      <p:cBhvr additive="base">
                                        <p:cTn id="140"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41"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nodeType="clickEffect">
                                  <p:stCondLst>
                                    <p:cond delay="0"/>
                                  </p:stCondLst>
                                  <p:childTnLst>
                                    <p:set>
                                      <p:cBhvr>
                                        <p:cTn id="145" dur="1" fill="hold">
                                          <p:stCondLst>
                                            <p:cond delay="0"/>
                                          </p:stCondLst>
                                        </p:cTn>
                                        <p:tgtEl>
                                          <p:spTgt spid="17">
                                            <p:txEl>
                                              <p:pRg st="0" end="0"/>
                                            </p:txEl>
                                          </p:spTgt>
                                        </p:tgtEl>
                                        <p:attrNameLst>
                                          <p:attrName>style.visibility</p:attrName>
                                        </p:attrNameLst>
                                      </p:cBhvr>
                                      <p:to>
                                        <p:strVal val="visible"/>
                                      </p:to>
                                    </p:set>
                                    <p:anim calcmode="lin" valueType="num">
                                      <p:cBhvr additive="base">
                                        <p:cTn id="14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nodeType="clickEffect">
                                  <p:stCondLst>
                                    <p:cond delay="0"/>
                                  </p:stCondLst>
                                  <p:childTnLst>
                                    <p:set>
                                      <p:cBhvr>
                                        <p:cTn id="151" dur="1" fill="hold">
                                          <p:stCondLst>
                                            <p:cond delay="0"/>
                                          </p:stCondLst>
                                        </p:cTn>
                                        <p:tgtEl>
                                          <p:spTgt spid="3">
                                            <p:txEl>
                                              <p:pRg st="6" end="6"/>
                                            </p:txEl>
                                          </p:spTgt>
                                        </p:tgtEl>
                                        <p:attrNameLst>
                                          <p:attrName>style.visibility</p:attrName>
                                        </p:attrNameLst>
                                      </p:cBhvr>
                                      <p:to>
                                        <p:strVal val="visible"/>
                                      </p:to>
                                    </p:set>
                                    <p:anim calcmode="lin" valueType="num">
                                      <p:cBhvr additive="base">
                                        <p:cTn id="15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5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18">
                                            <p:txEl>
                                              <p:pRg st="0" end="0"/>
                                            </p:txEl>
                                          </p:spTgt>
                                        </p:tgtEl>
                                        <p:attrNameLst>
                                          <p:attrName>style.visibility</p:attrName>
                                        </p:attrNameLst>
                                      </p:cBhvr>
                                      <p:to>
                                        <p:strVal val="visible"/>
                                      </p:to>
                                    </p:set>
                                    <p:animEffect transition="in" filter="fade">
                                      <p:cBhvr>
                                        <p:cTn id="158" dur="1000"/>
                                        <p:tgtEl>
                                          <p:spTgt spid="18">
                                            <p:txEl>
                                              <p:pRg st="0" end="0"/>
                                            </p:txEl>
                                          </p:spTgt>
                                        </p:tgtEl>
                                      </p:cBhvr>
                                    </p:animEffect>
                                    <p:anim calcmode="lin" valueType="num">
                                      <p:cBhvr>
                                        <p:cTn id="159"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0"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6" presetClass="entr" presetSubtype="0" fill="hold" nodeType="clickEffect">
                                  <p:stCondLst>
                                    <p:cond delay="0"/>
                                  </p:stCondLst>
                                  <p:childTnLst>
                                    <p:set>
                                      <p:cBhvr>
                                        <p:cTn id="164" dur="1" fill="hold">
                                          <p:stCondLst>
                                            <p:cond delay="0"/>
                                          </p:stCondLst>
                                        </p:cTn>
                                        <p:tgtEl>
                                          <p:spTgt spid="18">
                                            <p:txEl>
                                              <p:pRg st="1" end="1"/>
                                            </p:txEl>
                                          </p:spTgt>
                                        </p:tgtEl>
                                        <p:attrNameLst>
                                          <p:attrName>style.visibility</p:attrName>
                                        </p:attrNameLst>
                                      </p:cBhvr>
                                      <p:to>
                                        <p:strVal val="visible"/>
                                      </p:to>
                                    </p:set>
                                    <p:animEffect transition="in" filter="wipe(down)">
                                      <p:cBhvr>
                                        <p:cTn id="165" dur="580">
                                          <p:stCondLst>
                                            <p:cond delay="0"/>
                                          </p:stCondLst>
                                        </p:cTn>
                                        <p:tgtEl>
                                          <p:spTgt spid="18">
                                            <p:txEl>
                                              <p:pRg st="1" end="1"/>
                                            </p:txEl>
                                          </p:spTgt>
                                        </p:tgtEl>
                                      </p:cBhvr>
                                    </p:animEffect>
                                    <p:anim calcmode="lin" valueType="num">
                                      <p:cBhvr>
                                        <p:cTn id="166" dur="1822" tmFilter="0,0; 0.14,0.36; 0.43,0.73; 0.71,0.91; 1.0,1.0">
                                          <p:stCondLst>
                                            <p:cond delay="0"/>
                                          </p:stCondLst>
                                        </p:cTn>
                                        <p:tgtEl>
                                          <p:spTgt spid="18">
                                            <p:txEl>
                                              <p:pRg st="1" end="1"/>
                                            </p:txEl>
                                          </p:spTgt>
                                        </p:tgtEl>
                                        <p:attrNameLst>
                                          <p:attrName>ppt_x</p:attrName>
                                        </p:attrNameLst>
                                      </p:cBhvr>
                                      <p:tavLst>
                                        <p:tav tm="0">
                                          <p:val>
                                            <p:strVal val="#ppt_x-0.25"/>
                                          </p:val>
                                        </p:tav>
                                        <p:tav tm="100000">
                                          <p:val>
                                            <p:strVal val="#ppt_x"/>
                                          </p:val>
                                        </p:tav>
                                      </p:tavLst>
                                    </p:anim>
                                    <p:anim calcmode="lin" valueType="num">
                                      <p:cBhvr>
                                        <p:cTn id="167" dur="664" tmFilter="0.0,0.0; 0.25,0.07; 0.50,0.2; 0.75,0.467; 1.0,1.0">
                                          <p:stCondLst>
                                            <p:cond delay="0"/>
                                          </p:stCondLst>
                                        </p:cTn>
                                        <p:tgtEl>
                                          <p:spTgt spid="18">
                                            <p:txEl>
                                              <p:pRg st="1" end="1"/>
                                            </p:txEl>
                                          </p:spTgt>
                                        </p:tgtEl>
                                        <p:attrNameLst>
                                          <p:attrName>ppt_y</p:attrName>
                                        </p:attrNameLst>
                                      </p:cBhvr>
                                      <p:tavLst>
                                        <p:tav tm="0" fmla="#ppt_y-sin(pi*$)/3">
                                          <p:val>
                                            <p:fltVal val="0.5"/>
                                          </p:val>
                                        </p:tav>
                                        <p:tav tm="100000">
                                          <p:val>
                                            <p:fltVal val="1"/>
                                          </p:val>
                                        </p:tav>
                                      </p:tavLst>
                                    </p:anim>
                                    <p:anim calcmode="lin" valueType="num">
                                      <p:cBhvr>
                                        <p:cTn id="168" dur="664" tmFilter="0, 0; 0.125,0.2665; 0.25,0.4; 0.375,0.465; 0.5,0.5;  0.625,0.535; 0.75,0.6; 0.875,0.7335; 1,1">
                                          <p:stCondLst>
                                            <p:cond delay="664"/>
                                          </p:stCondLst>
                                        </p:cTn>
                                        <p:tgtEl>
                                          <p:spTgt spid="18">
                                            <p:txEl>
                                              <p:pRg st="1" end="1"/>
                                            </p:txEl>
                                          </p:spTgt>
                                        </p:tgtEl>
                                        <p:attrNameLst>
                                          <p:attrName>ppt_y</p:attrName>
                                        </p:attrNameLst>
                                      </p:cBhvr>
                                      <p:tavLst>
                                        <p:tav tm="0" fmla="#ppt_y-sin(pi*$)/9">
                                          <p:val>
                                            <p:fltVal val="0"/>
                                          </p:val>
                                        </p:tav>
                                        <p:tav tm="100000">
                                          <p:val>
                                            <p:fltVal val="1"/>
                                          </p:val>
                                        </p:tav>
                                      </p:tavLst>
                                    </p:anim>
                                    <p:anim calcmode="lin" valueType="num">
                                      <p:cBhvr>
                                        <p:cTn id="169" dur="332" tmFilter="0, 0; 0.125,0.2665; 0.25,0.4; 0.375,0.465; 0.5,0.5;  0.625,0.535; 0.75,0.6; 0.875,0.7335; 1,1">
                                          <p:stCondLst>
                                            <p:cond delay="1324"/>
                                          </p:stCondLst>
                                        </p:cTn>
                                        <p:tgtEl>
                                          <p:spTgt spid="18">
                                            <p:txEl>
                                              <p:pRg st="1" end="1"/>
                                            </p:txEl>
                                          </p:spTgt>
                                        </p:tgtEl>
                                        <p:attrNameLst>
                                          <p:attrName>ppt_y</p:attrName>
                                        </p:attrNameLst>
                                      </p:cBhvr>
                                      <p:tavLst>
                                        <p:tav tm="0" fmla="#ppt_y-sin(pi*$)/27">
                                          <p:val>
                                            <p:fltVal val="0"/>
                                          </p:val>
                                        </p:tav>
                                        <p:tav tm="100000">
                                          <p:val>
                                            <p:fltVal val="1"/>
                                          </p:val>
                                        </p:tav>
                                      </p:tavLst>
                                    </p:anim>
                                    <p:anim calcmode="lin" valueType="num">
                                      <p:cBhvr>
                                        <p:cTn id="170" dur="164" tmFilter="0, 0; 0.125,0.2665; 0.25,0.4; 0.375,0.465; 0.5,0.5;  0.625,0.535; 0.75,0.6; 0.875,0.7335; 1,1">
                                          <p:stCondLst>
                                            <p:cond delay="1656"/>
                                          </p:stCondLst>
                                        </p:cTn>
                                        <p:tgtEl>
                                          <p:spTgt spid="18">
                                            <p:txEl>
                                              <p:pRg st="1" end="1"/>
                                            </p:txEl>
                                          </p:spTgt>
                                        </p:tgtEl>
                                        <p:attrNameLst>
                                          <p:attrName>ppt_y</p:attrName>
                                        </p:attrNameLst>
                                      </p:cBhvr>
                                      <p:tavLst>
                                        <p:tav tm="0" fmla="#ppt_y-sin(pi*$)/81">
                                          <p:val>
                                            <p:fltVal val="0"/>
                                          </p:val>
                                        </p:tav>
                                        <p:tav tm="100000">
                                          <p:val>
                                            <p:fltVal val="1"/>
                                          </p:val>
                                        </p:tav>
                                      </p:tavLst>
                                    </p:anim>
                                    <p:animScale>
                                      <p:cBhvr>
                                        <p:cTn id="171" dur="26">
                                          <p:stCondLst>
                                            <p:cond delay="650"/>
                                          </p:stCondLst>
                                        </p:cTn>
                                        <p:tgtEl>
                                          <p:spTgt spid="18">
                                            <p:txEl>
                                              <p:pRg st="1" end="1"/>
                                            </p:txEl>
                                          </p:spTgt>
                                        </p:tgtEl>
                                      </p:cBhvr>
                                      <p:to x="100000" y="60000"/>
                                    </p:animScale>
                                    <p:animScale>
                                      <p:cBhvr>
                                        <p:cTn id="172" dur="166" decel="50000">
                                          <p:stCondLst>
                                            <p:cond delay="676"/>
                                          </p:stCondLst>
                                        </p:cTn>
                                        <p:tgtEl>
                                          <p:spTgt spid="18">
                                            <p:txEl>
                                              <p:pRg st="1" end="1"/>
                                            </p:txEl>
                                          </p:spTgt>
                                        </p:tgtEl>
                                      </p:cBhvr>
                                      <p:to x="100000" y="100000"/>
                                    </p:animScale>
                                    <p:animScale>
                                      <p:cBhvr>
                                        <p:cTn id="173" dur="26">
                                          <p:stCondLst>
                                            <p:cond delay="1312"/>
                                          </p:stCondLst>
                                        </p:cTn>
                                        <p:tgtEl>
                                          <p:spTgt spid="18">
                                            <p:txEl>
                                              <p:pRg st="1" end="1"/>
                                            </p:txEl>
                                          </p:spTgt>
                                        </p:tgtEl>
                                      </p:cBhvr>
                                      <p:to x="100000" y="80000"/>
                                    </p:animScale>
                                    <p:animScale>
                                      <p:cBhvr>
                                        <p:cTn id="174" dur="166" decel="50000">
                                          <p:stCondLst>
                                            <p:cond delay="1338"/>
                                          </p:stCondLst>
                                        </p:cTn>
                                        <p:tgtEl>
                                          <p:spTgt spid="18">
                                            <p:txEl>
                                              <p:pRg st="1" end="1"/>
                                            </p:txEl>
                                          </p:spTgt>
                                        </p:tgtEl>
                                      </p:cBhvr>
                                      <p:to x="100000" y="100000"/>
                                    </p:animScale>
                                    <p:animScale>
                                      <p:cBhvr>
                                        <p:cTn id="175" dur="26">
                                          <p:stCondLst>
                                            <p:cond delay="1642"/>
                                          </p:stCondLst>
                                        </p:cTn>
                                        <p:tgtEl>
                                          <p:spTgt spid="18">
                                            <p:txEl>
                                              <p:pRg st="1" end="1"/>
                                            </p:txEl>
                                          </p:spTgt>
                                        </p:tgtEl>
                                      </p:cBhvr>
                                      <p:to x="100000" y="90000"/>
                                    </p:animScale>
                                    <p:animScale>
                                      <p:cBhvr>
                                        <p:cTn id="176" dur="166" decel="50000">
                                          <p:stCondLst>
                                            <p:cond delay="1668"/>
                                          </p:stCondLst>
                                        </p:cTn>
                                        <p:tgtEl>
                                          <p:spTgt spid="18">
                                            <p:txEl>
                                              <p:pRg st="1" end="1"/>
                                            </p:txEl>
                                          </p:spTgt>
                                        </p:tgtEl>
                                      </p:cBhvr>
                                      <p:to x="100000" y="100000"/>
                                    </p:animScale>
                                    <p:animScale>
                                      <p:cBhvr>
                                        <p:cTn id="177" dur="26">
                                          <p:stCondLst>
                                            <p:cond delay="1808"/>
                                          </p:stCondLst>
                                        </p:cTn>
                                        <p:tgtEl>
                                          <p:spTgt spid="18">
                                            <p:txEl>
                                              <p:pRg st="1" end="1"/>
                                            </p:txEl>
                                          </p:spTgt>
                                        </p:tgtEl>
                                      </p:cBhvr>
                                      <p:to x="100000" y="95000"/>
                                    </p:animScale>
                                    <p:animScale>
                                      <p:cBhvr>
                                        <p:cTn id="178" dur="166" decel="50000">
                                          <p:stCondLst>
                                            <p:cond delay="1834"/>
                                          </p:stCondLst>
                                        </p:cTn>
                                        <p:tgtEl>
                                          <p:spTgt spid="18">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49</a:t>
            </a:fld>
            <a:endParaRPr lang="en-NZ" dirty="0">
              <a:solidFill>
                <a:srgbClr val="000000"/>
              </a:solidFill>
            </a:endParaRPr>
          </a:p>
        </p:txBody>
      </p:sp>
      <p:sp>
        <p:nvSpPr>
          <p:cNvPr id="6" name="Text Placeholder 8"/>
          <p:cNvSpPr txBox="1">
            <a:spLocks/>
          </p:cNvSpPr>
          <p:nvPr/>
        </p:nvSpPr>
        <p:spPr>
          <a:xfrm>
            <a:off x="870340" y="2286000"/>
            <a:ext cx="5029200" cy="2667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Venn Diagrams</a:t>
            </a:r>
            <a:endParaRPr lang="en-US" dirty="0"/>
          </a:p>
          <a:p>
            <a:pPr marL="457200" indent="-457200">
              <a:buFont typeface="Wingdings" panose="05000000000000000000" pitchFamily="2" charset="2"/>
              <a:buChar char="Ø"/>
            </a:pPr>
            <a:r>
              <a:rPr lang="en-US" dirty="0" smtClean="0"/>
              <a:t>Basic Set Identities</a:t>
            </a:r>
            <a:endParaRPr lang="en-US" dirty="0"/>
          </a:p>
          <a:p>
            <a:pPr marL="457200" indent="-457200">
              <a:buFont typeface="Wingdings" panose="05000000000000000000" pitchFamily="2" charset="2"/>
              <a:buChar char="Ø"/>
            </a:pPr>
            <a:r>
              <a:rPr lang="en-US" dirty="0" smtClean="0"/>
              <a:t>Set Identities Applications  </a:t>
            </a:r>
            <a:endParaRPr lang="en-US" b="1" dirty="0"/>
          </a:p>
          <a:p>
            <a:pPr marL="0" indent="0">
              <a:buFont typeface="+mj-lt"/>
              <a:buNone/>
            </a:pPr>
            <a:endParaRPr lang="en-US" b="1" dirty="0"/>
          </a:p>
        </p:txBody>
      </p:sp>
    </p:spTree>
    <p:extLst>
      <p:ext uri="{BB962C8B-B14F-4D97-AF65-F5344CB8AC3E}">
        <p14:creationId xmlns:p14="http://schemas.microsoft.com/office/powerpoint/2010/main" val="4202228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
            </a:r>
            <a:br>
              <a:rPr lang="en-US" dirty="0"/>
            </a:br>
            <a:r>
              <a:rPr lang="en-US" b="1" dirty="0"/>
              <a:t>course objectives</a:t>
            </a:r>
            <a:r>
              <a:rPr lang="en-US" dirty="0"/>
              <a:t/>
            </a:r>
            <a:br>
              <a:rPr lang="en-US" dirty="0"/>
            </a:br>
            <a:endParaRPr lang="en-US" dirty="0"/>
          </a:p>
        </p:txBody>
      </p:sp>
      <p:sp>
        <p:nvSpPr>
          <p:cNvPr id="6" name="Text Placeholder 5"/>
          <p:cNvSpPr>
            <a:spLocks noGrp="1"/>
          </p:cNvSpPr>
          <p:nvPr>
            <p:ph type="body" sz="quarter" idx="17"/>
          </p:nvPr>
        </p:nvSpPr>
        <p:spPr/>
        <p:txBody>
          <a:bodyPr/>
          <a:lstStyle/>
          <a:p>
            <a:pPr lvl="0" algn="just" hangingPunct="0">
              <a:lnSpc>
                <a:spcPct val="105000"/>
              </a:lnSpc>
            </a:pPr>
            <a:r>
              <a:rPr lang="en-US" dirty="0"/>
              <a:t>Equip students </a:t>
            </a:r>
            <a:r>
              <a:rPr lang="en-US" dirty="0">
                <a:solidFill>
                  <a:srgbClr val="FF3399"/>
                </a:solidFill>
              </a:rPr>
              <a:t>to solve given problems using set theory concepts</a:t>
            </a:r>
            <a:r>
              <a:rPr lang="en-US" dirty="0"/>
              <a:t>. Also examine and apply the class of functions which transform a finite set into another finite set which relates to input output functions in computer </a:t>
            </a:r>
            <a:r>
              <a:rPr lang="en-US" dirty="0" smtClean="0"/>
              <a:t>science.</a:t>
            </a:r>
            <a:endParaRPr lang="en-US" dirty="0"/>
          </a:p>
          <a:p>
            <a:pPr algn="just" hangingPunct="0">
              <a:lnSpc>
                <a:spcPct val="105000"/>
              </a:lnSpc>
            </a:pPr>
            <a:r>
              <a:rPr lang="en-US" dirty="0"/>
              <a:t>Introduce </a:t>
            </a:r>
            <a:r>
              <a:rPr lang="en-US" dirty="0">
                <a:solidFill>
                  <a:srgbClr val="00B0F0"/>
                </a:solidFill>
              </a:rPr>
              <a:t>Random variables</a:t>
            </a:r>
            <a:r>
              <a:rPr lang="en-US" dirty="0"/>
              <a:t> and Probability distributions</a:t>
            </a:r>
            <a:r>
              <a:rPr lang="en-US" dirty="0" smtClean="0"/>
              <a:t>.</a:t>
            </a:r>
            <a:endParaRPr lang="en-US" dirty="0"/>
          </a:p>
          <a:p>
            <a:pPr algn="just">
              <a:lnSpc>
                <a:spcPct val="105000"/>
              </a:lnSpc>
            </a:pPr>
            <a:r>
              <a:rPr lang="en-US" dirty="0"/>
              <a:t>Learn the </a:t>
            </a:r>
            <a:r>
              <a:rPr lang="en-US" dirty="0">
                <a:solidFill>
                  <a:srgbClr val="0000FF"/>
                </a:solidFill>
              </a:rPr>
              <a:t>statistical procedures</a:t>
            </a:r>
            <a:r>
              <a:rPr lang="en-US" dirty="0"/>
              <a:t> most often used by practicing all fields</a:t>
            </a:r>
            <a:r>
              <a:rPr lang="en-US" dirty="0" smtClean="0"/>
              <a:t>.</a:t>
            </a:r>
          </a:p>
          <a:p>
            <a:pPr algn="just">
              <a:lnSpc>
                <a:spcPct val="105000"/>
              </a:lnSpc>
            </a:pPr>
            <a:r>
              <a:rPr lang="en-US" dirty="0"/>
              <a:t>Understand apply for </a:t>
            </a:r>
            <a:r>
              <a:rPr lang="en-US" dirty="0">
                <a:solidFill>
                  <a:srgbClr val="FF3300"/>
                </a:solidFill>
              </a:rPr>
              <a:t>business applications</a:t>
            </a:r>
            <a:r>
              <a:rPr lang="en-US" dirty="0"/>
              <a:t>.</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a:t>
            </a:fld>
            <a:endParaRPr lang="en-NZ" dirty="0">
              <a:solidFill>
                <a:srgbClr val="000000"/>
              </a:solidFill>
            </a:endParaRPr>
          </a:p>
        </p:txBody>
      </p:sp>
    </p:spTree>
    <p:extLst>
      <p:ext uri="{BB962C8B-B14F-4D97-AF65-F5344CB8AC3E}">
        <p14:creationId xmlns:p14="http://schemas.microsoft.com/office/powerpoint/2010/main" val="25537405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Problems for practice</a:t>
            </a:r>
          </a:p>
        </p:txBody>
      </p:sp>
      <p:sp>
        <p:nvSpPr>
          <p:cNvPr id="6" name="Slide Number Placeholder 5"/>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50</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1295400" y="1631111"/>
            <a:ext cx="6868363" cy="1704913"/>
          </a:xfrm>
          <a:prstGeom prst="rect">
            <a:avLst/>
          </a:prstGeom>
        </p:spPr>
      </p:pic>
      <p:pic>
        <p:nvPicPr>
          <p:cNvPr id="3" name="Picture 2"/>
          <p:cNvPicPr>
            <a:picLocks noChangeAspect="1"/>
          </p:cNvPicPr>
          <p:nvPr/>
        </p:nvPicPr>
        <p:blipFill>
          <a:blip r:embed="rId3"/>
          <a:stretch>
            <a:fillRect/>
          </a:stretch>
        </p:blipFill>
        <p:spPr>
          <a:xfrm>
            <a:off x="1071981" y="3486350"/>
            <a:ext cx="7315200" cy="1985554"/>
          </a:xfrm>
          <a:prstGeom prst="rect">
            <a:avLst/>
          </a:prstGeom>
        </p:spPr>
      </p:pic>
      <p:pic>
        <p:nvPicPr>
          <p:cNvPr id="4" name="Picture 3"/>
          <p:cNvPicPr>
            <a:picLocks noChangeAspect="1"/>
          </p:cNvPicPr>
          <p:nvPr/>
        </p:nvPicPr>
        <p:blipFill>
          <a:blip r:embed="rId4"/>
          <a:stretch>
            <a:fillRect/>
          </a:stretch>
        </p:blipFill>
        <p:spPr>
          <a:xfrm>
            <a:off x="8763000" y="1631111"/>
            <a:ext cx="5486400" cy="217889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043053" y="5586371"/>
                <a:ext cx="4978029" cy="554319"/>
              </a:xfrm>
              <a:prstGeom prst="rect">
                <a:avLst/>
              </a:prstGeom>
            </p:spPr>
            <p:txBody>
              <a:bodyPr wrap="none">
                <a:spAutoFit/>
              </a:bodyPr>
              <a:lstStyle/>
              <a:p>
                <a:pPr marL="342900" lvl="0" indent="-342900" algn="just">
                  <a:lnSpc>
                    <a:spcPct val="107000"/>
                  </a:lnSpc>
                  <a:spcAft>
                    <a:spcPts val="0"/>
                  </a:spcAft>
                  <a:buFont typeface="+mj-lt"/>
                  <a:buAutoNum type="arabicParenR"/>
                </a:pPr>
                <a:r>
                  <a:rPr lang="en-IN" sz="2800" dirty="0">
                    <a:latin typeface="Times New Roman" panose="02020603050405020304" pitchFamily="18" charset="0"/>
                    <a:ea typeface="Times New Roman" panose="02020603050405020304" pitchFamily="18" charset="0"/>
                    <a:cs typeface="Times New Roman" panose="02020603050405020304" pitchFamily="18" charset="0"/>
                  </a:rPr>
                  <a:t>Simplify </a:t>
                </a:r>
                <a14:m>
                  <m:oMath xmlns:m="http://schemas.openxmlformats.org/officeDocument/2006/math">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𝐴</m:t>
                        </m:r>
                      </m:e>
                    </m:acc>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𝐵</m:t>
                        </m:r>
                      </m:e>
                    </m:acc>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𝐴</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𝐵</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𝐶</m:t>
                            </m:r>
                          </m:e>
                        </m:acc>
                      </m:e>
                    </m:d>
                  </m:oMath>
                </a14:m>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043053" y="5586371"/>
                <a:ext cx="4978029" cy="554319"/>
              </a:xfrm>
              <a:prstGeom prst="rect">
                <a:avLst/>
              </a:prstGeom>
              <a:blipFill rotWithShape="0">
                <a:blip r:embed="rId5"/>
                <a:stretch>
                  <a:fillRect l="-2203" t="-10989" b="-241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21413" y="6140690"/>
                <a:ext cx="6905865" cy="553357"/>
              </a:xfrm>
              <a:prstGeom prst="rect">
                <a:avLst/>
              </a:prstGeom>
            </p:spPr>
            <p:txBody>
              <a:bodyPr wrap="none">
                <a:spAutoFit/>
              </a:bodyPr>
              <a:lstStyle/>
              <a:p>
                <a:pPr lvl="0" algn="just">
                  <a:lnSpc>
                    <a:spcPct val="107000"/>
                  </a:lnSpc>
                  <a:spcAft>
                    <a:spcPts val="0"/>
                  </a:spcAft>
                </a:pPr>
                <a:r>
                  <a:rPr lang="en-IN" sz="2800" dirty="0" smtClean="0">
                    <a:latin typeface="Times New Roman" panose="02020603050405020304" pitchFamily="18" charset="0"/>
                    <a:ea typeface="Calibri" panose="020F0502020204030204" pitchFamily="34" charset="0"/>
                    <a:cs typeface="Times New Roman" panose="02020603050405020304" pitchFamily="18" charset="0"/>
                  </a:rPr>
                  <a:t>2) Show </a:t>
                </a:r>
                <a:r>
                  <a:rPr lang="en-IN" sz="2800" dirty="0">
                    <a:latin typeface="Times New Roman" panose="02020603050405020304" pitchFamily="18" charset="0"/>
                    <a:ea typeface="Calibri" panose="020F0502020204030204" pitchFamily="34" charset="0"/>
                    <a:cs typeface="Times New Roman" panose="02020603050405020304" pitchFamily="18" charset="0"/>
                  </a:rPr>
                  <a:t>that </a:t>
                </a:r>
                <a14:m>
                  <m:oMath xmlns:m="http://schemas.openxmlformats.org/officeDocument/2006/math">
                    <m:r>
                      <a:rPr lang="en-IN" sz="2800" i="1">
                        <a:effectLst/>
                        <a:latin typeface="Cambria Math" panose="02040503050406030204" pitchFamily="18" charset="0"/>
                        <a:ea typeface="Calibri" panose="020F0502020204030204" pitchFamily="34" charset="0"/>
                        <a:cs typeface="Times New Roman" panose="02020603050405020304" pitchFamily="18" charset="0"/>
                      </a:rPr>
                      <m:t>𝐴</m:t>
                    </m:r>
                    <m:r>
                      <a:rPr lang="en-IN" sz="2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2800" i="1">
                            <a:effectLst/>
                            <a:latin typeface="Cambria Math" panose="02040503050406030204" pitchFamily="18" charset="0"/>
                            <a:ea typeface="Calibri" panose="020F0502020204030204" pitchFamily="34" charset="0"/>
                            <a:cs typeface="Times New Roman" panose="02020603050405020304" pitchFamily="18" charset="0"/>
                          </a:rPr>
                          <m:t>𝐴</m:t>
                        </m:r>
                        <m:r>
                          <a:rPr lang="en-IN" sz="2800" i="1">
                            <a:effectLst/>
                            <a:latin typeface="Cambria Math" panose="02040503050406030204" pitchFamily="18" charset="0"/>
                            <a:ea typeface="Calibri" panose="020F0502020204030204" pitchFamily="34" charset="0"/>
                            <a:cs typeface="Times New Roman" panose="02020603050405020304" pitchFamily="18" charset="0"/>
                          </a:rPr>
                          <m:t>∩</m:t>
                        </m:r>
                        <m:r>
                          <a:rPr lang="en-IN" sz="2800" i="1">
                            <a:effectLst/>
                            <a:latin typeface="Cambria Math" panose="02040503050406030204" pitchFamily="18" charset="0"/>
                            <a:ea typeface="Calibri" panose="020F0502020204030204" pitchFamily="34" charset="0"/>
                            <a:cs typeface="Times New Roman" panose="02020603050405020304" pitchFamily="18" charset="0"/>
                          </a:rPr>
                          <m:t>𝐵</m:t>
                        </m:r>
                      </m:e>
                    </m:d>
                    <m:r>
                      <a:rPr lang="en-IN" sz="2800" i="1">
                        <a:effectLst/>
                        <a:latin typeface="Cambria Math" panose="02040503050406030204" pitchFamily="18" charset="0"/>
                        <a:ea typeface="Calibri" panose="020F0502020204030204" pitchFamily="34" charset="0"/>
                        <a:cs typeface="Times New Roman" panose="02020603050405020304" pitchFamily="18" charset="0"/>
                      </a:rPr>
                      <m:t>=</m:t>
                    </m:r>
                    <m:r>
                      <a:rPr lang="en-IN" sz="2800" i="1">
                        <a:effectLst/>
                        <a:latin typeface="Cambria Math" panose="02040503050406030204" pitchFamily="18" charset="0"/>
                        <a:ea typeface="Calibri" panose="020F0502020204030204" pitchFamily="34" charset="0"/>
                        <a:cs typeface="Times New Roman" panose="02020603050405020304" pitchFamily="18" charset="0"/>
                      </a:rPr>
                      <m:t>𝐴</m:t>
                    </m:r>
                    <m:r>
                      <a:rPr lang="en-IN" sz="2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2800" i="1">
                            <a:effectLst/>
                            <a:latin typeface="Cambria Math" panose="02040503050406030204" pitchFamily="18" charset="0"/>
                            <a:ea typeface="Calibri" panose="020F0502020204030204" pitchFamily="34" charset="0"/>
                            <a:cs typeface="Times New Roman" panose="02020603050405020304" pitchFamily="18" charset="0"/>
                          </a:rPr>
                          <m:t>𝐴</m:t>
                        </m:r>
                        <m:r>
                          <a:rPr lang="en-IN" sz="2800" i="1">
                            <a:effectLst/>
                            <a:latin typeface="Cambria Math" panose="02040503050406030204" pitchFamily="18" charset="0"/>
                            <a:ea typeface="Calibri" panose="020F0502020204030204" pitchFamily="34" charset="0"/>
                            <a:cs typeface="Times New Roman" panose="02020603050405020304" pitchFamily="18" charset="0"/>
                          </a:rPr>
                          <m:t>∪</m:t>
                        </m:r>
                        <m:r>
                          <a:rPr lang="en-IN" sz="2800" i="1">
                            <a:effectLst/>
                            <a:latin typeface="Cambria Math" panose="02040503050406030204" pitchFamily="18" charset="0"/>
                            <a:ea typeface="Calibri" panose="020F0502020204030204" pitchFamily="34" charset="0"/>
                            <a:cs typeface="Times New Roman" panose="02020603050405020304" pitchFamily="18" charset="0"/>
                          </a:rPr>
                          <m:t>𝐵</m:t>
                        </m:r>
                      </m:e>
                    </m:d>
                    <m:r>
                      <a:rPr lang="en-IN" sz="2800" i="1">
                        <a:effectLst/>
                        <a:latin typeface="Cambria Math" panose="02040503050406030204" pitchFamily="18" charset="0"/>
                        <a:ea typeface="Calibri" panose="020F0502020204030204" pitchFamily="34" charset="0"/>
                        <a:cs typeface="Times New Roman" panose="02020603050405020304" pitchFamily="18" charset="0"/>
                      </a:rPr>
                      <m:t>=</m:t>
                    </m:r>
                    <m:r>
                      <a:rPr lang="en-IN" sz="2800" i="1">
                        <a:effectLst/>
                        <a:latin typeface="Cambria Math" panose="02040503050406030204" pitchFamily="18" charset="0"/>
                        <a:ea typeface="Calibri" panose="020F0502020204030204" pitchFamily="34" charset="0"/>
                        <a:cs typeface="Times New Roman" panose="02020603050405020304" pitchFamily="18" charset="0"/>
                      </a:rPr>
                      <m:t>𝐴</m:t>
                    </m:r>
                  </m:oMath>
                </a14:m>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021413" y="6140690"/>
                <a:ext cx="6905865" cy="553357"/>
              </a:xfrm>
              <a:prstGeom prst="rect">
                <a:avLst/>
              </a:prstGeom>
              <a:blipFill rotWithShape="0">
                <a:blip r:embed="rId6"/>
                <a:stretch>
                  <a:fillRect l="-1855" t="-10989" b="-24176"/>
                </a:stretch>
              </a:blipFill>
            </p:spPr>
            <p:txBody>
              <a:bodyPr/>
              <a:lstStyle/>
              <a:p>
                <a:r>
                  <a:rPr lang="en-IN">
                    <a:noFill/>
                  </a:rPr>
                  <a:t> </a:t>
                </a:r>
              </a:p>
            </p:txBody>
          </p:sp>
        </mc:Fallback>
      </mc:AlternateContent>
      <p:pic>
        <p:nvPicPr>
          <p:cNvPr id="9" name="Picture 8"/>
          <p:cNvPicPr/>
          <p:nvPr/>
        </p:nvPicPr>
        <p:blipFill>
          <a:blip r:embed="rId7"/>
          <a:stretch>
            <a:fillRect/>
          </a:stretch>
        </p:blipFill>
        <p:spPr>
          <a:xfrm>
            <a:off x="2268993" y="6662671"/>
            <a:ext cx="6019800" cy="585695"/>
          </a:xfrm>
          <a:prstGeom prst="rect">
            <a:avLst/>
          </a:prstGeom>
        </p:spPr>
      </p:pic>
    </p:spTree>
    <p:extLst>
      <p:ext uri="{BB962C8B-B14F-4D97-AF65-F5344CB8AC3E}">
        <p14:creationId xmlns:p14="http://schemas.microsoft.com/office/powerpoint/2010/main" val="28200437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2576719" cy="1005842"/>
          </a:xfrm>
        </p:spPr>
        <p:txBody>
          <a:bodyPr/>
          <a:lstStyle/>
          <a:p>
            <a:r>
              <a:rPr lang="en-US" b="1" dirty="0"/>
              <a:t>Lecture -4,</a:t>
            </a:r>
            <a:r>
              <a:rPr lang="en-US" dirty="0"/>
              <a:t> </a:t>
            </a:r>
            <a:r>
              <a:rPr lang="en-US" b="1" dirty="0"/>
              <a:t>Cardinal number and its </a:t>
            </a:r>
            <a:r>
              <a:rPr lang="en-US" b="1" dirty="0" smtClean="0"/>
              <a:t>problems.</a:t>
            </a:r>
            <a:endParaRPr lang="en-US" b="1" dirty="0"/>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057400"/>
            <a:ext cx="1289019" cy="799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26670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2" name="Text Placeholder 8">
            <a:extLst>
              <a:ext uri="{FF2B5EF4-FFF2-40B4-BE49-F238E27FC236}">
                <a16:creationId xmlns:a16="http://schemas.microsoft.com/office/drawing/2014/main" id="{8D3134EF-F382-46C5-90C0-9BC1CC28BB8C}"/>
              </a:ext>
            </a:extLst>
          </p:cNvPr>
          <p:cNvSpPr txBox="1">
            <a:spLocks/>
          </p:cNvSpPr>
          <p:nvPr/>
        </p:nvSpPr>
        <p:spPr>
          <a:xfrm>
            <a:off x="7467599" y="3124200"/>
            <a:ext cx="6168451" cy="1905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Cardinal Number</a:t>
            </a:r>
            <a:endParaRPr lang="en-US" dirty="0"/>
          </a:p>
          <a:p>
            <a:pPr marL="457200" indent="-457200">
              <a:buFont typeface="Wingdings" panose="05000000000000000000" pitchFamily="2" charset="2"/>
              <a:buChar char="Ø"/>
            </a:pPr>
            <a:r>
              <a:rPr lang="en-US" dirty="0" smtClean="0"/>
              <a:t>Cardinal Number Problems</a:t>
            </a:r>
            <a:endParaRPr lang="en-US"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51</a:t>
            </a:fld>
            <a:endParaRPr lang="en-NZ" dirty="0">
              <a:solidFill>
                <a:srgbClr val="000000"/>
              </a:solidFill>
            </a:endParaRPr>
          </a:p>
        </p:txBody>
      </p:sp>
      <p:sp>
        <p:nvSpPr>
          <p:cNvPr id="9" name="Text Placeholder 8"/>
          <p:cNvSpPr txBox="1">
            <a:spLocks/>
          </p:cNvSpPr>
          <p:nvPr/>
        </p:nvSpPr>
        <p:spPr>
          <a:xfrm>
            <a:off x="1143000" y="3124200"/>
            <a:ext cx="5029200" cy="2667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Venn Diagrams</a:t>
            </a:r>
            <a:endParaRPr lang="en-US" dirty="0"/>
          </a:p>
          <a:p>
            <a:pPr marL="457200" indent="-457200">
              <a:buFont typeface="Wingdings" panose="05000000000000000000" pitchFamily="2" charset="2"/>
              <a:buChar char="Ø"/>
            </a:pPr>
            <a:r>
              <a:rPr lang="en-US" dirty="0" smtClean="0"/>
              <a:t>Basic Set Identities</a:t>
            </a:r>
            <a:endParaRPr lang="en-US" dirty="0"/>
          </a:p>
          <a:p>
            <a:pPr marL="457200" indent="-457200">
              <a:buFont typeface="Wingdings" panose="05000000000000000000" pitchFamily="2" charset="2"/>
              <a:buChar char="Ø"/>
            </a:pPr>
            <a:r>
              <a:rPr lang="en-US" dirty="0" smtClean="0"/>
              <a:t>Set Identities Applications  </a:t>
            </a:r>
            <a:endParaRPr lang="en-US" b="1" dirty="0"/>
          </a:p>
          <a:p>
            <a:pPr marL="0" indent="0">
              <a:buFont typeface="+mj-lt"/>
              <a:buNone/>
            </a:pPr>
            <a:endParaRPr lang="en-US" b="1" dirty="0"/>
          </a:p>
        </p:txBody>
      </p:sp>
    </p:spTree>
    <p:extLst>
      <p:ext uri="{BB962C8B-B14F-4D97-AF65-F5344CB8AC3E}">
        <p14:creationId xmlns:p14="http://schemas.microsoft.com/office/powerpoint/2010/main" val="3460297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Cardinal </a:t>
            </a:r>
            <a:r>
              <a:rPr lang="en-US" sz="3600" b="1" dirty="0" smtClean="0"/>
              <a:t>Number</a:t>
            </a:r>
            <a:endParaRPr lang="en-US" sz="3600"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52</a:t>
            </a:fld>
            <a:endParaRPr lang="en-NZ" dirty="0">
              <a:solidFill>
                <a:srgbClr val="000000"/>
              </a:solidFill>
            </a:endParaRPr>
          </a:p>
        </p:txBody>
      </p:sp>
      <p:sp>
        <p:nvSpPr>
          <p:cNvPr id="2" name="Rectangle 1"/>
          <p:cNvSpPr/>
          <p:nvPr/>
        </p:nvSpPr>
        <p:spPr>
          <a:xfrm>
            <a:off x="1447800" y="1507679"/>
            <a:ext cx="12344400" cy="3539430"/>
          </a:xfrm>
          <a:prstGeom prst="rect">
            <a:avLst/>
          </a:prstGeom>
        </p:spPr>
        <p:txBody>
          <a:bodyPr wrap="square">
            <a:spAutoFit/>
          </a:bodyPr>
          <a:lstStyle/>
          <a:p>
            <a:pPr algn="just"/>
            <a:r>
              <a:rPr lang="en-IN" sz="3200" dirty="0">
                <a:solidFill>
                  <a:srgbClr val="FF0000"/>
                </a:solidFill>
              </a:rPr>
              <a:t>Cardinal Number</a:t>
            </a:r>
            <a:r>
              <a:rPr lang="en-IN" sz="3200" dirty="0"/>
              <a:t>: A finite set “A” have countable number of elements that number is called </a:t>
            </a:r>
            <a:r>
              <a:rPr lang="en-IN" sz="3200" dirty="0" smtClean="0"/>
              <a:t>cardinal </a:t>
            </a:r>
            <a:r>
              <a:rPr lang="en-IN" sz="3200" dirty="0"/>
              <a:t>number of set A and it’s denoted by </a:t>
            </a:r>
            <a:r>
              <a:rPr lang="en-IN" sz="3200" dirty="0">
                <a:solidFill>
                  <a:srgbClr val="3333CC"/>
                </a:solidFill>
              </a:rPr>
              <a:t>n(A)</a:t>
            </a:r>
            <a:r>
              <a:rPr lang="en-IN" sz="3200" dirty="0"/>
              <a:t> (or </a:t>
            </a:r>
            <a:r>
              <a:rPr lang="en-IN" sz="3200" dirty="0">
                <a:solidFill>
                  <a:srgbClr val="3333CC"/>
                </a:solidFill>
              </a:rPr>
              <a:t>|A|</a:t>
            </a:r>
            <a:r>
              <a:rPr lang="en-IN" sz="3200" dirty="0"/>
              <a:t>)</a:t>
            </a:r>
          </a:p>
          <a:p>
            <a:pPr algn="just"/>
            <a:endParaRPr lang="en-IN" sz="3200" dirty="0" smtClean="0"/>
          </a:p>
          <a:p>
            <a:pPr algn="just"/>
            <a:r>
              <a:rPr lang="en-IN" sz="3200" dirty="0" smtClean="0"/>
              <a:t>Example</a:t>
            </a:r>
            <a:r>
              <a:rPr lang="en-IN" sz="3200" dirty="0"/>
              <a:t>: (1) If A = {a, b, c, d, e} then |A| = n(A</a:t>
            </a:r>
            <a:r>
              <a:rPr lang="en-IN" sz="3200" dirty="0" smtClean="0"/>
              <a:t>)</a:t>
            </a:r>
            <a:endParaRPr lang="en-IN" sz="3200" dirty="0"/>
          </a:p>
          <a:p>
            <a:pPr algn="just"/>
            <a:endParaRPr lang="en-IN" sz="3200" dirty="0" smtClean="0"/>
          </a:p>
          <a:p>
            <a:pPr algn="just"/>
            <a:r>
              <a:rPr lang="en-IN" sz="3200" dirty="0"/>
              <a:t>	</a:t>
            </a:r>
            <a:r>
              <a:rPr lang="en-IN" sz="3200" dirty="0" smtClean="0"/>
              <a:t>    (</a:t>
            </a:r>
            <a:r>
              <a:rPr lang="en-IN" sz="3200" dirty="0"/>
              <a:t>2) If B = {1, 2, … 10} then |B| = n(B) </a:t>
            </a:r>
          </a:p>
        </p:txBody>
      </p:sp>
      <p:sp>
        <p:nvSpPr>
          <p:cNvPr id="5" name="Rectangle 4"/>
          <p:cNvSpPr/>
          <p:nvPr/>
        </p:nvSpPr>
        <p:spPr>
          <a:xfrm>
            <a:off x="10134600" y="3505200"/>
            <a:ext cx="721672" cy="584775"/>
          </a:xfrm>
          <a:prstGeom prst="rect">
            <a:avLst/>
          </a:prstGeom>
        </p:spPr>
        <p:txBody>
          <a:bodyPr wrap="none">
            <a:spAutoFit/>
          </a:bodyPr>
          <a:lstStyle/>
          <a:p>
            <a:r>
              <a:rPr lang="en-IN" sz="2800" dirty="0"/>
              <a:t>= </a:t>
            </a:r>
            <a:r>
              <a:rPr lang="en-IN" sz="3200" dirty="0"/>
              <a:t>5</a:t>
            </a:r>
          </a:p>
        </p:txBody>
      </p:sp>
      <p:sp>
        <p:nvSpPr>
          <p:cNvPr id="6" name="Rectangle 5"/>
          <p:cNvSpPr/>
          <p:nvPr/>
        </p:nvSpPr>
        <p:spPr>
          <a:xfrm>
            <a:off x="10058400" y="4462334"/>
            <a:ext cx="994183" cy="584775"/>
          </a:xfrm>
          <a:prstGeom prst="rect">
            <a:avLst/>
          </a:prstGeom>
        </p:spPr>
        <p:txBody>
          <a:bodyPr wrap="none">
            <a:spAutoFit/>
          </a:bodyPr>
          <a:lstStyle/>
          <a:p>
            <a:r>
              <a:rPr lang="en-IN" sz="3200" dirty="0"/>
              <a:t>= 10</a:t>
            </a:r>
          </a:p>
        </p:txBody>
      </p:sp>
    </p:spTree>
    <p:extLst>
      <p:ext uri="{BB962C8B-B14F-4D97-AF65-F5344CB8AC3E}">
        <p14:creationId xmlns:p14="http://schemas.microsoft.com/office/powerpoint/2010/main" val="208420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80">
                                          <p:stCondLst>
                                            <p:cond delay="0"/>
                                          </p:stCondLst>
                                        </p:cTn>
                                        <p:tgtEl>
                                          <p:spTgt spid="6"/>
                                        </p:tgtEl>
                                      </p:cBhvr>
                                    </p:animEffect>
                                    <p:anim calcmode="lin" valueType="num">
                                      <p:cBhvr>
                                        <p:cTn id="3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3" dur="26">
                                          <p:stCondLst>
                                            <p:cond delay="650"/>
                                          </p:stCondLst>
                                        </p:cTn>
                                        <p:tgtEl>
                                          <p:spTgt spid="6"/>
                                        </p:tgtEl>
                                      </p:cBhvr>
                                      <p:to x="100000" y="60000"/>
                                    </p:animScale>
                                    <p:animScale>
                                      <p:cBhvr>
                                        <p:cTn id="44" dur="166" decel="50000">
                                          <p:stCondLst>
                                            <p:cond delay="676"/>
                                          </p:stCondLst>
                                        </p:cTn>
                                        <p:tgtEl>
                                          <p:spTgt spid="6"/>
                                        </p:tgtEl>
                                      </p:cBhvr>
                                      <p:to x="100000" y="100000"/>
                                    </p:animScale>
                                    <p:animScale>
                                      <p:cBhvr>
                                        <p:cTn id="45" dur="26">
                                          <p:stCondLst>
                                            <p:cond delay="1312"/>
                                          </p:stCondLst>
                                        </p:cTn>
                                        <p:tgtEl>
                                          <p:spTgt spid="6"/>
                                        </p:tgtEl>
                                      </p:cBhvr>
                                      <p:to x="100000" y="80000"/>
                                    </p:animScale>
                                    <p:animScale>
                                      <p:cBhvr>
                                        <p:cTn id="46" dur="166" decel="50000">
                                          <p:stCondLst>
                                            <p:cond delay="1338"/>
                                          </p:stCondLst>
                                        </p:cTn>
                                        <p:tgtEl>
                                          <p:spTgt spid="6"/>
                                        </p:tgtEl>
                                      </p:cBhvr>
                                      <p:to x="100000" y="100000"/>
                                    </p:animScale>
                                    <p:animScale>
                                      <p:cBhvr>
                                        <p:cTn id="47" dur="26">
                                          <p:stCondLst>
                                            <p:cond delay="1642"/>
                                          </p:stCondLst>
                                        </p:cTn>
                                        <p:tgtEl>
                                          <p:spTgt spid="6"/>
                                        </p:tgtEl>
                                      </p:cBhvr>
                                      <p:to x="100000" y="90000"/>
                                    </p:animScale>
                                    <p:animScale>
                                      <p:cBhvr>
                                        <p:cTn id="48" dur="166" decel="50000">
                                          <p:stCondLst>
                                            <p:cond delay="1668"/>
                                          </p:stCondLst>
                                        </p:cTn>
                                        <p:tgtEl>
                                          <p:spTgt spid="6"/>
                                        </p:tgtEl>
                                      </p:cBhvr>
                                      <p:to x="100000" y="100000"/>
                                    </p:animScale>
                                    <p:animScale>
                                      <p:cBhvr>
                                        <p:cTn id="49" dur="26">
                                          <p:stCondLst>
                                            <p:cond delay="1808"/>
                                          </p:stCondLst>
                                        </p:cTn>
                                        <p:tgtEl>
                                          <p:spTgt spid="6"/>
                                        </p:tgtEl>
                                      </p:cBhvr>
                                      <p:to x="100000" y="95000"/>
                                    </p:animScale>
                                    <p:animScale>
                                      <p:cBhvr>
                                        <p:cTn id="5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909719" cy="1005842"/>
          </a:xfrm>
        </p:spPr>
        <p:txBody>
          <a:bodyPr/>
          <a:lstStyle/>
          <a:p>
            <a:r>
              <a:rPr lang="en-US" sz="3600" b="1" dirty="0"/>
              <a:t> the principle of inclusion–exclusion. </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53</a:t>
            </a:fld>
            <a:endParaRPr lang="en-NZ" dirty="0">
              <a:solidFill>
                <a:srgbClr val="000000"/>
              </a:solidFill>
            </a:endParaRPr>
          </a:p>
        </p:txBody>
      </p:sp>
      <p:sp>
        <p:nvSpPr>
          <p:cNvPr id="5" name="Rectangle 4"/>
          <p:cNvSpPr/>
          <p:nvPr/>
        </p:nvSpPr>
        <p:spPr>
          <a:xfrm>
            <a:off x="324231" y="2617525"/>
            <a:ext cx="10419968" cy="1938992"/>
          </a:xfrm>
          <a:prstGeom prst="rect">
            <a:avLst/>
          </a:prstGeom>
        </p:spPr>
        <p:txBody>
          <a:bodyPr wrap="none">
            <a:spAutoFit/>
          </a:bodyPr>
          <a:lstStyle/>
          <a:p>
            <a:r>
              <a:rPr lang="en-IN" sz="3200" dirty="0" smtClean="0"/>
              <a:t>1) </a:t>
            </a:r>
            <a:r>
              <a:rPr lang="en-IN" sz="4000" dirty="0" smtClean="0"/>
              <a:t>If </a:t>
            </a:r>
            <a:r>
              <a:rPr lang="en-IN" sz="4000" dirty="0"/>
              <a:t>A and B are </a:t>
            </a:r>
            <a:r>
              <a:rPr lang="en-IN" sz="4000" dirty="0" smtClean="0"/>
              <a:t>disjoint </a:t>
            </a:r>
            <a:r>
              <a:rPr lang="en-IN" sz="4000" dirty="0"/>
              <a:t>sets (A ∩ B = φ) </a:t>
            </a:r>
            <a:r>
              <a:rPr lang="en-IN" sz="4000" dirty="0" smtClean="0"/>
              <a:t>then</a:t>
            </a:r>
          </a:p>
          <a:p>
            <a:pPr algn="ctr"/>
            <a:endParaRPr lang="en-IN" sz="4000" dirty="0"/>
          </a:p>
          <a:p>
            <a:pPr algn="ctr"/>
            <a:r>
              <a:rPr lang="en-IN" sz="4000" dirty="0" smtClean="0"/>
              <a:t>n(A</a:t>
            </a:r>
            <a:r>
              <a:rPr lang="en-IN" sz="4000" dirty="0"/>
              <a:t>∪B) </a:t>
            </a:r>
            <a:r>
              <a:rPr lang="en-IN" sz="4000" dirty="0" smtClean="0"/>
              <a:t>=</a:t>
            </a:r>
            <a:endParaRPr lang="en-IN" sz="4000" dirty="0"/>
          </a:p>
        </p:txBody>
      </p:sp>
      <p:pic>
        <p:nvPicPr>
          <p:cNvPr id="6" name="Picture 5"/>
          <p:cNvPicPr>
            <a:picLocks noChangeAspect="1"/>
          </p:cNvPicPr>
          <p:nvPr/>
        </p:nvPicPr>
        <p:blipFill>
          <a:blip r:embed="rId2"/>
          <a:stretch>
            <a:fillRect/>
          </a:stretch>
        </p:blipFill>
        <p:spPr>
          <a:xfrm>
            <a:off x="10948326" y="2617525"/>
            <a:ext cx="3407754" cy="1836993"/>
          </a:xfrm>
          <a:prstGeom prst="rect">
            <a:avLst/>
          </a:prstGeom>
        </p:spPr>
      </p:pic>
      <p:sp>
        <p:nvSpPr>
          <p:cNvPr id="3" name="Rectangle 2"/>
          <p:cNvSpPr/>
          <p:nvPr/>
        </p:nvSpPr>
        <p:spPr>
          <a:xfrm>
            <a:off x="6629400" y="3817579"/>
            <a:ext cx="2709396" cy="707886"/>
          </a:xfrm>
          <a:prstGeom prst="rect">
            <a:avLst/>
          </a:prstGeom>
        </p:spPr>
        <p:txBody>
          <a:bodyPr wrap="none">
            <a:spAutoFit/>
          </a:bodyPr>
          <a:lstStyle/>
          <a:p>
            <a:pPr algn="ctr"/>
            <a:r>
              <a:rPr lang="en-IN" sz="4000" dirty="0"/>
              <a:t>n(A) + n(B)</a:t>
            </a:r>
          </a:p>
        </p:txBody>
      </p:sp>
    </p:spTree>
    <p:extLst>
      <p:ext uri="{BB962C8B-B14F-4D97-AF65-F5344CB8AC3E}">
        <p14:creationId xmlns:p14="http://schemas.microsoft.com/office/powerpoint/2010/main" val="371903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wipe(down)">
                                      <p:cBhvr>
                                        <p:cTn id="18" dur="580">
                                          <p:stCondLst>
                                            <p:cond delay="0"/>
                                          </p:stCondLst>
                                        </p:cTn>
                                        <p:tgtEl>
                                          <p:spTgt spid="5">
                                            <p:txEl>
                                              <p:pRg st="2" end="2"/>
                                            </p:txEl>
                                          </p:spTgt>
                                        </p:tgtEl>
                                      </p:cBhvr>
                                    </p:animEffect>
                                    <p:anim calcmode="lin" valueType="num">
                                      <p:cBhvr>
                                        <p:cTn id="19"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5">
                                            <p:txEl>
                                              <p:pRg st="2" end="2"/>
                                            </p:txEl>
                                          </p:spTgt>
                                        </p:tgtEl>
                                      </p:cBhvr>
                                      <p:to x="100000" y="60000"/>
                                    </p:animScale>
                                    <p:animScale>
                                      <p:cBhvr>
                                        <p:cTn id="25" dur="166" decel="50000">
                                          <p:stCondLst>
                                            <p:cond delay="676"/>
                                          </p:stCondLst>
                                        </p:cTn>
                                        <p:tgtEl>
                                          <p:spTgt spid="5">
                                            <p:txEl>
                                              <p:pRg st="2" end="2"/>
                                            </p:txEl>
                                          </p:spTgt>
                                        </p:tgtEl>
                                      </p:cBhvr>
                                      <p:to x="100000" y="100000"/>
                                    </p:animScale>
                                    <p:animScale>
                                      <p:cBhvr>
                                        <p:cTn id="26" dur="26">
                                          <p:stCondLst>
                                            <p:cond delay="1312"/>
                                          </p:stCondLst>
                                        </p:cTn>
                                        <p:tgtEl>
                                          <p:spTgt spid="5">
                                            <p:txEl>
                                              <p:pRg st="2" end="2"/>
                                            </p:txEl>
                                          </p:spTgt>
                                        </p:tgtEl>
                                      </p:cBhvr>
                                      <p:to x="100000" y="80000"/>
                                    </p:animScale>
                                    <p:animScale>
                                      <p:cBhvr>
                                        <p:cTn id="27" dur="166" decel="50000">
                                          <p:stCondLst>
                                            <p:cond delay="1338"/>
                                          </p:stCondLst>
                                        </p:cTn>
                                        <p:tgtEl>
                                          <p:spTgt spid="5">
                                            <p:txEl>
                                              <p:pRg st="2" end="2"/>
                                            </p:txEl>
                                          </p:spTgt>
                                        </p:tgtEl>
                                      </p:cBhvr>
                                      <p:to x="100000" y="100000"/>
                                    </p:animScale>
                                    <p:animScale>
                                      <p:cBhvr>
                                        <p:cTn id="28" dur="26">
                                          <p:stCondLst>
                                            <p:cond delay="1642"/>
                                          </p:stCondLst>
                                        </p:cTn>
                                        <p:tgtEl>
                                          <p:spTgt spid="5">
                                            <p:txEl>
                                              <p:pRg st="2" end="2"/>
                                            </p:txEl>
                                          </p:spTgt>
                                        </p:tgtEl>
                                      </p:cBhvr>
                                      <p:to x="100000" y="90000"/>
                                    </p:animScale>
                                    <p:animScale>
                                      <p:cBhvr>
                                        <p:cTn id="29" dur="166" decel="50000">
                                          <p:stCondLst>
                                            <p:cond delay="1668"/>
                                          </p:stCondLst>
                                        </p:cTn>
                                        <p:tgtEl>
                                          <p:spTgt spid="5">
                                            <p:txEl>
                                              <p:pRg st="2" end="2"/>
                                            </p:txEl>
                                          </p:spTgt>
                                        </p:tgtEl>
                                      </p:cBhvr>
                                      <p:to x="100000" y="100000"/>
                                    </p:animScale>
                                    <p:animScale>
                                      <p:cBhvr>
                                        <p:cTn id="30" dur="26">
                                          <p:stCondLst>
                                            <p:cond delay="1808"/>
                                          </p:stCondLst>
                                        </p:cTn>
                                        <p:tgtEl>
                                          <p:spTgt spid="5">
                                            <p:txEl>
                                              <p:pRg st="2" end="2"/>
                                            </p:txEl>
                                          </p:spTgt>
                                        </p:tgtEl>
                                      </p:cBhvr>
                                      <p:to x="100000" y="95000"/>
                                    </p:animScale>
                                    <p:animScale>
                                      <p:cBhvr>
                                        <p:cTn id="31" dur="166" decel="50000">
                                          <p:stCondLst>
                                            <p:cond delay="1834"/>
                                          </p:stCondLst>
                                        </p:cTn>
                                        <p:tgtEl>
                                          <p:spTgt spid="5">
                                            <p:txEl>
                                              <p:pRg st="2" end="2"/>
                                            </p:txEl>
                                          </p:spTgt>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down)">
                                      <p:cBhvr>
                                        <p:cTn id="36" dur="580">
                                          <p:stCondLst>
                                            <p:cond delay="0"/>
                                          </p:stCondLst>
                                        </p:cTn>
                                        <p:tgtEl>
                                          <p:spTgt spid="3"/>
                                        </p:tgtEl>
                                      </p:cBhvr>
                                    </p:animEffect>
                                    <p:anim calcmode="lin" valueType="num">
                                      <p:cBhvr>
                                        <p:cTn id="3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gtEl>
                                      </p:cBhvr>
                                      <p:to x="100000" y="60000"/>
                                    </p:animScale>
                                    <p:animScale>
                                      <p:cBhvr>
                                        <p:cTn id="43" dur="166" decel="50000">
                                          <p:stCondLst>
                                            <p:cond delay="676"/>
                                          </p:stCondLst>
                                        </p:cTn>
                                        <p:tgtEl>
                                          <p:spTgt spid="3"/>
                                        </p:tgtEl>
                                      </p:cBhvr>
                                      <p:to x="100000" y="100000"/>
                                    </p:animScale>
                                    <p:animScale>
                                      <p:cBhvr>
                                        <p:cTn id="44" dur="26">
                                          <p:stCondLst>
                                            <p:cond delay="1312"/>
                                          </p:stCondLst>
                                        </p:cTn>
                                        <p:tgtEl>
                                          <p:spTgt spid="3"/>
                                        </p:tgtEl>
                                      </p:cBhvr>
                                      <p:to x="100000" y="80000"/>
                                    </p:animScale>
                                    <p:animScale>
                                      <p:cBhvr>
                                        <p:cTn id="45" dur="166" decel="50000">
                                          <p:stCondLst>
                                            <p:cond delay="1338"/>
                                          </p:stCondLst>
                                        </p:cTn>
                                        <p:tgtEl>
                                          <p:spTgt spid="3"/>
                                        </p:tgtEl>
                                      </p:cBhvr>
                                      <p:to x="100000" y="100000"/>
                                    </p:animScale>
                                    <p:animScale>
                                      <p:cBhvr>
                                        <p:cTn id="46" dur="26">
                                          <p:stCondLst>
                                            <p:cond delay="1642"/>
                                          </p:stCondLst>
                                        </p:cTn>
                                        <p:tgtEl>
                                          <p:spTgt spid="3"/>
                                        </p:tgtEl>
                                      </p:cBhvr>
                                      <p:to x="100000" y="90000"/>
                                    </p:animScale>
                                    <p:animScale>
                                      <p:cBhvr>
                                        <p:cTn id="47" dur="166" decel="50000">
                                          <p:stCondLst>
                                            <p:cond delay="1668"/>
                                          </p:stCondLst>
                                        </p:cTn>
                                        <p:tgtEl>
                                          <p:spTgt spid="3"/>
                                        </p:tgtEl>
                                      </p:cBhvr>
                                      <p:to x="100000" y="100000"/>
                                    </p:animScale>
                                    <p:animScale>
                                      <p:cBhvr>
                                        <p:cTn id="48" dur="26">
                                          <p:stCondLst>
                                            <p:cond delay="1808"/>
                                          </p:stCondLst>
                                        </p:cTn>
                                        <p:tgtEl>
                                          <p:spTgt spid="3"/>
                                        </p:tgtEl>
                                      </p:cBhvr>
                                      <p:to x="100000" y="95000"/>
                                    </p:animScale>
                                    <p:animScale>
                                      <p:cBhvr>
                                        <p:cTn id="49"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11890920" cy="1005842"/>
          </a:xfrm>
        </p:spPr>
        <p:txBody>
          <a:bodyPr/>
          <a:lstStyle/>
          <a:p>
            <a:r>
              <a:rPr lang="en-US" sz="3600" b="1" dirty="0"/>
              <a:t> the principle of </a:t>
            </a:r>
            <a:r>
              <a:rPr lang="en-US" sz="3600" b="1" dirty="0" smtClean="0"/>
              <a:t>inclusion–exclusion CONTD. </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54</a:t>
            </a:fld>
            <a:endParaRPr lang="en-NZ" dirty="0">
              <a:solidFill>
                <a:srgbClr val="000000"/>
              </a:solidFill>
            </a:endParaRPr>
          </a:p>
        </p:txBody>
      </p:sp>
      <mc:AlternateContent xmlns:mc="http://schemas.openxmlformats.org/markup-compatibility/2006" xmlns:a14="http://schemas.microsoft.com/office/drawing/2010/main">
        <mc:Choice Requires="a14">
          <p:sp>
            <p:nvSpPr>
              <p:cNvPr id="7" name="Rectangle 6"/>
              <p:cNvSpPr/>
              <p:nvPr/>
            </p:nvSpPr>
            <p:spPr>
              <a:xfrm>
                <a:off x="425824" y="1480785"/>
                <a:ext cx="10546976" cy="5378780"/>
              </a:xfrm>
              <a:prstGeom prst="rect">
                <a:avLst/>
              </a:prstGeom>
            </p:spPr>
            <p:txBody>
              <a:bodyPr wrap="square">
                <a:spAutoFit/>
              </a:bodyPr>
              <a:lstStyle/>
              <a:p>
                <a:r>
                  <a:rPr lang="en-IN" sz="3200" dirty="0" smtClean="0"/>
                  <a:t>2) If </a:t>
                </a:r>
                <a:r>
                  <a:rPr lang="en-IN" sz="3200" dirty="0"/>
                  <a:t>A is subset of U and </a:t>
                </a:r>
                <a14:m>
                  <m:oMath xmlns:m="http://schemas.openxmlformats.org/officeDocument/2006/math">
                    <m:acc>
                      <m:accPr>
                        <m:chr m:val="̅"/>
                        <m:ctrlPr>
                          <a:rPr lang="en-IN" sz="3200" i="1" dirty="0">
                            <a:latin typeface="Cambria Math" panose="02040503050406030204" pitchFamily="18" charset="0"/>
                          </a:rPr>
                        </m:ctrlPr>
                      </m:accPr>
                      <m:e>
                        <m:r>
                          <a:rPr lang="en-IN" sz="3200" dirty="0">
                            <a:latin typeface="Cambria Math" panose="02040503050406030204" pitchFamily="18" charset="0"/>
                          </a:rPr>
                          <m:t>𝐴</m:t>
                        </m:r>
                      </m:e>
                    </m:acc>
                    <m:r>
                      <a:rPr lang="en-IN" sz="3200" dirty="0">
                        <a:latin typeface="Cambria Math" panose="02040503050406030204" pitchFamily="18" charset="0"/>
                      </a:rPr>
                      <m:t> </m:t>
                    </m:r>
                  </m:oMath>
                </a14:m>
                <a:r>
                  <a:rPr lang="en-IN" sz="3200" dirty="0"/>
                  <a:t>is the complementary set of A, </a:t>
                </a:r>
                <a:r>
                  <a:rPr lang="en-IN" sz="3200" dirty="0" smtClean="0"/>
                  <a:t>then</a:t>
                </a:r>
              </a:p>
              <a:p>
                <a:pPr>
                  <a:spcBef>
                    <a:spcPts val="600"/>
                  </a:spcBef>
                  <a:spcAft>
                    <a:spcPts val="600"/>
                  </a:spcAft>
                </a:pPr>
                <a14:m>
                  <m:oMathPara xmlns:m="http://schemas.openxmlformats.org/officeDocument/2006/math">
                    <m:oMathParaPr>
                      <m:jc m:val="centerGroup"/>
                    </m:oMathParaPr>
                    <m:oMath xmlns:m="http://schemas.openxmlformats.org/officeDocument/2006/math">
                      <m:r>
                        <a:rPr lang="en-IN" sz="3200" i="1">
                          <a:latin typeface="Cambria Math" panose="02040503050406030204" pitchFamily="18" charset="0"/>
                        </a:rPr>
                        <m:t>𝐴</m:t>
                      </m:r>
                      <m:r>
                        <a:rPr lang="en-IN" sz="3200" i="1">
                          <a:latin typeface="Cambria Math" panose="02040503050406030204" pitchFamily="18" charset="0"/>
                          <a:ea typeface="Cambria Math" panose="02040503050406030204" pitchFamily="18" charset="0"/>
                        </a:rPr>
                        <m:t>∪</m:t>
                      </m:r>
                      <m:acc>
                        <m:accPr>
                          <m:chr m:val="̅"/>
                          <m:ctrlPr>
                            <a:rPr lang="en-IN" sz="3200" i="1">
                              <a:latin typeface="Cambria Math" panose="02040503050406030204" pitchFamily="18" charset="0"/>
                              <a:ea typeface="Cambria Math" panose="02040503050406030204" pitchFamily="18" charset="0"/>
                            </a:rPr>
                          </m:ctrlPr>
                        </m:accPr>
                        <m:e>
                          <m:r>
                            <a:rPr lang="en-IN" sz="3200" i="1">
                              <a:latin typeface="Cambria Math" panose="02040503050406030204" pitchFamily="18" charset="0"/>
                              <a:ea typeface="Cambria Math" panose="02040503050406030204" pitchFamily="18" charset="0"/>
                            </a:rPr>
                            <m:t>𝐴</m:t>
                          </m:r>
                        </m:e>
                      </m:acc>
                      <m:r>
                        <a:rPr lang="en-IN" sz="3200" b="0" i="1" smtClean="0">
                          <a:latin typeface="Cambria Math" panose="02040503050406030204" pitchFamily="18" charset="0"/>
                        </a:rPr>
                        <m:t>=</m:t>
                      </m:r>
                      <m:r>
                        <a:rPr lang="en-IN" sz="3200" b="0" i="1" smtClean="0">
                          <a:latin typeface="Cambria Math" panose="02040503050406030204" pitchFamily="18" charset="0"/>
                        </a:rPr>
                        <m:t>𝑈</m:t>
                      </m:r>
                    </m:oMath>
                  </m:oMathPara>
                </a14:m>
                <a:endParaRPr lang="en-IN" sz="3200" dirty="0" smtClean="0"/>
              </a:p>
              <a:p>
                <a:pPr>
                  <a:spcBef>
                    <a:spcPts val="600"/>
                  </a:spcBef>
                  <a:spcAft>
                    <a:spcPts val="600"/>
                  </a:spcAft>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𝑛</m:t>
                      </m:r>
                      <m:d>
                        <m:dPr>
                          <m:ctrlPr>
                            <a:rPr lang="en-IN" sz="3200" b="0" i="1" smtClean="0">
                              <a:latin typeface="Cambria Math" panose="02040503050406030204" pitchFamily="18" charset="0"/>
                            </a:rPr>
                          </m:ctrlPr>
                        </m:dPr>
                        <m:e>
                          <m:r>
                            <a:rPr lang="en-IN" sz="3200" i="1">
                              <a:latin typeface="Cambria Math" panose="02040503050406030204" pitchFamily="18" charset="0"/>
                            </a:rPr>
                            <m:t>𝐴</m:t>
                          </m:r>
                          <m:r>
                            <a:rPr lang="en-IN" sz="3200" i="1">
                              <a:latin typeface="Cambria Math" panose="02040503050406030204" pitchFamily="18" charset="0"/>
                              <a:ea typeface="Cambria Math" panose="02040503050406030204" pitchFamily="18" charset="0"/>
                            </a:rPr>
                            <m:t>∪</m:t>
                          </m:r>
                          <m:acc>
                            <m:accPr>
                              <m:chr m:val="̅"/>
                              <m:ctrlPr>
                                <a:rPr lang="en-IN" sz="3200" i="1">
                                  <a:latin typeface="Cambria Math" panose="02040503050406030204" pitchFamily="18" charset="0"/>
                                  <a:ea typeface="Cambria Math" panose="02040503050406030204" pitchFamily="18" charset="0"/>
                                </a:rPr>
                              </m:ctrlPr>
                            </m:accPr>
                            <m:e>
                              <m:r>
                                <a:rPr lang="en-IN" sz="3200" i="1">
                                  <a:latin typeface="Cambria Math" panose="02040503050406030204" pitchFamily="18" charset="0"/>
                                  <a:ea typeface="Cambria Math" panose="02040503050406030204" pitchFamily="18" charset="0"/>
                                </a:rPr>
                                <m:t>𝐴</m:t>
                              </m:r>
                            </m:e>
                          </m:acc>
                        </m:e>
                      </m:d>
                      <m:r>
                        <a:rPr lang="en-IN" sz="3200" b="0" i="1" smtClean="0">
                          <a:latin typeface="Cambria Math" panose="02040503050406030204" pitchFamily="18" charset="0"/>
                        </a:rPr>
                        <m:t>=</m:t>
                      </m:r>
                      <m:r>
                        <a:rPr lang="en-IN" sz="3200" b="0" i="1" smtClean="0">
                          <a:latin typeface="Cambria Math" panose="02040503050406030204" pitchFamily="18" charset="0"/>
                        </a:rPr>
                        <m:t>𝑛</m:t>
                      </m:r>
                      <m:d>
                        <m:dPr>
                          <m:ctrlPr>
                            <a:rPr lang="en-IN" sz="3200" b="0" i="1" smtClean="0">
                              <a:latin typeface="Cambria Math" panose="02040503050406030204" pitchFamily="18" charset="0"/>
                            </a:rPr>
                          </m:ctrlPr>
                        </m:dPr>
                        <m:e>
                          <m:r>
                            <a:rPr lang="en-IN" sz="3200" b="0" i="1" smtClean="0">
                              <a:latin typeface="Cambria Math" panose="02040503050406030204" pitchFamily="18" charset="0"/>
                            </a:rPr>
                            <m:t>𝑈</m:t>
                          </m:r>
                        </m:e>
                      </m:d>
                    </m:oMath>
                  </m:oMathPara>
                </a14:m>
                <a:endParaRPr lang="en-IN" sz="3200" dirty="0" smtClean="0"/>
              </a:p>
              <a:p>
                <a:pPr>
                  <a:spcBef>
                    <a:spcPts val="600"/>
                  </a:spcBef>
                  <a:spcAft>
                    <a:spcPts val="600"/>
                  </a:spcAft>
                </a:pPr>
                <a:r>
                  <a:rPr lang="en-IN" sz="3200" dirty="0" smtClean="0"/>
                  <a:t>OR 	                </a:t>
                </a:r>
                <a14:m>
                  <m:oMath xmlns:m="http://schemas.openxmlformats.org/officeDocument/2006/math">
                    <m:r>
                      <a:rPr lang="en-IN" sz="3200" b="0" i="1" smtClean="0">
                        <a:latin typeface="Cambria Math" panose="02040503050406030204" pitchFamily="18" charset="0"/>
                      </a:rPr>
                      <m:t>𝑛</m:t>
                    </m:r>
                    <m:r>
                      <a:rPr lang="en-IN" sz="3200" b="0" i="1" smtClean="0">
                        <a:latin typeface="Cambria Math" panose="02040503050406030204" pitchFamily="18" charset="0"/>
                      </a:rPr>
                      <m:t>(</m:t>
                    </m:r>
                    <m:r>
                      <a:rPr lang="en-IN" sz="3200" b="0" i="1" smtClean="0">
                        <a:latin typeface="Cambria Math" panose="02040503050406030204" pitchFamily="18" charset="0"/>
                      </a:rPr>
                      <m:t>𝐴</m:t>
                    </m:r>
                    <m:r>
                      <a:rPr lang="en-IN" sz="3200" b="0" i="1" smtClean="0">
                        <a:latin typeface="Cambria Math" panose="02040503050406030204" pitchFamily="18" charset="0"/>
                      </a:rPr>
                      <m:t>)+</m:t>
                    </m:r>
                    <m:r>
                      <a:rPr lang="en-IN" sz="3200" b="0" i="1" smtClean="0">
                        <a:latin typeface="Cambria Math" panose="02040503050406030204" pitchFamily="18" charset="0"/>
                      </a:rPr>
                      <m:t>𝑛</m:t>
                    </m:r>
                    <m:d>
                      <m:dPr>
                        <m:ctrlPr>
                          <a:rPr lang="en-IN" sz="3200" b="0" i="1" smtClean="0">
                            <a:latin typeface="Cambria Math" panose="02040503050406030204" pitchFamily="18" charset="0"/>
                          </a:rPr>
                        </m:ctrlPr>
                      </m:dPr>
                      <m:e>
                        <m:acc>
                          <m:accPr>
                            <m:chr m:val="̅"/>
                            <m:ctrlPr>
                              <a:rPr lang="en-IN" sz="3200" i="1">
                                <a:latin typeface="Cambria Math" panose="02040503050406030204" pitchFamily="18" charset="0"/>
                                <a:ea typeface="Cambria Math" panose="02040503050406030204" pitchFamily="18" charset="0"/>
                              </a:rPr>
                            </m:ctrlPr>
                          </m:accPr>
                          <m:e>
                            <m:r>
                              <a:rPr lang="en-IN" sz="3200" i="1">
                                <a:latin typeface="Cambria Math" panose="02040503050406030204" pitchFamily="18" charset="0"/>
                                <a:ea typeface="Cambria Math" panose="02040503050406030204" pitchFamily="18" charset="0"/>
                              </a:rPr>
                              <m:t>𝐴</m:t>
                            </m:r>
                          </m:e>
                        </m:acc>
                      </m:e>
                    </m:d>
                    <m:r>
                      <a:rPr lang="en-IN" sz="3200" b="0" i="1" smtClean="0">
                        <a:latin typeface="Cambria Math" panose="02040503050406030204" pitchFamily="18" charset="0"/>
                        <a:ea typeface="Cambria Math" panose="02040503050406030204" pitchFamily="18" charset="0"/>
                      </a:rPr>
                      <m:t>=</m:t>
                    </m:r>
                    <m:r>
                      <a:rPr lang="en-IN" sz="3200" b="0" i="1" smtClean="0">
                        <a:latin typeface="Cambria Math" panose="02040503050406030204" pitchFamily="18" charset="0"/>
                        <a:ea typeface="Cambria Math" panose="02040503050406030204" pitchFamily="18" charset="0"/>
                      </a:rPr>
                      <m:t>𝑛</m:t>
                    </m:r>
                    <m:r>
                      <a:rPr lang="en-IN" sz="3200" b="0" i="1" smtClean="0">
                        <a:latin typeface="Cambria Math" panose="02040503050406030204" pitchFamily="18" charset="0"/>
                        <a:ea typeface="Cambria Math" panose="02040503050406030204" pitchFamily="18" charset="0"/>
                      </a:rPr>
                      <m:t>(</m:t>
                    </m:r>
                    <m:r>
                      <a:rPr lang="en-IN" sz="3200" b="0" i="1" smtClean="0">
                        <a:latin typeface="Cambria Math" panose="02040503050406030204" pitchFamily="18" charset="0"/>
                        <a:ea typeface="Cambria Math" panose="02040503050406030204" pitchFamily="18" charset="0"/>
                      </a:rPr>
                      <m:t>𝑈</m:t>
                    </m:r>
                    <m:r>
                      <a:rPr lang="en-IN" sz="3200" b="0" i="1" smtClean="0">
                        <a:latin typeface="Cambria Math" panose="02040503050406030204" pitchFamily="18" charset="0"/>
                        <a:ea typeface="Cambria Math" panose="02040503050406030204" pitchFamily="18" charset="0"/>
                      </a:rPr>
                      <m:t>)</m:t>
                    </m:r>
                  </m:oMath>
                </a14:m>
                <a:endParaRPr lang="en-IN" sz="3200" dirty="0" smtClean="0"/>
              </a:p>
              <a:p>
                <a:pPr>
                  <a:spcBef>
                    <a:spcPts val="600"/>
                  </a:spcBef>
                  <a:spcAft>
                    <a:spcPts val="600"/>
                  </a:spcAft>
                </a:pPr>
                <a:r>
                  <a:rPr lang="en-IN" sz="3200" dirty="0" smtClean="0">
                    <a:solidFill>
                      <a:srgbClr val="0000FF"/>
                    </a:solidFill>
                  </a:rPr>
                  <a:t>Note</a:t>
                </a:r>
                <a:r>
                  <a:rPr lang="en-IN" sz="3200" dirty="0" smtClean="0"/>
                  <a:t>: </a:t>
                </a:r>
                <a:r>
                  <a:rPr lang="en-IN" sz="3200" dirty="0" err="1" smtClean="0"/>
                  <a:t>i</a:t>
                </a:r>
                <a:r>
                  <a:rPr lang="en-IN" sz="3200" dirty="0" smtClean="0"/>
                  <a:t>) </a:t>
                </a:r>
                <a14:m>
                  <m:oMath xmlns:m="http://schemas.openxmlformats.org/officeDocument/2006/math">
                    <m:r>
                      <a:rPr lang="en-IN" sz="3200" i="1">
                        <a:latin typeface="Cambria Math" panose="02040503050406030204" pitchFamily="18" charset="0"/>
                      </a:rPr>
                      <m:t>𝑛</m:t>
                    </m:r>
                    <m:d>
                      <m:dPr>
                        <m:ctrlPr>
                          <a:rPr lang="en-IN" sz="3200" i="1">
                            <a:latin typeface="Cambria Math" panose="02040503050406030204" pitchFamily="18" charset="0"/>
                          </a:rPr>
                        </m:ctrlPr>
                      </m:dPr>
                      <m:e>
                        <m:acc>
                          <m:accPr>
                            <m:chr m:val="̅"/>
                            <m:ctrlPr>
                              <a:rPr lang="en-IN" sz="3200" i="1">
                                <a:latin typeface="Cambria Math" panose="02040503050406030204" pitchFamily="18" charset="0"/>
                                <a:ea typeface="Cambria Math" panose="02040503050406030204" pitchFamily="18" charset="0"/>
                              </a:rPr>
                            </m:ctrlPr>
                          </m:accPr>
                          <m:e>
                            <m:r>
                              <a:rPr lang="en-IN" sz="3200" i="1">
                                <a:latin typeface="Cambria Math" panose="02040503050406030204" pitchFamily="18" charset="0"/>
                                <a:ea typeface="Cambria Math" panose="02040503050406030204" pitchFamily="18" charset="0"/>
                              </a:rPr>
                              <m:t>𝐴</m:t>
                            </m:r>
                          </m:e>
                        </m:acc>
                      </m:e>
                    </m:d>
                    <m:r>
                      <a:rPr lang="en-IN" sz="3200" i="1">
                        <a:latin typeface="Cambria Math" panose="02040503050406030204" pitchFamily="18" charset="0"/>
                        <a:ea typeface="Cambria Math" panose="02040503050406030204" pitchFamily="18" charset="0"/>
                      </a:rPr>
                      <m:t>=</m:t>
                    </m:r>
                    <m:r>
                      <a:rPr lang="en-IN" sz="3200" i="1">
                        <a:latin typeface="Cambria Math" panose="02040503050406030204" pitchFamily="18" charset="0"/>
                        <a:ea typeface="Cambria Math" panose="02040503050406030204" pitchFamily="18" charset="0"/>
                      </a:rPr>
                      <m:t>𝑛</m:t>
                    </m:r>
                    <m:d>
                      <m:dPr>
                        <m:ctrlPr>
                          <a:rPr lang="en-IN" sz="3200" i="1">
                            <a:latin typeface="Cambria Math" panose="02040503050406030204" pitchFamily="18" charset="0"/>
                            <a:ea typeface="Cambria Math" panose="02040503050406030204" pitchFamily="18" charset="0"/>
                          </a:rPr>
                        </m:ctrlPr>
                      </m:dPr>
                      <m:e>
                        <m:r>
                          <a:rPr lang="en-IN" sz="3200" i="1">
                            <a:latin typeface="Cambria Math" panose="02040503050406030204" pitchFamily="18" charset="0"/>
                            <a:ea typeface="Cambria Math" panose="02040503050406030204" pitchFamily="18" charset="0"/>
                          </a:rPr>
                          <m:t>𝑈</m:t>
                        </m:r>
                      </m:e>
                    </m:d>
                    <m:r>
                      <a:rPr lang="en-IN" sz="3200" b="0" i="1" smtClean="0">
                        <a:latin typeface="Cambria Math" panose="02040503050406030204" pitchFamily="18" charset="0"/>
                        <a:ea typeface="Cambria Math" panose="02040503050406030204" pitchFamily="18" charset="0"/>
                      </a:rPr>
                      <m:t>−</m:t>
                    </m:r>
                    <m:r>
                      <a:rPr lang="en-IN" sz="3200" i="1">
                        <a:latin typeface="Cambria Math" panose="02040503050406030204" pitchFamily="18" charset="0"/>
                      </a:rPr>
                      <m:t>𝑛</m:t>
                    </m:r>
                    <m:r>
                      <a:rPr lang="en-IN" sz="3200" i="1">
                        <a:latin typeface="Cambria Math" panose="02040503050406030204" pitchFamily="18" charset="0"/>
                      </a:rPr>
                      <m:t>(</m:t>
                    </m:r>
                    <m:r>
                      <a:rPr lang="en-IN" sz="3200" i="1">
                        <a:latin typeface="Cambria Math" panose="02040503050406030204" pitchFamily="18" charset="0"/>
                      </a:rPr>
                      <m:t>𝐴</m:t>
                    </m:r>
                    <m:r>
                      <a:rPr lang="en-IN" sz="3200" i="1">
                        <a:latin typeface="Cambria Math" panose="02040503050406030204" pitchFamily="18" charset="0"/>
                      </a:rPr>
                      <m:t>)</m:t>
                    </m:r>
                  </m:oMath>
                </a14:m>
                <a:endParaRPr lang="en-IN" sz="3200" dirty="0" smtClean="0"/>
              </a:p>
              <a:p>
                <a:pPr>
                  <a:spcBef>
                    <a:spcPts val="600"/>
                  </a:spcBef>
                  <a:spcAft>
                    <a:spcPts val="600"/>
                  </a:spcAft>
                </a:pPr>
                <a:r>
                  <a:rPr lang="en-IN" sz="3200" dirty="0" smtClean="0"/>
                  <a:t>         ii) </a:t>
                </a:r>
                <a14:m>
                  <m:oMath xmlns:m="http://schemas.openxmlformats.org/officeDocument/2006/math">
                    <m:r>
                      <a:rPr lang="en-IN" sz="3200" i="1">
                        <a:latin typeface="Cambria Math" panose="02040503050406030204" pitchFamily="18" charset="0"/>
                      </a:rPr>
                      <m:t>𝑛</m:t>
                    </m:r>
                    <m:d>
                      <m:dPr>
                        <m:ctrlPr>
                          <a:rPr lang="en-IN" sz="3200" i="1">
                            <a:latin typeface="Cambria Math" panose="02040503050406030204" pitchFamily="18" charset="0"/>
                          </a:rPr>
                        </m:ctrlPr>
                      </m:dPr>
                      <m:e>
                        <m:r>
                          <a:rPr lang="en-IN" sz="3200" i="1">
                            <a:latin typeface="Cambria Math" panose="02040503050406030204" pitchFamily="18" charset="0"/>
                          </a:rPr>
                          <m:t>𝐴</m:t>
                        </m:r>
                      </m:e>
                    </m:d>
                    <m:r>
                      <a:rPr lang="en-IN" sz="3200" i="1">
                        <a:latin typeface="Cambria Math" panose="02040503050406030204" pitchFamily="18" charset="0"/>
                        <a:ea typeface="Cambria Math" panose="02040503050406030204" pitchFamily="18" charset="0"/>
                      </a:rPr>
                      <m:t>=</m:t>
                    </m:r>
                    <m:r>
                      <a:rPr lang="en-IN" sz="3200" i="1">
                        <a:latin typeface="Cambria Math" panose="02040503050406030204" pitchFamily="18" charset="0"/>
                        <a:ea typeface="Cambria Math" panose="02040503050406030204" pitchFamily="18" charset="0"/>
                      </a:rPr>
                      <m:t>𝑛</m:t>
                    </m:r>
                    <m:d>
                      <m:dPr>
                        <m:ctrlPr>
                          <a:rPr lang="en-IN" sz="3200" i="1">
                            <a:latin typeface="Cambria Math" panose="02040503050406030204" pitchFamily="18" charset="0"/>
                            <a:ea typeface="Cambria Math" panose="02040503050406030204" pitchFamily="18" charset="0"/>
                          </a:rPr>
                        </m:ctrlPr>
                      </m:dPr>
                      <m:e>
                        <m:r>
                          <a:rPr lang="en-IN" sz="3200" i="1">
                            <a:latin typeface="Cambria Math" panose="02040503050406030204" pitchFamily="18" charset="0"/>
                            <a:ea typeface="Cambria Math" panose="02040503050406030204" pitchFamily="18" charset="0"/>
                          </a:rPr>
                          <m:t>𝑈</m:t>
                        </m:r>
                      </m:e>
                    </m:d>
                    <m:r>
                      <a:rPr lang="en-IN" sz="3200" b="0" i="0" smtClean="0">
                        <a:latin typeface="Cambria Math" panose="02040503050406030204" pitchFamily="18" charset="0"/>
                        <a:ea typeface="Cambria Math" panose="02040503050406030204" pitchFamily="18" charset="0"/>
                      </a:rPr>
                      <m:t>−</m:t>
                    </m:r>
                    <m:r>
                      <a:rPr lang="en-IN" sz="3200" i="1">
                        <a:latin typeface="Cambria Math" panose="02040503050406030204" pitchFamily="18" charset="0"/>
                      </a:rPr>
                      <m:t>𝑛</m:t>
                    </m:r>
                    <m:d>
                      <m:dPr>
                        <m:ctrlPr>
                          <a:rPr lang="en-IN" sz="3200" i="1">
                            <a:latin typeface="Cambria Math" panose="02040503050406030204" pitchFamily="18" charset="0"/>
                          </a:rPr>
                        </m:ctrlPr>
                      </m:dPr>
                      <m:e>
                        <m:acc>
                          <m:accPr>
                            <m:chr m:val="̅"/>
                            <m:ctrlPr>
                              <a:rPr lang="en-IN" sz="3200" i="1">
                                <a:latin typeface="Cambria Math" panose="02040503050406030204" pitchFamily="18" charset="0"/>
                                <a:ea typeface="Cambria Math" panose="02040503050406030204" pitchFamily="18" charset="0"/>
                              </a:rPr>
                            </m:ctrlPr>
                          </m:accPr>
                          <m:e>
                            <m:r>
                              <a:rPr lang="en-IN" sz="3200" i="1">
                                <a:latin typeface="Cambria Math" panose="02040503050406030204" pitchFamily="18" charset="0"/>
                                <a:ea typeface="Cambria Math" panose="02040503050406030204" pitchFamily="18" charset="0"/>
                              </a:rPr>
                              <m:t>𝐴</m:t>
                            </m:r>
                          </m:e>
                        </m:acc>
                      </m:e>
                    </m:d>
                  </m:oMath>
                </a14:m>
                <a:endParaRPr lang="en-IN" sz="3200" dirty="0" smtClean="0"/>
              </a:p>
              <a:p>
                <a:pPr>
                  <a:spcBef>
                    <a:spcPts val="600"/>
                  </a:spcBef>
                  <a:spcAft>
                    <a:spcPts val="600"/>
                  </a:spcAft>
                </a:pPr>
                <a:r>
                  <a:rPr lang="en-IN" sz="3200" dirty="0" smtClean="0"/>
                  <a:t>        iii) </a:t>
                </a:r>
                <a14:m>
                  <m:oMath xmlns:m="http://schemas.openxmlformats.org/officeDocument/2006/math">
                    <m:r>
                      <a:rPr lang="en-IN" sz="3200" i="1">
                        <a:latin typeface="Cambria Math" panose="02040503050406030204" pitchFamily="18" charset="0"/>
                      </a:rPr>
                      <m:t>𝑛</m:t>
                    </m:r>
                    <m:d>
                      <m:dPr>
                        <m:ctrlPr>
                          <a:rPr lang="en-IN" sz="3200" i="1">
                            <a:latin typeface="Cambria Math" panose="02040503050406030204" pitchFamily="18" charset="0"/>
                          </a:rPr>
                        </m:ctrlPr>
                      </m:dPr>
                      <m:e>
                        <m:acc>
                          <m:accPr>
                            <m:chr m:val="̅"/>
                            <m:ctrlPr>
                              <a:rPr lang="en-IN" sz="3200" i="1">
                                <a:latin typeface="Cambria Math" panose="02040503050406030204" pitchFamily="18" charset="0"/>
                                <a:ea typeface="Cambria Math" panose="02040503050406030204" pitchFamily="18" charset="0"/>
                              </a:rPr>
                            </m:ctrlPr>
                          </m:accPr>
                          <m:e>
                            <m:r>
                              <a:rPr lang="en-IN" sz="3200" i="1" smtClean="0">
                                <a:solidFill>
                                  <a:srgbClr val="FF0000"/>
                                </a:solidFill>
                                <a:latin typeface="Cambria Math" panose="02040503050406030204" pitchFamily="18" charset="0"/>
                                <a:ea typeface="Cambria Math" panose="02040503050406030204" pitchFamily="18" charset="0"/>
                              </a:rPr>
                              <m:t>𝐴</m:t>
                            </m:r>
                            <m:r>
                              <a:rPr lang="en-IN" sz="3200" i="1" smtClean="0">
                                <a:solidFill>
                                  <a:srgbClr val="FF0000"/>
                                </a:solidFill>
                                <a:latin typeface="Cambria Math" panose="02040503050406030204" pitchFamily="18" charset="0"/>
                                <a:ea typeface="Cambria Math" panose="02040503050406030204" pitchFamily="18" charset="0"/>
                              </a:rPr>
                              <m:t>∪</m:t>
                            </m:r>
                            <m:r>
                              <a:rPr lang="en-IN" sz="3200" b="0" i="1" smtClean="0">
                                <a:solidFill>
                                  <a:srgbClr val="FF0000"/>
                                </a:solidFill>
                                <a:latin typeface="Cambria Math" panose="02040503050406030204" pitchFamily="18" charset="0"/>
                                <a:ea typeface="Cambria Math" panose="02040503050406030204" pitchFamily="18" charset="0"/>
                              </a:rPr>
                              <m:t>𝐵</m:t>
                            </m:r>
                          </m:e>
                        </m:acc>
                      </m:e>
                    </m:d>
                    <m:r>
                      <a:rPr lang="en-IN" sz="3200" i="1">
                        <a:latin typeface="Cambria Math" panose="02040503050406030204" pitchFamily="18" charset="0"/>
                        <a:ea typeface="Cambria Math" panose="02040503050406030204" pitchFamily="18" charset="0"/>
                      </a:rPr>
                      <m:t>=</m:t>
                    </m:r>
                  </m:oMath>
                </a14:m>
                <a:endParaRPr lang="en-IN" sz="3200" dirty="0" smtClean="0"/>
              </a:p>
              <a:p>
                <a:pPr>
                  <a:spcBef>
                    <a:spcPts val="600"/>
                  </a:spcBef>
                  <a:spcAft>
                    <a:spcPts val="600"/>
                  </a:spcAft>
                </a:pPr>
                <a:r>
                  <a:rPr lang="en-IN" sz="3200" dirty="0" smtClean="0"/>
                  <a:t>        iv) </a:t>
                </a:r>
                <a14:m>
                  <m:oMath xmlns:m="http://schemas.openxmlformats.org/officeDocument/2006/math">
                    <m:r>
                      <a:rPr lang="en-IN" sz="3200" i="1">
                        <a:latin typeface="Cambria Math" panose="02040503050406030204" pitchFamily="18" charset="0"/>
                      </a:rPr>
                      <m:t>𝑛</m:t>
                    </m:r>
                    <m:d>
                      <m:dPr>
                        <m:ctrlPr>
                          <a:rPr lang="en-IN" sz="3200" i="1">
                            <a:latin typeface="Cambria Math" panose="02040503050406030204" pitchFamily="18" charset="0"/>
                          </a:rPr>
                        </m:ctrlPr>
                      </m:dPr>
                      <m:e>
                        <m:acc>
                          <m:accPr>
                            <m:chr m:val="̅"/>
                            <m:ctrlPr>
                              <a:rPr lang="en-IN" sz="3200" i="1" smtClean="0">
                                <a:solidFill>
                                  <a:srgbClr val="0000FF"/>
                                </a:solidFill>
                                <a:latin typeface="Cambria Math" panose="02040503050406030204" pitchFamily="18" charset="0"/>
                                <a:ea typeface="Cambria Math" panose="02040503050406030204" pitchFamily="18" charset="0"/>
                              </a:rPr>
                            </m:ctrlPr>
                          </m:accPr>
                          <m:e>
                            <m:r>
                              <a:rPr lang="en-IN" sz="3200" i="1">
                                <a:solidFill>
                                  <a:srgbClr val="0000FF"/>
                                </a:solidFill>
                                <a:latin typeface="Cambria Math" panose="02040503050406030204" pitchFamily="18" charset="0"/>
                                <a:ea typeface="Cambria Math" panose="02040503050406030204" pitchFamily="18" charset="0"/>
                              </a:rPr>
                              <m:t>𝐴</m:t>
                            </m:r>
                            <m:r>
                              <a:rPr lang="en-IN" sz="3200" i="1" smtClean="0">
                                <a:solidFill>
                                  <a:srgbClr val="0000FF"/>
                                </a:solidFill>
                                <a:latin typeface="Cambria Math" panose="02040503050406030204" pitchFamily="18" charset="0"/>
                                <a:ea typeface="Cambria Math" panose="02040503050406030204" pitchFamily="18" charset="0"/>
                              </a:rPr>
                              <m:t>∩</m:t>
                            </m:r>
                            <m:r>
                              <a:rPr lang="en-IN" sz="3200" i="1">
                                <a:solidFill>
                                  <a:srgbClr val="0000FF"/>
                                </a:solidFill>
                                <a:latin typeface="Cambria Math" panose="02040503050406030204" pitchFamily="18" charset="0"/>
                                <a:ea typeface="Cambria Math" panose="02040503050406030204" pitchFamily="18" charset="0"/>
                              </a:rPr>
                              <m:t>𝐵</m:t>
                            </m:r>
                          </m:e>
                        </m:acc>
                      </m:e>
                    </m:d>
                    <m:r>
                      <a:rPr lang="en-IN" sz="3200" i="1">
                        <a:latin typeface="Cambria Math" panose="02040503050406030204" pitchFamily="18" charset="0"/>
                        <a:ea typeface="Cambria Math" panose="02040503050406030204" pitchFamily="18" charset="0"/>
                      </a:rPr>
                      <m:t>=</m:t>
                    </m:r>
                  </m:oMath>
                </a14:m>
                <a:endParaRPr lang="en-IN" sz="3200" dirty="0"/>
              </a:p>
            </p:txBody>
          </p:sp>
        </mc:Choice>
        <mc:Fallback xmlns="">
          <p:sp>
            <p:nvSpPr>
              <p:cNvPr id="7" name="Rectangle 6"/>
              <p:cNvSpPr>
                <a:spLocks noRot="1" noChangeAspect="1" noMove="1" noResize="1" noEditPoints="1" noAdjustHandles="1" noChangeArrowheads="1" noChangeShapeType="1" noTextEdit="1"/>
              </p:cNvSpPr>
              <p:nvPr/>
            </p:nvSpPr>
            <p:spPr>
              <a:xfrm>
                <a:off x="425824" y="1480785"/>
                <a:ext cx="10546976" cy="5378780"/>
              </a:xfrm>
              <a:prstGeom prst="rect">
                <a:avLst/>
              </a:prstGeom>
              <a:blipFill rotWithShape="0">
                <a:blip r:embed="rId2"/>
                <a:stretch>
                  <a:fillRect l="-1503" t="-1474" r="-1850" b="-2834"/>
                </a:stretch>
              </a:blipFill>
            </p:spPr>
            <p:txBody>
              <a:bodyPr/>
              <a:lstStyle/>
              <a:p>
                <a:r>
                  <a:rPr lang="en-IN">
                    <a:noFill/>
                  </a:rPr>
                  <a:t> </a:t>
                </a:r>
              </a:p>
            </p:txBody>
          </p:sp>
        </mc:Fallback>
      </mc:AlternateContent>
      <p:pic>
        <p:nvPicPr>
          <p:cNvPr id="8" name="Picture 7"/>
          <p:cNvPicPr>
            <a:picLocks noChangeAspect="1"/>
          </p:cNvPicPr>
          <p:nvPr/>
        </p:nvPicPr>
        <p:blipFill>
          <a:blip r:embed="rId3"/>
          <a:stretch>
            <a:fillRect/>
          </a:stretch>
        </p:blipFill>
        <p:spPr>
          <a:xfrm>
            <a:off x="9913759" y="2486627"/>
            <a:ext cx="3726816" cy="2367789"/>
          </a:xfrm>
          <a:prstGeom prst="rect">
            <a:avLst/>
          </a:prstGeom>
        </p:spPr>
      </p:pic>
      <p:sp>
        <p:nvSpPr>
          <p:cNvPr id="9" name="Rectangle 8"/>
          <p:cNvSpPr/>
          <p:nvPr/>
        </p:nvSpPr>
        <p:spPr>
          <a:xfrm>
            <a:off x="12725400" y="1963407"/>
            <a:ext cx="444352" cy="523220"/>
          </a:xfrm>
          <a:prstGeom prst="rect">
            <a:avLst/>
          </a:prstGeom>
        </p:spPr>
        <p:txBody>
          <a:bodyPr wrap="none">
            <a:spAutoFit/>
          </a:bodyPr>
          <a:lstStyle/>
          <a:p>
            <a:r>
              <a:rPr lang="en-IN" sz="2800" dirty="0"/>
              <a:t>U</a:t>
            </a:r>
            <a:endParaRPr lang="en-IN" dirty="0"/>
          </a:p>
        </p:txBody>
      </p:sp>
      <mc:AlternateContent xmlns:mc="http://schemas.openxmlformats.org/markup-compatibility/2006" xmlns:a14="http://schemas.microsoft.com/office/drawing/2010/main">
        <mc:Choice Requires="a14">
          <p:sp>
            <p:nvSpPr>
              <p:cNvPr id="3" name="Rectangle 2"/>
              <p:cNvSpPr/>
              <p:nvPr/>
            </p:nvSpPr>
            <p:spPr>
              <a:xfrm>
                <a:off x="3813772" y="5562600"/>
                <a:ext cx="117109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200" i="1">
                          <a:latin typeface="Cambria Math" panose="02040503050406030204" pitchFamily="18" charset="0"/>
                          <a:ea typeface="Cambria Math" panose="02040503050406030204" pitchFamily="18" charset="0"/>
                        </a:rPr>
                        <m:t>𝑛</m:t>
                      </m:r>
                      <m:r>
                        <a:rPr lang="en-IN" sz="3200" i="1">
                          <a:latin typeface="Cambria Math" panose="02040503050406030204" pitchFamily="18" charset="0"/>
                          <a:ea typeface="Cambria Math" panose="02040503050406030204" pitchFamily="18" charset="0"/>
                        </a:rPr>
                        <m:t>(</m:t>
                      </m:r>
                      <m:r>
                        <a:rPr lang="en-IN" sz="3200" i="1">
                          <a:latin typeface="Cambria Math" panose="02040503050406030204" pitchFamily="18" charset="0"/>
                          <a:ea typeface="Cambria Math" panose="02040503050406030204" pitchFamily="18" charset="0"/>
                        </a:rPr>
                        <m:t>𝑈</m:t>
                      </m:r>
                      <m:r>
                        <a:rPr lang="en-IN" sz="3200" i="1">
                          <a:latin typeface="Cambria Math" panose="02040503050406030204" pitchFamily="18" charset="0"/>
                          <a:ea typeface="Cambria Math" panose="02040503050406030204" pitchFamily="18" charset="0"/>
                        </a:rPr>
                        <m:t>)</m:t>
                      </m:r>
                    </m:oMath>
                  </m:oMathPara>
                </a14:m>
                <a:endParaRPr lang="en-IN" sz="3200" dirty="0"/>
              </a:p>
            </p:txBody>
          </p:sp>
        </mc:Choice>
        <mc:Fallback xmlns="">
          <p:sp>
            <p:nvSpPr>
              <p:cNvPr id="3" name="Rectangle 2"/>
              <p:cNvSpPr>
                <a:spLocks noRot="1" noChangeAspect="1" noMove="1" noResize="1" noEditPoints="1" noAdjustHandles="1" noChangeArrowheads="1" noChangeShapeType="1" noTextEdit="1"/>
              </p:cNvSpPr>
              <p:nvPr/>
            </p:nvSpPr>
            <p:spPr>
              <a:xfrm>
                <a:off x="3813772" y="5562600"/>
                <a:ext cx="1171090" cy="584775"/>
              </a:xfrm>
              <a:prstGeom prst="rect">
                <a:avLst/>
              </a:prstGeom>
              <a:blipFill rotWithShape="0">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804372" y="5562600"/>
                <a:ext cx="228222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ea typeface="Cambria Math" panose="02040503050406030204" pitchFamily="18" charset="0"/>
                        </a:rPr>
                        <m:t>− </m:t>
                      </m:r>
                      <m:r>
                        <a:rPr lang="en-IN" sz="3200" i="1">
                          <a:latin typeface="Cambria Math" panose="02040503050406030204" pitchFamily="18" charset="0"/>
                          <a:ea typeface="Cambria Math" panose="02040503050406030204" pitchFamily="18" charset="0"/>
                        </a:rPr>
                        <m:t>𝑛</m:t>
                      </m:r>
                      <m:r>
                        <a:rPr lang="en-IN" sz="3200" i="1">
                          <a:latin typeface="Cambria Math" panose="02040503050406030204" pitchFamily="18" charset="0"/>
                          <a:ea typeface="Cambria Math" panose="02040503050406030204" pitchFamily="18" charset="0"/>
                        </a:rPr>
                        <m:t>(</m:t>
                      </m:r>
                      <m:r>
                        <a:rPr lang="en-IN" sz="3200" b="0" i="1" smtClean="0">
                          <a:solidFill>
                            <a:srgbClr val="FF0000"/>
                          </a:solidFill>
                          <a:latin typeface="Cambria Math" panose="02040503050406030204" pitchFamily="18" charset="0"/>
                          <a:ea typeface="Cambria Math" panose="02040503050406030204" pitchFamily="18" charset="0"/>
                        </a:rPr>
                        <m:t>𝐴</m:t>
                      </m:r>
                      <m:r>
                        <a:rPr lang="en-IN" sz="3200" b="0" i="1" smtClean="0">
                          <a:solidFill>
                            <a:srgbClr val="FF0000"/>
                          </a:solidFill>
                          <a:latin typeface="Cambria Math" panose="02040503050406030204" pitchFamily="18" charset="0"/>
                          <a:ea typeface="Cambria Math" panose="02040503050406030204" pitchFamily="18" charset="0"/>
                        </a:rPr>
                        <m:t>∪</m:t>
                      </m:r>
                      <m:r>
                        <a:rPr lang="en-IN" sz="3200" b="0" i="1" smtClean="0">
                          <a:solidFill>
                            <a:srgbClr val="FF0000"/>
                          </a:solidFill>
                          <a:latin typeface="Cambria Math" panose="02040503050406030204" pitchFamily="18" charset="0"/>
                          <a:ea typeface="Cambria Math" panose="02040503050406030204" pitchFamily="18" charset="0"/>
                        </a:rPr>
                        <m:t>𝐵</m:t>
                      </m:r>
                      <m:r>
                        <a:rPr lang="en-IN" sz="3200" i="1">
                          <a:latin typeface="Cambria Math" panose="02040503050406030204" pitchFamily="18" charset="0"/>
                          <a:ea typeface="Cambria Math" panose="02040503050406030204" pitchFamily="18" charset="0"/>
                        </a:rPr>
                        <m:t>)</m:t>
                      </m:r>
                    </m:oMath>
                  </m:oMathPara>
                </a14:m>
                <a:endParaRPr lang="en-IN" sz="3200" dirty="0"/>
              </a:p>
            </p:txBody>
          </p:sp>
        </mc:Choice>
        <mc:Fallback xmlns="">
          <p:sp>
            <p:nvSpPr>
              <p:cNvPr id="10" name="Rectangle 9"/>
              <p:cNvSpPr>
                <a:spLocks noRot="1" noChangeAspect="1" noMove="1" noResize="1" noEditPoints="1" noAdjustHandles="1" noChangeArrowheads="1" noChangeShapeType="1" noTextEdit="1"/>
              </p:cNvSpPr>
              <p:nvPr/>
            </p:nvSpPr>
            <p:spPr>
              <a:xfrm>
                <a:off x="4804372" y="5562600"/>
                <a:ext cx="2282228" cy="584775"/>
              </a:xfrm>
              <a:prstGeom prst="rect">
                <a:avLst/>
              </a:prstGeom>
              <a:blipFill rotWithShape="0">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886200" y="6248400"/>
                <a:ext cx="117109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200" i="1">
                          <a:latin typeface="Cambria Math" panose="02040503050406030204" pitchFamily="18" charset="0"/>
                          <a:ea typeface="Cambria Math" panose="02040503050406030204" pitchFamily="18" charset="0"/>
                        </a:rPr>
                        <m:t>𝑛</m:t>
                      </m:r>
                      <m:r>
                        <a:rPr lang="en-IN" sz="3200" i="1">
                          <a:latin typeface="Cambria Math" panose="02040503050406030204" pitchFamily="18" charset="0"/>
                          <a:ea typeface="Cambria Math" panose="02040503050406030204" pitchFamily="18" charset="0"/>
                        </a:rPr>
                        <m:t>(</m:t>
                      </m:r>
                      <m:r>
                        <a:rPr lang="en-IN" sz="3200" i="1">
                          <a:latin typeface="Cambria Math" panose="02040503050406030204" pitchFamily="18" charset="0"/>
                          <a:ea typeface="Cambria Math" panose="02040503050406030204" pitchFamily="18" charset="0"/>
                        </a:rPr>
                        <m:t>𝑈</m:t>
                      </m:r>
                      <m:r>
                        <a:rPr lang="en-IN" sz="3200" i="1">
                          <a:latin typeface="Cambria Math" panose="02040503050406030204" pitchFamily="18" charset="0"/>
                          <a:ea typeface="Cambria Math" panose="02040503050406030204" pitchFamily="18" charset="0"/>
                        </a:rPr>
                        <m:t>)</m:t>
                      </m:r>
                    </m:oMath>
                  </m:oMathPara>
                </a14:m>
                <a:endParaRPr lang="en-IN" sz="3200" dirty="0"/>
              </a:p>
            </p:txBody>
          </p:sp>
        </mc:Choice>
        <mc:Fallback xmlns="">
          <p:sp>
            <p:nvSpPr>
              <p:cNvPr id="11" name="Rectangle 10"/>
              <p:cNvSpPr>
                <a:spLocks noRot="1" noChangeAspect="1" noMove="1" noResize="1" noEditPoints="1" noAdjustHandles="1" noChangeArrowheads="1" noChangeShapeType="1" noTextEdit="1"/>
              </p:cNvSpPr>
              <p:nvPr/>
            </p:nvSpPr>
            <p:spPr>
              <a:xfrm>
                <a:off x="3886200" y="6248400"/>
                <a:ext cx="1171090" cy="584775"/>
              </a:xfrm>
              <a:prstGeom prst="rect">
                <a:avLst/>
              </a:prstGeom>
              <a:blipFill rotWithShape="0">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876800" y="6248400"/>
                <a:ext cx="228222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ea typeface="Cambria Math" panose="02040503050406030204" pitchFamily="18" charset="0"/>
                        </a:rPr>
                        <m:t>− </m:t>
                      </m:r>
                      <m:r>
                        <a:rPr lang="en-IN" sz="3200" i="1">
                          <a:latin typeface="Cambria Math" panose="02040503050406030204" pitchFamily="18" charset="0"/>
                          <a:ea typeface="Cambria Math" panose="02040503050406030204" pitchFamily="18" charset="0"/>
                        </a:rPr>
                        <m:t>𝑛</m:t>
                      </m:r>
                      <m:r>
                        <a:rPr lang="en-IN" sz="3200" i="1">
                          <a:latin typeface="Cambria Math" panose="02040503050406030204" pitchFamily="18" charset="0"/>
                          <a:ea typeface="Cambria Math" panose="02040503050406030204" pitchFamily="18" charset="0"/>
                        </a:rPr>
                        <m:t>(</m:t>
                      </m:r>
                      <m:r>
                        <a:rPr lang="en-IN" sz="3200" b="0" i="1" smtClean="0">
                          <a:solidFill>
                            <a:srgbClr val="0000FF"/>
                          </a:solidFill>
                          <a:latin typeface="Cambria Math" panose="02040503050406030204" pitchFamily="18" charset="0"/>
                          <a:ea typeface="Cambria Math" panose="02040503050406030204" pitchFamily="18" charset="0"/>
                        </a:rPr>
                        <m:t>𝐴</m:t>
                      </m:r>
                      <m:r>
                        <a:rPr lang="en-IN" sz="3200" b="0" i="1" smtClean="0">
                          <a:solidFill>
                            <a:srgbClr val="0000FF"/>
                          </a:solidFill>
                          <a:latin typeface="Cambria Math" panose="02040503050406030204" pitchFamily="18" charset="0"/>
                          <a:ea typeface="Cambria Math" panose="02040503050406030204" pitchFamily="18" charset="0"/>
                        </a:rPr>
                        <m:t>∩</m:t>
                      </m:r>
                      <m:r>
                        <a:rPr lang="en-IN" sz="3200" b="0" i="1" smtClean="0">
                          <a:solidFill>
                            <a:srgbClr val="0000FF"/>
                          </a:solidFill>
                          <a:latin typeface="Cambria Math" panose="02040503050406030204" pitchFamily="18" charset="0"/>
                          <a:ea typeface="Cambria Math" panose="02040503050406030204" pitchFamily="18" charset="0"/>
                        </a:rPr>
                        <m:t>𝐵</m:t>
                      </m:r>
                      <m:r>
                        <a:rPr lang="en-IN" sz="3200" i="1">
                          <a:latin typeface="Cambria Math" panose="02040503050406030204" pitchFamily="18" charset="0"/>
                          <a:ea typeface="Cambria Math" panose="02040503050406030204" pitchFamily="18" charset="0"/>
                        </a:rPr>
                        <m:t>)</m:t>
                      </m:r>
                    </m:oMath>
                  </m:oMathPara>
                </a14:m>
                <a:endParaRPr lang="en-IN" sz="3200" dirty="0"/>
              </a:p>
            </p:txBody>
          </p:sp>
        </mc:Choice>
        <mc:Fallback xmlns="">
          <p:sp>
            <p:nvSpPr>
              <p:cNvPr id="12" name="Rectangle 11"/>
              <p:cNvSpPr>
                <a:spLocks noRot="1" noChangeAspect="1" noMove="1" noResize="1" noEditPoints="1" noAdjustHandles="1" noChangeArrowheads="1" noChangeShapeType="1" noTextEdit="1"/>
              </p:cNvSpPr>
              <p:nvPr/>
            </p:nvSpPr>
            <p:spPr>
              <a:xfrm>
                <a:off x="4876800" y="6248400"/>
                <a:ext cx="2282228" cy="584775"/>
              </a:xfrm>
              <a:prstGeom prst="rect">
                <a:avLst/>
              </a:prstGeom>
              <a:blipFill rotWithShape="0">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0635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 calcmode="lin" valueType="num">
                                      <p:cBhvr additive="base">
                                        <p:cTn id="2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 calcmode="lin" valueType="num">
                                      <p:cBhvr additive="base">
                                        <p:cTn id="3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2000"/>
                                        <p:tgtEl>
                                          <p:spTgt spid="7">
                                            <p:txEl>
                                              <p:pRg st="4" end="4"/>
                                            </p:txEl>
                                          </p:spTgt>
                                        </p:tgtEl>
                                      </p:cBhvr>
                                    </p:animEffect>
                                    <p:anim calcmode="lin" valueType="num">
                                      <p:cBhvr>
                                        <p:cTn id="42" dur="2000" fill="hold"/>
                                        <p:tgtEl>
                                          <p:spTgt spid="7">
                                            <p:txEl>
                                              <p:pRg st="4" end="4"/>
                                            </p:txEl>
                                          </p:spTgt>
                                        </p:tgtEl>
                                        <p:attrNameLst>
                                          <p:attrName>ppt_w</p:attrName>
                                        </p:attrNameLst>
                                      </p:cBhvr>
                                      <p:tavLst>
                                        <p:tav tm="0" fmla="#ppt_w*sin(2.5*pi*$)">
                                          <p:val>
                                            <p:fltVal val="0"/>
                                          </p:val>
                                        </p:tav>
                                        <p:tav tm="100000">
                                          <p:val>
                                            <p:fltVal val="1"/>
                                          </p:val>
                                        </p:tav>
                                      </p:tavLst>
                                    </p:anim>
                                    <p:anim calcmode="lin" valueType="num">
                                      <p:cBhvr>
                                        <p:cTn id="43" dur="2000" fill="hold"/>
                                        <p:tgtEl>
                                          <p:spTgt spid="7">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
                                            <p:txEl>
                                              <p:pRg st="5" end="5"/>
                                            </p:txEl>
                                          </p:spTgt>
                                        </p:tgtEl>
                                        <p:attrNameLst>
                                          <p:attrName>style.visibility</p:attrName>
                                        </p:attrNameLst>
                                      </p:cBhvr>
                                      <p:to>
                                        <p:strVal val="visible"/>
                                      </p:to>
                                    </p:set>
                                    <p:anim calcmode="lin" valueType="num">
                                      <p:cBhvr additive="base">
                                        <p:cTn id="48"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
                                            <p:txEl>
                                              <p:pRg st="6" end="6"/>
                                            </p:txEl>
                                          </p:spTgt>
                                        </p:tgtEl>
                                        <p:attrNameLst>
                                          <p:attrName>style.visibility</p:attrName>
                                        </p:attrNameLst>
                                      </p:cBhvr>
                                      <p:to>
                                        <p:strVal val="visible"/>
                                      </p:to>
                                    </p:set>
                                    <p:anim calcmode="lin" valueType="num">
                                      <p:cBhvr additive="base">
                                        <p:cTn id="54"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500" fill="hold"/>
                                        <p:tgtEl>
                                          <p:spTgt spid="3"/>
                                        </p:tgtEl>
                                        <p:attrNameLst>
                                          <p:attrName>ppt_x</p:attrName>
                                        </p:attrNameLst>
                                      </p:cBhvr>
                                      <p:tavLst>
                                        <p:tav tm="0">
                                          <p:val>
                                            <p:strVal val="#ppt_x"/>
                                          </p:val>
                                        </p:tav>
                                        <p:tav tm="100000">
                                          <p:val>
                                            <p:strVal val="#ppt_x"/>
                                          </p:val>
                                        </p:tav>
                                      </p:tavLst>
                                    </p:anim>
                                    <p:anim calcmode="lin" valueType="num">
                                      <p:cBhvr additive="base">
                                        <p:cTn id="6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7">
                                            <p:txEl>
                                              <p:pRg st="7" end="7"/>
                                            </p:txEl>
                                          </p:spTgt>
                                        </p:tgtEl>
                                        <p:attrNameLst>
                                          <p:attrName>style.visibility</p:attrName>
                                        </p:attrNameLst>
                                      </p:cBhvr>
                                      <p:to>
                                        <p:strVal val="visible"/>
                                      </p:to>
                                    </p:set>
                                    <p:anim calcmode="lin" valueType="num">
                                      <p:cBhvr additive="base">
                                        <p:cTn id="72"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 calcmode="lin" valueType="num">
                                      <p:cBhvr additive="base">
                                        <p:cTn id="78" dur="500" fill="hold"/>
                                        <p:tgtEl>
                                          <p:spTgt spid="11"/>
                                        </p:tgtEl>
                                        <p:attrNameLst>
                                          <p:attrName>ppt_x</p:attrName>
                                        </p:attrNameLst>
                                      </p:cBhvr>
                                      <p:tavLst>
                                        <p:tav tm="0">
                                          <p:val>
                                            <p:strVal val="#ppt_x"/>
                                          </p:val>
                                        </p:tav>
                                        <p:tav tm="100000">
                                          <p:val>
                                            <p:strVal val="#ppt_x"/>
                                          </p:val>
                                        </p:tav>
                                      </p:tavLst>
                                    </p:anim>
                                    <p:anim calcmode="lin" valueType="num">
                                      <p:cBhvr additive="base">
                                        <p:cTn id="7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grpId="0"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down)">
                                      <p:cBhvr>
                                        <p:cTn id="84" dur="580">
                                          <p:stCondLst>
                                            <p:cond delay="0"/>
                                          </p:stCondLst>
                                        </p:cTn>
                                        <p:tgtEl>
                                          <p:spTgt spid="12"/>
                                        </p:tgtEl>
                                      </p:cBhvr>
                                    </p:animEffect>
                                    <p:anim calcmode="lin" valueType="num">
                                      <p:cBhvr>
                                        <p:cTn id="8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90" dur="26">
                                          <p:stCondLst>
                                            <p:cond delay="650"/>
                                          </p:stCondLst>
                                        </p:cTn>
                                        <p:tgtEl>
                                          <p:spTgt spid="12"/>
                                        </p:tgtEl>
                                      </p:cBhvr>
                                      <p:to x="100000" y="60000"/>
                                    </p:animScale>
                                    <p:animScale>
                                      <p:cBhvr>
                                        <p:cTn id="91" dur="166" decel="50000">
                                          <p:stCondLst>
                                            <p:cond delay="676"/>
                                          </p:stCondLst>
                                        </p:cTn>
                                        <p:tgtEl>
                                          <p:spTgt spid="12"/>
                                        </p:tgtEl>
                                      </p:cBhvr>
                                      <p:to x="100000" y="100000"/>
                                    </p:animScale>
                                    <p:animScale>
                                      <p:cBhvr>
                                        <p:cTn id="92" dur="26">
                                          <p:stCondLst>
                                            <p:cond delay="1312"/>
                                          </p:stCondLst>
                                        </p:cTn>
                                        <p:tgtEl>
                                          <p:spTgt spid="12"/>
                                        </p:tgtEl>
                                      </p:cBhvr>
                                      <p:to x="100000" y="80000"/>
                                    </p:animScale>
                                    <p:animScale>
                                      <p:cBhvr>
                                        <p:cTn id="93" dur="166" decel="50000">
                                          <p:stCondLst>
                                            <p:cond delay="1338"/>
                                          </p:stCondLst>
                                        </p:cTn>
                                        <p:tgtEl>
                                          <p:spTgt spid="12"/>
                                        </p:tgtEl>
                                      </p:cBhvr>
                                      <p:to x="100000" y="100000"/>
                                    </p:animScale>
                                    <p:animScale>
                                      <p:cBhvr>
                                        <p:cTn id="94" dur="26">
                                          <p:stCondLst>
                                            <p:cond delay="1642"/>
                                          </p:stCondLst>
                                        </p:cTn>
                                        <p:tgtEl>
                                          <p:spTgt spid="12"/>
                                        </p:tgtEl>
                                      </p:cBhvr>
                                      <p:to x="100000" y="90000"/>
                                    </p:animScale>
                                    <p:animScale>
                                      <p:cBhvr>
                                        <p:cTn id="95" dur="166" decel="50000">
                                          <p:stCondLst>
                                            <p:cond delay="1668"/>
                                          </p:stCondLst>
                                        </p:cTn>
                                        <p:tgtEl>
                                          <p:spTgt spid="12"/>
                                        </p:tgtEl>
                                      </p:cBhvr>
                                      <p:to x="100000" y="100000"/>
                                    </p:animScale>
                                    <p:animScale>
                                      <p:cBhvr>
                                        <p:cTn id="96" dur="26">
                                          <p:stCondLst>
                                            <p:cond delay="1808"/>
                                          </p:stCondLst>
                                        </p:cTn>
                                        <p:tgtEl>
                                          <p:spTgt spid="12"/>
                                        </p:tgtEl>
                                      </p:cBhvr>
                                      <p:to x="100000" y="95000"/>
                                    </p:animScale>
                                    <p:animScale>
                                      <p:cBhvr>
                                        <p:cTn id="97"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0" grpId="0"/>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12271920" cy="1005842"/>
          </a:xfrm>
        </p:spPr>
        <p:txBody>
          <a:bodyPr/>
          <a:lstStyle/>
          <a:p>
            <a:r>
              <a:rPr lang="en-US" sz="3600" b="1" dirty="0"/>
              <a:t> the principle of </a:t>
            </a:r>
            <a:r>
              <a:rPr lang="en-US" sz="3600" b="1" dirty="0" smtClean="0"/>
              <a:t>inclusion–exclusion CONTD. </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55</a:t>
            </a:fld>
            <a:endParaRPr lang="en-NZ" dirty="0">
              <a:solidFill>
                <a:srgbClr val="000000"/>
              </a:solidFill>
            </a:endParaRPr>
          </a:p>
        </p:txBody>
      </p:sp>
      <p:sp>
        <p:nvSpPr>
          <p:cNvPr id="3" name="Rectangle 2"/>
          <p:cNvSpPr/>
          <p:nvPr/>
        </p:nvSpPr>
        <p:spPr>
          <a:xfrm>
            <a:off x="852409" y="1480785"/>
            <a:ext cx="6411948" cy="2523768"/>
          </a:xfrm>
          <a:prstGeom prst="rect">
            <a:avLst/>
          </a:prstGeom>
        </p:spPr>
        <p:txBody>
          <a:bodyPr wrap="none">
            <a:spAutoFit/>
          </a:bodyPr>
          <a:lstStyle/>
          <a:p>
            <a:pPr>
              <a:spcBef>
                <a:spcPts val="600"/>
              </a:spcBef>
              <a:spcAft>
                <a:spcPts val="600"/>
              </a:spcAft>
            </a:pPr>
            <a:r>
              <a:rPr lang="en-IN" dirty="0"/>
              <a:t> </a:t>
            </a:r>
            <a:r>
              <a:rPr lang="en-IN" dirty="0" smtClean="0"/>
              <a:t>3. </a:t>
            </a:r>
            <a:r>
              <a:rPr lang="en-IN" sz="3200" dirty="0" smtClean="0"/>
              <a:t>If </a:t>
            </a:r>
            <a:r>
              <a:rPr lang="en-IN" sz="3200" dirty="0"/>
              <a:t>A and B are any two sets </a:t>
            </a:r>
            <a:r>
              <a:rPr lang="en-IN" sz="3200" dirty="0" smtClean="0"/>
              <a:t>then</a:t>
            </a:r>
          </a:p>
          <a:p>
            <a:pPr>
              <a:spcBef>
                <a:spcPts val="600"/>
              </a:spcBef>
              <a:spcAft>
                <a:spcPts val="600"/>
              </a:spcAft>
            </a:pPr>
            <a:r>
              <a:rPr lang="en-IN" sz="3200" dirty="0" smtClean="0"/>
              <a:t>  A = (</a:t>
            </a:r>
            <a:r>
              <a:rPr lang="en-IN" sz="3200" dirty="0" smtClean="0">
                <a:solidFill>
                  <a:srgbClr val="FF3399"/>
                </a:solidFill>
              </a:rPr>
              <a:t>A – B</a:t>
            </a:r>
            <a:r>
              <a:rPr lang="en-IN" sz="3200" dirty="0" smtClean="0"/>
              <a:t>) </a:t>
            </a:r>
            <a:r>
              <a:rPr lang="en-IN" sz="3200" dirty="0" smtClean="0">
                <a:sym typeface="Symbol" panose="05050102010706020507" pitchFamily="18" charset="2"/>
              </a:rPr>
              <a:t> </a:t>
            </a:r>
            <a:r>
              <a:rPr lang="en-IN" sz="3200" dirty="0" smtClean="0"/>
              <a:t>(A </a:t>
            </a:r>
            <a:r>
              <a:rPr lang="en-IN" sz="3200" dirty="0" smtClean="0">
                <a:sym typeface="Symbol" panose="05050102010706020507" pitchFamily="18" charset="2"/>
              </a:rPr>
              <a:t> </a:t>
            </a:r>
            <a:r>
              <a:rPr lang="en-IN" sz="3200" dirty="0" smtClean="0"/>
              <a:t>B)</a:t>
            </a:r>
          </a:p>
          <a:p>
            <a:pPr>
              <a:spcBef>
                <a:spcPts val="600"/>
              </a:spcBef>
              <a:spcAft>
                <a:spcPts val="600"/>
              </a:spcAft>
            </a:pPr>
            <a:r>
              <a:rPr lang="en-IN" sz="3200" dirty="0" smtClean="0">
                <a:sym typeface="Symbol" panose="05050102010706020507" pitchFamily="18" charset="2"/>
              </a:rPr>
              <a:t> </a:t>
            </a:r>
            <a:r>
              <a:rPr lang="en-IN" sz="3200" dirty="0" smtClean="0"/>
              <a:t>n(A) </a:t>
            </a:r>
            <a:r>
              <a:rPr lang="en-IN" sz="3200" dirty="0"/>
              <a:t>= </a:t>
            </a:r>
            <a:r>
              <a:rPr lang="en-IN" sz="3200" dirty="0" smtClean="0"/>
              <a:t>n (A </a:t>
            </a:r>
            <a:r>
              <a:rPr lang="en-IN" sz="3200" dirty="0"/>
              <a:t>– B) </a:t>
            </a:r>
            <a:r>
              <a:rPr lang="en-IN" sz="3200" dirty="0" smtClean="0">
                <a:sym typeface="Symbol" panose="05050102010706020507" pitchFamily="18" charset="2"/>
              </a:rPr>
              <a:t>+ n</a:t>
            </a:r>
            <a:r>
              <a:rPr lang="en-IN" sz="3200" dirty="0" smtClean="0"/>
              <a:t>(A </a:t>
            </a:r>
            <a:r>
              <a:rPr lang="en-IN" sz="3200" dirty="0">
                <a:sym typeface="Symbol" panose="05050102010706020507" pitchFamily="18" charset="2"/>
              </a:rPr>
              <a:t> </a:t>
            </a:r>
            <a:r>
              <a:rPr lang="en-IN" sz="3200" dirty="0"/>
              <a:t>B)</a:t>
            </a:r>
          </a:p>
          <a:p>
            <a:pPr>
              <a:spcBef>
                <a:spcPts val="600"/>
              </a:spcBef>
              <a:spcAft>
                <a:spcPts val="600"/>
              </a:spcAft>
            </a:pPr>
            <a:r>
              <a:rPr lang="en-IN" sz="3200" dirty="0" smtClean="0">
                <a:solidFill>
                  <a:srgbClr val="0000FF"/>
                </a:solidFill>
              </a:rPr>
              <a:t>Or</a:t>
            </a:r>
            <a:r>
              <a:rPr lang="en-IN" sz="3200" dirty="0" smtClean="0"/>
              <a:t> n(</a:t>
            </a:r>
            <a:r>
              <a:rPr lang="en-IN" sz="3200" dirty="0" smtClean="0">
                <a:solidFill>
                  <a:srgbClr val="FF3399"/>
                </a:solidFill>
              </a:rPr>
              <a:t>A </a:t>
            </a:r>
            <a:r>
              <a:rPr lang="en-IN" sz="3200" dirty="0">
                <a:solidFill>
                  <a:srgbClr val="FF3399"/>
                </a:solidFill>
              </a:rPr>
              <a:t>– B</a:t>
            </a:r>
            <a:r>
              <a:rPr lang="en-IN" sz="3200" dirty="0" smtClean="0"/>
              <a:t>) = </a:t>
            </a:r>
          </a:p>
        </p:txBody>
      </p:sp>
      <p:pic>
        <p:nvPicPr>
          <p:cNvPr id="5" name="Picture 4"/>
          <p:cNvPicPr>
            <a:picLocks noChangeAspect="1"/>
          </p:cNvPicPr>
          <p:nvPr/>
        </p:nvPicPr>
        <p:blipFill>
          <a:blip r:embed="rId2"/>
          <a:stretch>
            <a:fillRect/>
          </a:stretch>
        </p:blipFill>
        <p:spPr>
          <a:xfrm>
            <a:off x="8686800" y="1489750"/>
            <a:ext cx="2486372" cy="1571844"/>
          </a:xfrm>
          <a:prstGeom prst="rect">
            <a:avLst/>
          </a:prstGeom>
        </p:spPr>
      </p:pic>
      <p:sp>
        <p:nvSpPr>
          <p:cNvPr id="6" name="Rectangle 5"/>
          <p:cNvSpPr/>
          <p:nvPr/>
        </p:nvSpPr>
        <p:spPr>
          <a:xfrm>
            <a:off x="10134600" y="2038512"/>
            <a:ext cx="850554" cy="461665"/>
          </a:xfrm>
          <a:prstGeom prst="rect">
            <a:avLst/>
          </a:prstGeom>
        </p:spPr>
        <p:txBody>
          <a:bodyPr wrap="none">
            <a:spAutoFit/>
          </a:bodyPr>
          <a:lstStyle/>
          <a:p>
            <a:r>
              <a:rPr lang="en-IN" sz="2400" dirty="0">
                <a:solidFill>
                  <a:srgbClr val="0000FF"/>
                </a:solidFill>
              </a:rPr>
              <a:t>B</a:t>
            </a:r>
            <a:r>
              <a:rPr lang="en-IN" sz="2400" dirty="0" smtClean="0">
                <a:solidFill>
                  <a:srgbClr val="0000FF"/>
                </a:solidFill>
              </a:rPr>
              <a:t> - A</a:t>
            </a:r>
            <a:endParaRPr lang="en-IN" sz="2400" dirty="0">
              <a:solidFill>
                <a:srgbClr val="0000FF"/>
              </a:solidFill>
            </a:endParaRPr>
          </a:p>
        </p:txBody>
      </p:sp>
      <p:sp>
        <p:nvSpPr>
          <p:cNvPr id="7" name="Rectangle 6"/>
          <p:cNvSpPr/>
          <p:nvPr/>
        </p:nvSpPr>
        <p:spPr>
          <a:xfrm>
            <a:off x="8839200" y="2060924"/>
            <a:ext cx="850554" cy="461665"/>
          </a:xfrm>
          <a:prstGeom prst="rect">
            <a:avLst/>
          </a:prstGeom>
        </p:spPr>
        <p:txBody>
          <a:bodyPr wrap="none">
            <a:spAutoFit/>
          </a:bodyPr>
          <a:lstStyle/>
          <a:p>
            <a:r>
              <a:rPr lang="en-IN" sz="2400" dirty="0" smtClean="0">
                <a:solidFill>
                  <a:srgbClr val="FF3399"/>
                </a:solidFill>
              </a:rPr>
              <a:t>A - B</a:t>
            </a:r>
            <a:endParaRPr lang="en-IN" sz="2400" dirty="0">
              <a:solidFill>
                <a:srgbClr val="FF3399"/>
              </a:solidFill>
            </a:endParaRPr>
          </a:p>
        </p:txBody>
      </p:sp>
      <p:sp>
        <p:nvSpPr>
          <p:cNvPr id="8" name="Rectangle 7"/>
          <p:cNvSpPr/>
          <p:nvPr/>
        </p:nvSpPr>
        <p:spPr>
          <a:xfrm rot="16200000">
            <a:off x="9504100" y="2074371"/>
            <a:ext cx="781240" cy="400110"/>
          </a:xfrm>
          <a:prstGeom prst="rect">
            <a:avLst/>
          </a:prstGeom>
        </p:spPr>
        <p:txBody>
          <a:bodyPr wrap="none">
            <a:spAutoFit/>
          </a:bodyPr>
          <a:lstStyle/>
          <a:p>
            <a:r>
              <a:rPr lang="en-IN" sz="2000" dirty="0" smtClean="0"/>
              <a:t>A </a:t>
            </a:r>
            <a:r>
              <a:rPr lang="en-IN" sz="2000" dirty="0" smtClean="0">
                <a:sym typeface="Symbol" panose="05050102010706020507" pitchFamily="18" charset="2"/>
              </a:rPr>
              <a:t></a:t>
            </a:r>
            <a:r>
              <a:rPr lang="en-IN" sz="2000" dirty="0" smtClean="0"/>
              <a:t>B</a:t>
            </a:r>
            <a:endParaRPr lang="en-IN" sz="2000" dirty="0"/>
          </a:p>
        </p:txBody>
      </p:sp>
      <p:cxnSp>
        <p:nvCxnSpPr>
          <p:cNvPr id="10" name="Straight Connector 9"/>
          <p:cNvCxnSpPr/>
          <p:nvPr/>
        </p:nvCxnSpPr>
        <p:spPr>
          <a:xfrm flipV="1">
            <a:off x="8839200" y="1600200"/>
            <a:ext cx="850554" cy="333918"/>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834289" y="1727006"/>
            <a:ext cx="1007864" cy="490718"/>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991599" y="2426859"/>
            <a:ext cx="737980" cy="269502"/>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9143669" y="2561610"/>
            <a:ext cx="585910" cy="269402"/>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9338221" y="2714010"/>
            <a:ext cx="543758" cy="228541"/>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0134600" y="1600200"/>
            <a:ext cx="425277" cy="372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0168713" y="1767159"/>
            <a:ext cx="629128" cy="391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087729" y="2435857"/>
            <a:ext cx="966814" cy="212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134600" y="2621940"/>
            <a:ext cx="850554" cy="275583"/>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392975" y="3352800"/>
            <a:ext cx="958917" cy="584775"/>
          </a:xfrm>
          <a:prstGeom prst="rect">
            <a:avLst/>
          </a:prstGeom>
        </p:spPr>
        <p:txBody>
          <a:bodyPr wrap="none">
            <a:spAutoFit/>
          </a:bodyPr>
          <a:lstStyle/>
          <a:p>
            <a:r>
              <a:rPr lang="en-IN" sz="3200" dirty="0"/>
              <a:t>n(A)</a:t>
            </a:r>
          </a:p>
        </p:txBody>
      </p:sp>
      <p:sp>
        <p:nvSpPr>
          <p:cNvPr id="31" name="Rectangle 30"/>
          <p:cNvSpPr/>
          <p:nvPr/>
        </p:nvSpPr>
        <p:spPr>
          <a:xfrm>
            <a:off x="4351892" y="3352800"/>
            <a:ext cx="2095254" cy="584775"/>
          </a:xfrm>
          <a:prstGeom prst="rect">
            <a:avLst/>
          </a:prstGeom>
        </p:spPr>
        <p:txBody>
          <a:bodyPr wrap="none">
            <a:spAutoFit/>
          </a:bodyPr>
          <a:lstStyle/>
          <a:p>
            <a:r>
              <a:rPr lang="en-IN" sz="3200" dirty="0"/>
              <a:t>–</a:t>
            </a:r>
            <a:r>
              <a:rPr lang="en-IN" sz="3200" dirty="0" smtClean="0"/>
              <a:t> n(A </a:t>
            </a:r>
            <a:r>
              <a:rPr lang="en-IN" sz="3200" dirty="0" smtClean="0">
                <a:sym typeface="Symbol" panose="05050102010706020507" pitchFamily="18" charset="2"/>
              </a:rPr>
              <a:t></a:t>
            </a:r>
            <a:r>
              <a:rPr lang="en-IN" sz="3200" dirty="0" smtClean="0"/>
              <a:t> B)</a:t>
            </a:r>
            <a:endParaRPr lang="en-IN" sz="3200" dirty="0"/>
          </a:p>
        </p:txBody>
      </p:sp>
      <p:sp>
        <p:nvSpPr>
          <p:cNvPr id="32" name="Rectangle 31"/>
          <p:cNvSpPr/>
          <p:nvPr/>
        </p:nvSpPr>
        <p:spPr>
          <a:xfrm>
            <a:off x="7946059" y="3248412"/>
            <a:ext cx="6334259" cy="2462213"/>
          </a:xfrm>
          <a:prstGeom prst="rect">
            <a:avLst/>
          </a:prstGeom>
        </p:spPr>
        <p:txBody>
          <a:bodyPr wrap="square">
            <a:spAutoFit/>
          </a:bodyPr>
          <a:lstStyle/>
          <a:p>
            <a:pPr>
              <a:spcBef>
                <a:spcPts val="600"/>
              </a:spcBef>
              <a:spcAft>
                <a:spcPts val="600"/>
              </a:spcAft>
            </a:pPr>
            <a:r>
              <a:rPr lang="en-IN" sz="2800" dirty="0" smtClean="0"/>
              <a:t>similarly </a:t>
            </a:r>
          </a:p>
          <a:p>
            <a:pPr>
              <a:spcBef>
                <a:spcPts val="600"/>
              </a:spcBef>
              <a:spcAft>
                <a:spcPts val="600"/>
              </a:spcAft>
            </a:pPr>
            <a:r>
              <a:rPr lang="en-IN" sz="3200" dirty="0" smtClean="0"/>
              <a:t>B </a:t>
            </a:r>
            <a:r>
              <a:rPr lang="en-IN" sz="3200" dirty="0"/>
              <a:t>= </a:t>
            </a:r>
            <a:r>
              <a:rPr lang="en-IN" sz="3200" dirty="0" smtClean="0"/>
              <a:t>(</a:t>
            </a:r>
            <a:r>
              <a:rPr lang="en-IN" sz="3200" dirty="0" smtClean="0">
                <a:solidFill>
                  <a:srgbClr val="0000FF"/>
                </a:solidFill>
              </a:rPr>
              <a:t>B </a:t>
            </a:r>
            <a:r>
              <a:rPr lang="en-IN" sz="3200" dirty="0">
                <a:solidFill>
                  <a:srgbClr val="0000FF"/>
                </a:solidFill>
              </a:rPr>
              <a:t>– </a:t>
            </a:r>
            <a:r>
              <a:rPr lang="en-IN" sz="3200" dirty="0" smtClean="0">
                <a:solidFill>
                  <a:srgbClr val="0000FF"/>
                </a:solidFill>
              </a:rPr>
              <a:t>A</a:t>
            </a:r>
            <a:r>
              <a:rPr lang="en-IN" sz="3200" dirty="0" smtClean="0"/>
              <a:t>) </a:t>
            </a:r>
            <a:r>
              <a:rPr lang="en-IN" sz="3200" dirty="0">
                <a:sym typeface="Symbol" panose="05050102010706020507" pitchFamily="18" charset="2"/>
              </a:rPr>
              <a:t> </a:t>
            </a:r>
            <a:r>
              <a:rPr lang="en-IN" sz="3200" dirty="0"/>
              <a:t>(A </a:t>
            </a:r>
            <a:r>
              <a:rPr lang="en-IN" sz="3200" dirty="0">
                <a:sym typeface="Symbol" panose="05050102010706020507" pitchFamily="18" charset="2"/>
              </a:rPr>
              <a:t> </a:t>
            </a:r>
            <a:r>
              <a:rPr lang="en-IN" sz="3200" dirty="0"/>
              <a:t>B)</a:t>
            </a:r>
          </a:p>
          <a:p>
            <a:pPr>
              <a:spcBef>
                <a:spcPts val="600"/>
              </a:spcBef>
              <a:spcAft>
                <a:spcPts val="600"/>
              </a:spcAft>
            </a:pPr>
            <a:r>
              <a:rPr lang="en-IN" sz="3200" dirty="0" smtClean="0">
                <a:sym typeface="Symbol" panose="05050102010706020507" pitchFamily="18" charset="2"/>
              </a:rPr>
              <a:t> </a:t>
            </a:r>
            <a:r>
              <a:rPr lang="en-IN" sz="3200" dirty="0" smtClean="0"/>
              <a:t>n(B) </a:t>
            </a:r>
            <a:r>
              <a:rPr lang="en-IN" sz="3200" dirty="0"/>
              <a:t>= n </a:t>
            </a:r>
            <a:r>
              <a:rPr lang="en-IN" sz="3200" dirty="0" smtClean="0"/>
              <a:t>(</a:t>
            </a:r>
            <a:r>
              <a:rPr lang="en-IN" sz="3200" dirty="0" smtClean="0">
                <a:solidFill>
                  <a:srgbClr val="0000FF"/>
                </a:solidFill>
              </a:rPr>
              <a:t>B </a:t>
            </a:r>
            <a:r>
              <a:rPr lang="en-IN" sz="3200" dirty="0">
                <a:solidFill>
                  <a:srgbClr val="0000FF"/>
                </a:solidFill>
              </a:rPr>
              <a:t>– </a:t>
            </a:r>
            <a:r>
              <a:rPr lang="en-IN" sz="3200" dirty="0" smtClean="0">
                <a:solidFill>
                  <a:srgbClr val="0000FF"/>
                </a:solidFill>
              </a:rPr>
              <a:t>A</a:t>
            </a:r>
            <a:r>
              <a:rPr lang="en-IN" sz="3200" dirty="0" smtClean="0"/>
              <a:t>) </a:t>
            </a:r>
            <a:r>
              <a:rPr lang="en-IN" sz="3200" dirty="0">
                <a:sym typeface="Symbol" panose="05050102010706020507" pitchFamily="18" charset="2"/>
              </a:rPr>
              <a:t>+ n</a:t>
            </a:r>
            <a:r>
              <a:rPr lang="en-IN" sz="3200" dirty="0"/>
              <a:t>(A </a:t>
            </a:r>
            <a:r>
              <a:rPr lang="en-IN" sz="3200" dirty="0">
                <a:sym typeface="Symbol" panose="05050102010706020507" pitchFamily="18" charset="2"/>
              </a:rPr>
              <a:t> </a:t>
            </a:r>
            <a:r>
              <a:rPr lang="en-IN" sz="3200" dirty="0"/>
              <a:t>B)</a:t>
            </a:r>
          </a:p>
          <a:p>
            <a:pPr>
              <a:spcBef>
                <a:spcPts val="600"/>
              </a:spcBef>
              <a:spcAft>
                <a:spcPts val="600"/>
              </a:spcAft>
            </a:pPr>
            <a:r>
              <a:rPr lang="en-IN" sz="3200" dirty="0">
                <a:solidFill>
                  <a:srgbClr val="0000FF"/>
                </a:solidFill>
              </a:rPr>
              <a:t>Or</a:t>
            </a:r>
            <a:r>
              <a:rPr lang="en-IN" sz="3200" dirty="0"/>
              <a:t> n </a:t>
            </a:r>
            <a:r>
              <a:rPr lang="en-IN" sz="3200" dirty="0" smtClean="0"/>
              <a:t>(</a:t>
            </a:r>
            <a:r>
              <a:rPr lang="en-IN" sz="3200" dirty="0">
                <a:solidFill>
                  <a:srgbClr val="0000FF"/>
                </a:solidFill>
              </a:rPr>
              <a:t>B – A</a:t>
            </a:r>
            <a:r>
              <a:rPr lang="en-IN" sz="3200" dirty="0" smtClean="0"/>
              <a:t>) </a:t>
            </a:r>
            <a:r>
              <a:rPr lang="en-IN" sz="3200" dirty="0"/>
              <a:t>= </a:t>
            </a:r>
          </a:p>
        </p:txBody>
      </p:sp>
      <p:sp>
        <p:nvSpPr>
          <p:cNvPr id="33" name="Rectangle 32"/>
          <p:cNvSpPr/>
          <p:nvPr/>
        </p:nvSpPr>
        <p:spPr>
          <a:xfrm>
            <a:off x="10561004" y="5116778"/>
            <a:ext cx="958917" cy="584775"/>
          </a:xfrm>
          <a:prstGeom prst="rect">
            <a:avLst/>
          </a:prstGeom>
        </p:spPr>
        <p:txBody>
          <a:bodyPr wrap="none">
            <a:spAutoFit/>
          </a:bodyPr>
          <a:lstStyle/>
          <a:p>
            <a:r>
              <a:rPr lang="en-IN" sz="3200" dirty="0" smtClean="0"/>
              <a:t>n(B)</a:t>
            </a:r>
            <a:endParaRPr lang="en-IN" sz="3200" dirty="0"/>
          </a:p>
        </p:txBody>
      </p:sp>
      <p:sp>
        <p:nvSpPr>
          <p:cNvPr id="34" name="Rectangle 33"/>
          <p:cNvSpPr/>
          <p:nvPr/>
        </p:nvSpPr>
        <p:spPr>
          <a:xfrm>
            <a:off x="11519921" y="5116778"/>
            <a:ext cx="2095254" cy="584775"/>
          </a:xfrm>
          <a:prstGeom prst="rect">
            <a:avLst/>
          </a:prstGeom>
        </p:spPr>
        <p:txBody>
          <a:bodyPr wrap="none">
            <a:spAutoFit/>
          </a:bodyPr>
          <a:lstStyle/>
          <a:p>
            <a:r>
              <a:rPr lang="en-IN" sz="3200" dirty="0"/>
              <a:t>–</a:t>
            </a:r>
            <a:r>
              <a:rPr lang="en-IN" sz="3200" dirty="0" smtClean="0"/>
              <a:t> n(A </a:t>
            </a:r>
            <a:r>
              <a:rPr lang="en-IN" sz="3200" dirty="0" smtClean="0">
                <a:sym typeface="Symbol" panose="05050102010706020507" pitchFamily="18" charset="2"/>
              </a:rPr>
              <a:t></a:t>
            </a:r>
            <a:r>
              <a:rPr lang="en-IN" sz="3200" dirty="0" smtClean="0"/>
              <a:t> B)</a:t>
            </a:r>
            <a:endParaRPr lang="en-IN" sz="3200" dirty="0"/>
          </a:p>
        </p:txBody>
      </p:sp>
      <p:sp>
        <p:nvSpPr>
          <p:cNvPr id="35" name="Rectangle 34"/>
          <p:cNvSpPr/>
          <p:nvPr/>
        </p:nvSpPr>
        <p:spPr>
          <a:xfrm>
            <a:off x="1901623" y="5974304"/>
            <a:ext cx="8896218" cy="1077218"/>
          </a:xfrm>
          <a:prstGeom prst="rect">
            <a:avLst/>
          </a:prstGeom>
        </p:spPr>
        <p:txBody>
          <a:bodyPr wrap="none">
            <a:spAutoFit/>
          </a:bodyPr>
          <a:lstStyle/>
          <a:p>
            <a:r>
              <a:rPr lang="en-IN" sz="3200" dirty="0" smtClean="0">
                <a:solidFill>
                  <a:srgbClr val="FF3399"/>
                </a:solidFill>
              </a:rPr>
              <a:t>Only set A elements</a:t>
            </a:r>
            <a:r>
              <a:rPr lang="en-IN" sz="3200" dirty="0" smtClean="0"/>
              <a:t>: n(A </a:t>
            </a:r>
            <a:r>
              <a:rPr lang="en-IN" sz="3200" dirty="0"/>
              <a:t>– B) </a:t>
            </a:r>
            <a:r>
              <a:rPr lang="en-IN" sz="3200" dirty="0" smtClean="0"/>
              <a:t>= n(A</a:t>
            </a:r>
            <a:r>
              <a:rPr lang="en-IN" sz="3200" dirty="0"/>
              <a:t>) –</a:t>
            </a:r>
            <a:r>
              <a:rPr lang="en-IN" sz="3200" dirty="0" smtClean="0">
                <a:sym typeface="Symbol" panose="05050102010706020507" pitchFamily="18" charset="2"/>
              </a:rPr>
              <a:t> </a:t>
            </a:r>
            <a:r>
              <a:rPr lang="en-IN" sz="3200" dirty="0">
                <a:sym typeface="Symbol" panose="05050102010706020507" pitchFamily="18" charset="2"/>
              </a:rPr>
              <a:t>n</a:t>
            </a:r>
            <a:r>
              <a:rPr lang="en-IN" sz="3200" dirty="0"/>
              <a:t>(A </a:t>
            </a:r>
            <a:r>
              <a:rPr lang="en-IN" sz="3200" dirty="0">
                <a:sym typeface="Symbol" panose="05050102010706020507" pitchFamily="18" charset="2"/>
              </a:rPr>
              <a:t> </a:t>
            </a:r>
            <a:r>
              <a:rPr lang="en-IN" sz="3200" dirty="0"/>
              <a:t>B</a:t>
            </a:r>
            <a:r>
              <a:rPr lang="en-IN" sz="3200" dirty="0" smtClean="0"/>
              <a:t>)</a:t>
            </a:r>
          </a:p>
          <a:p>
            <a:r>
              <a:rPr lang="en-IN" sz="3200" dirty="0" smtClean="0">
                <a:solidFill>
                  <a:srgbClr val="0000FF"/>
                </a:solidFill>
              </a:rPr>
              <a:t>Only </a:t>
            </a:r>
            <a:r>
              <a:rPr lang="en-IN" sz="3200" dirty="0">
                <a:solidFill>
                  <a:srgbClr val="0000FF"/>
                </a:solidFill>
              </a:rPr>
              <a:t>set </a:t>
            </a:r>
            <a:r>
              <a:rPr lang="en-IN" sz="3200" dirty="0" smtClean="0">
                <a:solidFill>
                  <a:srgbClr val="0000FF"/>
                </a:solidFill>
              </a:rPr>
              <a:t>B </a:t>
            </a:r>
            <a:r>
              <a:rPr lang="en-IN" sz="3200" dirty="0">
                <a:solidFill>
                  <a:srgbClr val="0000FF"/>
                </a:solidFill>
              </a:rPr>
              <a:t>elements</a:t>
            </a:r>
            <a:r>
              <a:rPr lang="en-IN" sz="3200" dirty="0"/>
              <a:t>: </a:t>
            </a:r>
            <a:r>
              <a:rPr lang="en-IN" sz="3200" dirty="0" smtClean="0"/>
              <a:t>n(B </a:t>
            </a:r>
            <a:r>
              <a:rPr lang="en-IN" sz="3200" dirty="0"/>
              <a:t>– </a:t>
            </a:r>
            <a:r>
              <a:rPr lang="en-IN" sz="3200" dirty="0" smtClean="0"/>
              <a:t>A) </a:t>
            </a:r>
            <a:r>
              <a:rPr lang="en-IN" sz="3200" dirty="0"/>
              <a:t>= </a:t>
            </a:r>
            <a:r>
              <a:rPr lang="en-IN" sz="3200" dirty="0" smtClean="0"/>
              <a:t>n(B) </a:t>
            </a:r>
            <a:r>
              <a:rPr lang="en-IN" sz="3200" dirty="0"/>
              <a:t>–</a:t>
            </a:r>
            <a:r>
              <a:rPr lang="en-IN" sz="3200" dirty="0">
                <a:sym typeface="Symbol" panose="05050102010706020507" pitchFamily="18" charset="2"/>
              </a:rPr>
              <a:t> n</a:t>
            </a:r>
            <a:r>
              <a:rPr lang="en-IN" sz="3200" dirty="0"/>
              <a:t>(A </a:t>
            </a:r>
            <a:r>
              <a:rPr lang="en-IN" sz="3200" dirty="0">
                <a:sym typeface="Symbol" panose="05050102010706020507" pitchFamily="18" charset="2"/>
              </a:rPr>
              <a:t> </a:t>
            </a:r>
            <a:r>
              <a:rPr lang="en-IN" sz="3200" dirty="0"/>
              <a:t>B</a:t>
            </a:r>
            <a:r>
              <a:rPr lang="en-IN" sz="3200" dirty="0" smtClean="0"/>
              <a:t>)</a:t>
            </a:r>
            <a:endParaRPr lang="en-IN" sz="3200" dirty="0"/>
          </a:p>
        </p:txBody>
      </p:sp>
    </p:spTree>
    <p:extLst>
      <p:ext uri="{BB962C8B-B14F-4D97-AF65-F5344CB8AC3E}">
        <p14:creationId xmlns:p14="http://schemas.microsoft.com/office/powerpoint/2010/main" val="212097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0" end="0"/>
                                            </p:txEl>
                                          </p:spTgt>
                                        </p:tgtEl>
                                        <p:attrNameLst>
                                          <p:attrName>style.visibility</p:attrName>
                                        </p:attrNameLst>
                                      </p:cBhvr>
                                      <p:to>
                                        <p:strVal val="visible"/>
                                      </p:to>
                                    </p:set>
                                    <p:anim calcmode="lin" valueType="num">
                                      <p:cBhvr additive="base">
                                        <p:cTn id="6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 end="1"/>
                                            </p:txEl>
                                          </p:spTgt>
                                        </p:tgtEl>
                                        <p:attrNameLst>
                                          <p:attrName>style.visibility</p:attrName>
                                        </p:attrNameLst>
                                      </p:cBhvr>
                                      <p:to>
                                        <p:strVal val="visible"/>
                                      </p:to>
                                    </p:set>
                                    <p:anim calcmode="lin" valueType="num">
                                      <p:cBhvr additive="base">
                                        <p:cTn id="7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anim calcmode="lin" valueType="num">
                                      <p:cBhvr additive="base">
                                        <p:cTn id="7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3" end="3"/>
                                            </p:txEl>
                                          </p:spTgt>
                                        </p:tgtEl>
                                        <p:attrNameLst>
                                          <p:attrName>style.visibility</p:attrName>
                                        </p:attrNameLst>
                                      </p:cBhvr>
                                      <p:to>
                                        <p:strVal val="visible"/>
                                      </p:to>
                                    </p:set>
                                    <p:anim calcmode="lin" valueType="num">
                                      <p:cBhvr additive="base">
                                        <p:cTn id="8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fill="hold"/>
                                        <p:tgtEl>
                                          <p:spTgt spid="30"/>
                                        </p:tgtEl>
                                        <p:attrNameLst>
                                          <p:attrName>ppt_x</p:attrName>
                                        </p:attrNameLst>
                                      </p:cBhvr>
                                      <p:tavLst>
                                        <p:tav tm="0">
                                          <p:val>
                                            <p:strVal val="#ppt_x"/>
                                          </p:val>
                                        </p:tav>
                                        <p:tav tm="100000">
                                          <p:val>
                                            <p:strVal val="#ppt_x"/>
                                          </p:val>
                                        </p:tav>
                                      </p:tavLst>
                                    </p:anim>
                                    <p:anim calcmode="lin" valueType="num">
                                      <p:cBhvr additive="base">
                                        <p:cTn id="9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1">
                                            <p:txEl>
                                              <p:pRg st="0" end="0"/>
                                            </p:txEl>
                                          </p:spTgt>
                                        </p:tgtEl>
                                        <p:attrNameLst>
                                          <p:attrName>style.visibility</p:attrName>
                                        </p:attrNameLst>
                                      </p:cBhvr>
                                      <p:to>
                                        <p:strVal val="visible"/>
                                      </p:to>
                                    </p:set>
                                    <p:anim calcmode="lin" valueType="num">
                                      <p:cBhvr additive="base">
                                        <p:cTn id="9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2">
                                            <p:txEl>
                                              <p:pRg st="0" end="0"/>
                                            </p:txEl>
                                          </p:spTgt>
                                        </p:tgtEl>
                                        <p:attrNameLst>
                                          <p:attrName>style.visibility</p:attrName>
                                        </p:attrNameLst>
                                      </p:cBhvr>
                                      <p:to>
                                        <p:strVal val="visible"/>
                                      </p:to>
                                    </p:set>
                                    <p:anim calcmode="lin" valueType="num">
                                      <p:cBhvr additive="base">
                                        <p:cTn id="103"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32">
                                            <p:txEl>
                                              <p:pRg st="1" end="1"/>
                                            </p:txEl>
                                          </p:spTgt>
                                        </p:tgtEl>
                                        <p:attrNameLst>
                                          <p:attrName>style.visibility</p:attrName>
                                        </p:attrNameLst>
                                      </p:cBhvr>
                                      <p:to>
                                        <p:strVal val="visible"/>
                                      </p:to>
                                    </p:set>
                                    <p:anim calcmode="lin" valueType="num">
                                      <p:cBhvr additive="base">
                                        <p:cTn id="109" dur="500" fill="hold"/>
                                        <p:tgtEl>
                                          <p:spTgt spid="32">
                                            <p:txEl>
                                              <p:pRg st="1" end="1"/>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32">
                                            <p:txEl>
                                              <p:pRg st="2" end="2"/>
                                            </p:txEl>
                                          </p:spTgt>
                                        </p:tgtEl>
                                        <p:attrNameLst>
                                          <p:attrName>style.visibility</p:attrName>
                                        </p:attrNameLst>
                                      </p:cBhvr>
                                      <p:to>
                                        <p:strVal val="visible"/>
                                      </p:to>
                                    </p:set>
                                    <p:anim calcmode="lin" valueType="num">
                                      <p:cBhvr additive="base">
                                        <p:cTn id="115" dur="500" fill="hold"/>
                                        <p:tgtEl>
                                          <p:spTgt spid="32">
                                            <p:txEl>
                                              <p:pRg st="2" end="2"/>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32">
                                            <p:txEl>
                                              <p:pRg st="3" end="3"/>
                                            </p:txEl>
                                          </p:spTgt>
                                        </p:tgtEl>
                                        <p:attrNameLst>
                                          <p:attrName>style.visibility</p:attrName>
                                        </p:attrNameLst>
                                      </p:cBhvr>
                                      <p:to>
                                        <p:strVal val="visible"/>
                                      </p:to>
                                    </p:set>
                                    <p:anim calcmode="lin" valueType="num">
                                      <p:cBhvr additive="base">
                                        <p:cTn id="121" dur="500" fill="hold"/>
                                        <p:tgtEl>
                                          <p:spTgt spid="32">
                                            <p:txEl>
                                              <p:pRg st="3" end="3"/>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6" presetClass="entr" presetSubtype="0" fill="hold" nodeType="clickEffect">
                                  <p:stCondLst>
                                    <p:cond delay="0"/>
                                  </p:stCondLst>
                                  <p:childTnLst>
                                    <p:set>
                                      <p:cBhvr>
                                        <p:cTn id="126" dur="1" fill="hold">
                                          <p:stCondLst>
                                            <p:cond delay="0"/>
                                          </p:stCondLst>
                                        </p:cTn>
                                        <p:tgtEl>
                                          <p:spTgt spid="33">
                                            <p:txEl>
                                              <p:pRg st="0" end="0"/>
                                            </p:txEl>
                                          </p:spTgt>
                                        </p:tgtEl>
                                        <p:attrNameLst>
                                          <p:attrName>style.visibility</p:attrName>
                                        </p:attrNameLst>
                                      </p:cBhvr>
                                      <p:to>
                                        <p:strVal val="visible"/>
                                      </p:to>
                                    </p:set>
                                    <p:animEffect transition="in" filter="wipe(down)">
                                      <p:cBhvr>
                                        <p:cTn id="127" dur="580">
                                          <p:stCondLst>
                                            <p:cond delay="0"/>
                                          </p:stCondLst>
                                        </p:cTn>
                                        <p:tgtEl>
                                          <p:spTgt spid="33">
                                            <p:txEl>
                                              <p:pRg st="0" end="0"/>
                                            </p:txEl>
                                          </p:spTgt>
                                        </p:tgtEl>
                                      </p:cBhvr>
                                    </p:animEffect>
                                    <p:anim calcmode="lin" valueType="num">
                                      <p:cBhvr>
                                        <p:cTn id="128" dur="1822" tmFilter="0,0; 0.14,0.36; 0.43,0.73; 0.71,0.91; 1.0,1.0">
                                          <p:stCondLst>
                                            <p:cond delay="0"/>
                                          </p:stCondLst>
                                        </p:cTn>
                                        <p:tgtEl>
                                          <p:spTgt spid="33">
                                            <p:txEl>
                                              <p:pRg st="0" end="0"/>
                                            </p:txEl>
                                          </p:spTgt>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33">
                                            <p:txEl>
                                              <p:pRg st="0" end="0"/>
                                            </p:txEl>
                                          </p:spTgt>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33">
                                            <p:txEl>
                                              <p:pRg st="0" end="0"/>
                                            </p:txEl>
                                          </p:spTgt>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33">
                                            <p:txEl>
                                              <p:pRg st="0" end="0"/>
                                            </p:txEl>
                                          </p:spTgt>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33">
                                            <p:txEl>
                                              <p:pRg st="0" end="0"/>
                                            </p:txEl>
                                          </p:spTgt>
                                        </p:tgtEl>
                                        <p:attrNameLst>
                                          <p:attrName>ppt_y</p:attrName>
                                        </p:attrNameLst>
                                      </p:cBhvr>
                                      <p:tavLst>
                                        <p:tav tm="0" fmla="#ppt_y-sin(pi*$)/81">
                                          <p:val>
                                            <p:fltVal val="0"/>
                                          </p:val>
                                        </p:tav>
                                        <p:tav tm="100000">
                                          <p:val>
                                            <p:fltVal val="1"/>
                                          </p:val>
                                        </p:tav>
                                      </p:tavLst>
                                    </p:anim>
                                    <p:animScale>
                                      <p:cBhvr>
                                        <p:cTn id="133" dur="26">
                                          <p:stCondLst>
                                            <p:cond delay="650"/>
                                          </p:stCondLst>
                                        </p:cTn>
                                        <p:tgtEl>
                                          <p:spTgt spid="33">
                                            <p:txEl>
                                              <p:pRg st="0" end="0"/>
                                            </p:txEl>
                                          </p:spTgt>
                                        </p:tgtEl>
                                      </p:cBhvr>
                                      <p:to x="100000" y="60000"/>
                                    </p:animScale>
                                    <p:animScale>
                                      <p:cBhvr>
                                        <p:cTn id="134" dur="166" decel="50000">
                                          <p:stCondLst>
                                            <p:cond delay="676"/>
                                          </p:stCondLst>
                                        </p:cTn>
                                        <p:tgtEl>
                                          <p:spTgt spid="33">
                                            <p:txEl>
                                              <p:pRg st="0" end="0"/>
                                            </p:txEl>
                                          </p:spTgt>
                                        </p:tgtEl>
                                      </p:cBhvr>
                                      <p:to x="100000" y="100000"/>
                                    </p:animScale>
                                    <p:animScale>
                                      <p:cBhvr>
                                        <p:cTn id="135" dur="26">
                                          <p:stCondLst>
                                            <p:cond delay="1312"/>
                                          </p:stCondLst>
                                        </p:cTn>
                                        <p:tgtEl>
                                          <p:spTgt spid="33">
                                            <p:txEl>
                                              <p:pRg st="0" end="0"/>
                                            </p:txEl>
                                          </p:spTgt>
                                        </p:tgtEl>
                                      </p:cBhvr>
                                      <p:to x="100000" y="80000"/>
                                    </p:animScale>
                                    <p:animScale>
                                      <p:cBhvr>
                                        <p:cTn id="136" dur="166" decel="50000">
                                          <p:stCondLst>
                                            <p:cond delay="1338"/>
                                          </p:stCondLst>
                                        </p:cTn>
                                        <p:tgtEl>
                                          <p:spTgt spid="33">
                                            <p:txEl>
                                              <p:pRg st="0" end="0"/>
                                            </p:txEl>
                                          </p:spTgt>
                                        </p:tgtEl>
                                      </p:cBhvr>
                                      <p:to x="100000" y="100000"/>
                                    </p:animScale>
                                    <p:animScale>
                                      <p:cBhvr>
                                        <p:cTn id="137" dur="26">
                                          <p:stCondLst>
                                            <p:cond delay="1642"/>
                                          </p:stCondLst>
                                        </p:cTn>
                                        <p:tgtEl>
                                          <p:spTgt spid="33">
                                            <p:txEl>
                                              <p:pRg st="0" end="0"/>
                                            </p:txEl>
                                          </p:spTgt>
                                        </p:tgtEl>
                                      </p:cBhvr>
                                      <p:to x="100000" y="90000"/>
                                    </p:animScale>
                                    <p:animScale>
                                      <p:cBhvr>
                                        <p:cTn id="138" dur="166" decel="50000">
                                          <p:stCondLst>
                                            <p:cond delay="1668"/>
                                          </p:stCondLst>
                                        </p:cTn>
                                        <p:tgtEl>
                                          <p:spTgt spid="33">
                                            <p:txEl>
                                              <p:pRg st="0" end="0"/>
                                            </p:txEl>
                                          </p:spTgt>
                                        </p:tgtEl>
                                      </p:cBhvr>
                                      <p:to x="100000" y="100000"/>
                                    </p:animScale>
                                    <p:animScale>
                                      <p:cBhvr>
                                        <p:cTn id="139" dur="26">
                                          <p:stCondLst>
                                            <p:cond delay="1808"/>
                                          </p:stCondLst>
                                        </p:cTn>
                                        <p:tgtEl>
                                          <p:spTgt spid="33">
                                            <p:txEl>
                                              <p:pRg st="0" end="0"/>
                                            </p:txEl>
                                          </p:spTgt>
                                        </p:tgtEl>
                                      </p:cBhvr>
                                      <p:to x="100000" y="95000"/>
                                    </p:animScale>
                                    <p:animScale>
                                      <p:cBhvr>
                                        <p:cTn id="140" dur="166" decel="50000">
                                          <p:stCondLst>
                                            <p:cond delay="1834"/>
                                          </p:stCondLst>
                                        </p:cTn>
                                        <p:tgtEl>
                                          <p:spTgt spid="33">
                                            <p:txEl>
                                              <p:pRg st="0" end="0"/>
                                            </p:txEl>
                                          </p:spTgt>
                                        </p:tgtEl>
                                      </p:cBhvr>
                                      <p:to x="100000" y="100000"/>
                                    </p:animScale>
                                  </p:childTnLst>
                                </p:cTn>
                              </p:par>
                            </p:childTnLst>
                          </p:cTn>
                        </p:par>
                      </p:childTnLst>
                    </p:cTn>
                  </p:par>
                  <p:par>
                    <p:cTn id="141" fill="hold">
                      <p:stCondLst>
                        <p:cond delay="indefinite"/>
                      </p:stCondLst>
                      <p:childTnLst>
                        <p:par>
                          <p:cTn id="142" fill="hold">
                            <p:stCondLst>
                              <p:cond delay="0"/>
                            </p:stCondLst>
                            <p:childTnLst>
                              <p:par>
                                <p:cTn id="143" presetID="26" presetClass="entr" presetSubtype="0" fill="hold" nodeType="clickEffect">
                                  <p:stCondLst>
                                    <p:cond delay="0"/>
                                  </p:stCondLst>
                                  <p:childTnLst>
                                    <p:set>
                                      <p:cBhvr>
                                        <p:cTn id="144" dur="1" fill="hold">
                                          <p:stCondLst>
                                            <p:cond delay="0"/>
                                          </p:stCondLst>
                                        </p:cTn>
                                        <p:tgtEl>
                                          <p:spTgt spid="34">
                                            <p:txEl>
                                              <p:pRg st="0" end="0"/>
                                            </p:txEl>
                                          </p:spTgt>
                                        </p:tgtEl>
                                        <p:attrNameLst>
                                          <p:attrName>style.visibility</p:attrName>
                                        </p:attrNameLst>
                                      </p:cBhvr>
                                      <p:to>
                                        <p:strVal val="visible"/>
                                      </p:to>
                                    </p:set>
                                    <p:animEffect transition="in" filter="wipe(down)">
                                      <p:cBhvr>
                                        <p:cTn id="145" dur="580">
                                          <p:stCondLst>
                                            <p:cond delay="0"/>
                                          </p:stCondLst>
                                        </p:cTn>
                                        <p:tgtEl>
                                          <p:spTgt spid="34">
                                            <p:txEl>
                                              <p:pRg st="0" end="0"/>
                                            </p:txEl>
                                          </p:spTgt>
                                        </p:tgtEl>
                                      </p:cBhvr>
                                    </p:animEffect>
                                    <p:anim calcmode="lin" valueType="num">
                                      <p:cBhvr>
                                        <p:cTn id="146" dur="1822" tmFilter="0,0; 0.14,0.36; 0.43,0.73; 0.71,0.91; 1.0,1.0">
                                          <p:stCondLst>
                                            <p:cond delay="0"/>
                                          </p:stCondLst>
                                        </p:cTn>
                                        <p:tgtEl>
                                          <p:spTgt spid="34">
                                            <p:txEl>
                                              <p:pRg st="0" end="0"/>
                                            </p:txEl>
                                          </p:spTgt>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34">
                                            <p:txEl>
                                              <p:pRg st="0" end="0"/>
                                            </p:txEl>
                                          </p:spTgt>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34">
                                            <p:txEl>
                                              <p:pRg st="0" end="0"/>
                                            </p:txEl>
                                          </p:spTgt>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34">
                                            <p:txEl>
                                              <p:pRg st="0" end="0"/>
                                            </p:txEl>
                                          </p:spTgt>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34">
                                            <p:txEl>
                                              <p:pRg st="0" end="0"/>
                                            </p:txEl>
                                          </p:spTgt>
                                        </p:tgtEl>
                                        <p:attrNameLst>
                                          <p:attrName>ppt_y</p:attrName>
                                        </p:attrNameLst>
                                      </p:cBhvr>
                                      <p:tavLst>
                                        <p:tav tm="0" fmla="#ppt_y-sin(pi*$)/81">
                                          <p:val>
                                            <p:fltVal val="0"/>
                                          </p:val>
                                        </p:tav>
                                        <p:tav tm="100000">
                                          <p:val>
                                            <p:fltVal val="1"/>
                                          </p:val>
                                        </p:tav>
                                      </p:tavLst>
                                    </p:anim>
                                    <p:animScale>
                                      <p:cBhvr>
                                        <p:cTn id="151" dur="26">
                                          <p:stCondLst>
                                            <p:cond delay="650"/>
                                          </p:stCondLst>
                                        </p:cTn>
                                        <p:tgtEl>
                                          <p:spTgt spid="34">
                                            <p:txEl>
                                              <p:pRg st="0" end="0"/>
                                            </p:txEl>
                                          </p:spTgt>
                                        </p:tgtEl>
                                      </p:cBhvr>
                                      <p:to x="100000" y="60000"/>
                                    </p:animScale>
                                    <p:animScale>
                                      <p:cBhvr>
                                        <p:cTn id="152" dur="166" decel="50000">
                                          <p:stCondLst>
                                            <p:cond delay="676"/>
                                          </p:stCondLst>
                                        </p:cTn>
                                        <p:tgtEl>
                                          <p:spTgt spid="34">
                                            <p:txEl>
                                              <p:pRg st="0" end="0"/>
                                            </p:txEl>
                                          </p:spTgt>
                                        </p:tgtEl>
                                      </p:cBhvr>
                                      <p:to x="100000" y="100000"/>
                                    </p:animScale>
                                    <p:animScale>
                                      <p:cBhvr>
                                        <p:cTn id="153" dur="26">
                                          <p:stCondLst>
                                            <p:cond delay="1312"/>
                                          </p:stCondLst>
                                        </p:cTn>
                                        <p:tgtEl>
                                          <p:spTgt spid="34">
                                            <p:txEl>
                                              <p:pRg st="0" end="0"/>
                                            </p:txEl>
                                          </p:spTgt>
                                        </p:tgtEl>
                                      </p:cBhvr>
                                      <p:to x="100000" y="80000"/>
                                    </p:animScale>
                                    <p:animScale>
                                      <p:cBhvr>
                                        <p:cTn id="154" dur="166" decel="50000">
                                          <p:stCondLst>
                                            <p:cond delay="1338"/>
                                          </p:stCondLst>
                                        </p:cTn>
                                        <p:tgtEl>
                                          <p:spTgt spid="34">
                                            <p:txEl>
                                              <p:pRg st="0" end="0"/>
                                            </p:txEl>
                                          </p:spTgt>
                                        </p:tgtEl>
                                      </p:cBhvr>
                                      <p:to x="100000" y="100000"/>
                                    </p:animScale>
                                    <p:animScale>
                                      <p:cBhvr>
                                        <p:cTn id="155" dur="26">
                                          <p:stCondLst>
                                            <p:cond delay="1642"/>
                                          </p:stCondLst>
                                        </p:cTn>
                                        <p:tgtEl>
                                          <p:spTgt spid="34">
                                            <p:txEl>
                                              <p:pRg st="0" end="0"/>
                                            </p:txEl>
                                          </p:spTgt>
                                        </p:tgtEl>
                                      </p:cBhvr>
                                      <p:to x="100000" y="90000"/>
                                    </p:animScale>
                                    <p:animScale>
                                      <p:cBhvr>
                                        <p:cTn id="156" dur="166" decel="50000">
                                          <p:stCondLst>
                                            <p:cond delay="1668"/>
                                          </p:stCondLst>
                                        </p:cTn>
                                        <p:tgtEl>
                                          <p:spTgt spid="34">
                                            <p:txEl>
                                              <p:pRg st="0" end="0"/>
                                            </p:txEl>
                                          </p:spTgt>
                                        </p:tgtEl>
                                      </p:cBhvr>
                                      <p:to x="100000" y="100000"/>
                                    </p:animScale>
                                    <p:animScale>
                                      <p:cBhvr>
                                        <p:cTn id="157" dur="26">
                                          <p:stCondLst>
                                            <p:cond delay="1808"/>
                                          </p:stCondLst>
                                        </p:cTn>
                                        <p:tgtEl>
                                          <p:spTgt spid="34">
                                            <p:txEl>
                                              <p:pRg st="0" end="0"/>
                                            </p:txEl>
                                          </p:spTgt>
                                        </p:tgtEl>
                                      </p:cBhvr>
                                      <p:to x="100000" y="95000"/>
                                    </p:animScale>
                                    <p:animScale>
                                      <p:cBhvr>
                                        <p:cTn id="158" dur="166" decel="50000">
                                          <p:stCondLst>
                                            <p:cond delay="1834"/>
                                          </p:stCondLst>
                                        </p:cTn>
                                        <p:tgtEl>
                                          <p:spTgt spid="34">
                                            <p:txEl>
                                              <p:pRg st="0" end="0"/>
                                            </p:txEl>
                                          </p:spTgt>
                                        </p:tgtEl>
                                      </p:cBhvr>
                                      <p:to x="100000" y="100000"/>
                                    </p:animScale>
                                  </p:childTnLst>
                                </p:cTn>
                              </p:par>
                            </p:childTnLst>
                          </p:cTn>
                        </p:par>
                      </p:childTnLst>
                    </p:cTn>
                  </p:par>
                  <p:par>
                    <p:cTn id="159" fill="hold">
                      <p:stCondLst>
                        <p:cond delay="indefinite"/>
                      </p:stCondLst>
                      <p:childTnLst>
                        <p:par>
                          <p:cTn id="160" fill="hold">
                            <p:stCondLst>
                              <p:cond delay="0"/>
                            </p:stCondLst>
                            <p:childTnLst>
                              <p:par>
                                <p:cTn id="161" presetID="45" presetClass="entr" presetSubtype="0" fill="hold" nodeType="clickEffect">
                                  <p:stCondLst>
                                    <p:cond delay="0"/>
                                  </p:stCondLst>
                                  <p:childTnLst>
                                    <p:set>
                                      <p:cBhvr>
                                        <p:cTn id="162" dur="1" fill="hold">
                                          <p:stCondLst>
                                            <p:cond delay="0"/>
                                          </p:stCondLst>
                                        </p:cTn>
                                        <p:tgtEl>
                                          <p:spTgt spid="35">
                                            <p:txEl>
                                              <p:pRg st="0" end="0"/>
                                            </p:txEl>
                                          </p:spTgt>
                                        </p:tgtEl>
                                        <p:attrNameLst>
                                          <p:attrName>style.visibility</p:attrName>
                                        </p:attrNameLst>
                                      </p:cBhvr>
                                      <p:to>
                                        <p:strVal val="visible"/>
                                      </p:to>
                                    </p:set>
                                    <p:animEffect transition="in" filter="fade">
                                      <p:cBhvr>
                                        <p:cTn id="163" dur="2000"/>
                                        <p:tgtEl>
                                          <p:spTgt spid="35">
                                            <p:txEl>
                                              <p:pRg st="0" end="0"/>
                                            </p:txEl>
                                          </p:spTgt>
                                        </p:tgtEl>
                                      </p:cBhvr>
                                    </p:animEffect>
                                    <p:anim calcmode="lin" valueType="num">
                                      <p:cBhvr>
                                        <p:cTn id="164" dur="2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65" dur="2000" fill="hold"/>
                                        <p:tgtEl>
                                          <p:spTgt spid="3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nodeType="clickEffect">
                                  <p:stCondLst>
                                    <p:cond delay="0"/>
                                  </p:stCondLst>
                                  <p:childTnLst>
                                    <p:set>
                                      <p:cBhvr>
                                        <p:cTn id="169" dur="1" fill="hold">
                                          <p:stCondLst>
                                            <p:cond delay="0"/>
                                          </p:stCondLst>
                                        </p:cTn>
                                        <p:tgtEl>
                                          <p:spTgt spid="35">
                                            <p:txEl>
                                              <p:pRg st="1" end="1"/>
                                            </p:txEl>
                                          </p:spTgt>
                                        </p:tgtEl>
                                        <p:attrNameLst>
                                          <p:attrName>style.visibility</p:attrName>
                                        </p:attrNameLst>
                                      </p:cBhvr>
                                      <p:to>
                                        <p:strVal val="visible"/>
                                      </p:to>
                                    </p:set>
                                    <p:anim calcmode="lin" valueType="num">
                                      <p:cBhvr additive="base">
                                        <p:cTn id="170"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11662320" cy="1005842"/>
          </a:xfrm>
        </p:spPr>
        <p:txBody>
          <a:bodyPr/>
          <a:lstStyle/>
          <a:p>
            <a:r>
              <a:rPr lang="en-US" sz="3600" b="1" dirty="0"/>
              <a:t> the principle of </a:t>
            </a:r>
            <a:r>
              <a:rPr lang="en-US" sz="3600" b="1" dirty="0" smtClean="0"/>
              <a:t>inclusion–exclusion CONTD. </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56</a:t>
            </a:fld>
            <a:endParaRPr lang="en-NZ" dirty="0">
              <a:solidFill>
                <a:srgbClr val="000000"/>
              </a:solidFill>
            </a:endParaRPr>
          </a:p>
        </p:txBody>
      </p:sp>
      <p:sp>
        <p:nvSpPr>
          <p:cNvPr id="3" name="Rectangle 2"/>
          <p:cNvSpPr/>
          <p:nvPr/>
        </p:nvSpPr>
        <p:spPr>
          <a:xfrm>
            <a:off x="852409" y="1480785"/>
            <a:ext cx="9001924" cy="5109091"/>
          </a:xfrm>
          <a:prstGeom prst="rect">
            <a:avLst/>
          </a:prstGeom>
        </p:spPr>
        <p:txBody>
          <a:bodyPr wrap="square">
            <a:spAutoFit/>
          </a:bodyPr>
          <a:lstStyle/>
          <a:p>
            <a:pPr>
              <a:spcBef>
                <a:spcPts val="600"/>
              </a:spcBef>
              <a:spcAft>
                <a:spcPts val="600"/>
              </a:spcAft>
            </a:pPr>
            <a:r>
              <a:rPr lang="en-IN" dirty="0"/>
              <a:t> </a:t>
            </a:r>
            <a:r>
              <a:rPr lang="en-IN" sz="3200" dirty="0" smtClean="0"/>
              <a:t>4.If </a:t>
            </a:r>
            <a:r>
              <a:rPr lang="en-IN" sz="3200" dirty="0"/>
              <a:t>A and B are any two sets </a:t>
            </a:r>
            <a:r>
              <a:rPr lang="en-IN" sz="3200" dirty="0" smtClean="0"/>
              <a:t>then</a:t>
            </a:r>
          </a:p>
          <a:p>
            <a:pPr>
              <a:spcBef>
                <a:spcPts val="600"/>
              </a:spcBef>
              <a:spcAft>
                <a:spcPts val="600"/>
              </a:spcAft>
            </a:pPr>
            <a:r>
              <a:rPr lang="en-IN" sz="3200" dirty="0" smtClean="0"/>
              <a:t>  (A </a:t>
            </a:r>
            <a:r>
              <a:rPr lang="en-IN" sz="3200" dirty="0" smtClean="0">
                <a:sym typeface="Symbol" panose="05050102010706020507" pitchFamily="18" charset="2"/>
              </a:rPr>
              <a:t> B)</a:t>
            </a:r>
            <a:r>
              <a:rPr lang="en-IN" sz="3200" dirty="0" smtClean="0"/>
              <a:t> =  </a:t>
            </a:r>
          </a:p>
          <a:p>
            <a:pPr>
              <a:spcBef>
                <a:spcPts val="600"/>
              </a:spcBef>
              <a:spcAft>
                <a:spcPts val="600"/>
              </a:spcAft>
            </a:pPr>
            <a:r>
              <a:rPr lang="en-IN" sz="3200" dirty="0" smtClean="0">
                <a:sym typeface="Symbol" panose="05050102010706020507" pitchFamily="18" charset="2"/>
              </a:rPr>
              <a:t> n</a:t>
            </a:r>
            <a:r>
              <a:rPr lang="en-IN" sz="3200" dirty="0" smtClean="0"/>
              <a:t>(A </a:t>
            </a:r>
            <a:r>
              <a:rPr lang="en-IN" sz="3200" dirty="0">
                <a:sym typeface="Symbol" panose="05050102010706020507" pitchFamily="18" charset="2"/>
              </a:rPr>
              <a:t> B)</a:t>
            </a:r>
            <a:r>
              <a:rPr lang="en-IN" sz="3200" dirty="0"/>
              <a:t> </a:t>
            </a:r>
            <a:r>
              <a:rPr lang="en-IN" sz="3200" dirty="0" smtClean="0"/>
              <a:t>= n(</a:t>
            </a:r>
            <a:r>
              <a:rPr lang="en-IN" sz="3200" dirty="0" smtClean="0">
                <a:solidFill>
                  <a:srgbClr val="FF3399"/>
                </a:solidFill>
              </a:rPr>
              <a:t>A – B</a:t>
            </a:r>
            <a:r>
              <a:rPr lang="en-IN" sz="3200" dirty="0" smtClean="0"/>
              <a:t>) + n(A </a:t>
            </a:r>
            <a:r>
              <a:rPr lang="en-IN" sz="3200" dirty="0" smtClean="0">
                <a:sym typeface="Symbol" panose="05050102010706020507" pitchFamily="18" charset="2"/>
              </a:rPr>
              <a:t></a:t>
            </a:r>
            <a:r>
              <a:rPr lang="en-IN" sz="3200" dirty="0" smtClean="0"/>
              <a:t>B) + n(</a:t>
            </a:r>
            <a:r>
              <a:rPr lang="en-IN" sz="3200" dirty="0" smtClean="0">
                <a:solidFill>
                  <a:srgbClr val="0000FF"/>
                </a:solidFill>
              </a:rPr>
              <a:t>B – A</a:t>
            </a:r>
            <a:r>
              <a:rPr lang="en-IN" sz="3200" dirty="0" smtClean="0"/>
              <a:t>)</a:t>
            </a:r>
            <a:endParaRPr lang="en-IN" sz="3200" dirty="0"/>
          </a:p>
          <a:p>
            <a:pPr>
              <a:spcBef>
                <a:spcPts val="600"/>
              </a:spcBef>
              <a:spcAft>
                <a:spcPts val="600"/>
              </a:spcAft>
            </a:pPr>
            <a:r>
              <a:rPr lang="en-IN" sz="3200" dirty="0" smtClean="0">
                <a:sym typeface="Symbol" panose="05050102010706020507" pitchFamily="18" charset="2"/>
              </a:rPr>
              <a:t>   n</a:t>
            </a:r>
            <a:r>
              <a:rPr lang="en-IN" sz="3200" dirty="0" smtClean="0"/>
              <a:t>(A </a:t>
            </a:r>
            <a:r>
              <a:rPr lang="en-IN" sz="3200" dirty="0">
                <a:sym typeface="Symbol" panose="05050102010706020507" pitchFamily="18" charset="2"/>
              </a:rPr>
              <a:t> B)</a:t>
            </a:r>
            <a:r>
              <a:rPr lang="en-IN" sz="3200" dirty="0"/>
              <a:t> </a:t>
            </a:r>
            <a:r>
              <a:rPr lang="en-IN" sz="3200" dirty="0" smtClean="0"/>
              <a:t>=</a:t>
            </a:r>
          </a:p>
          <a:p>
            <a:pPr>
              <a:spcBef>
                <a:spcPts val="600"/>
              </a:spcBef>
              <a:spcAft>
                <a:spcPts val="600"/>
              </a:spcAft>
            </a:pPr>
            <a:endParaRPr lang="en-IN" sz="3200" dirty="0"/>
          </a:p>
          <a:p>
            <a:pPr>
              <a:spcBef>
                <a:spcPts val="600"/>
              </a:spcBef>
              <a:spcAft>
                <a:spcPts val="600"/>
              </a:spcAft>
            </a:pPr>
            <a:endParaRPr lang="en-IN" sz="3200" dirty="0" smtClean="0"/>
          </a:p>
          <a:p>
            <a:pPr>
              <a:spcBef>
                <a:spcPts val="600"/>
              </a:spcBef>
              <a:spcAft>
                <a:spcPts val="600"/>
              </a:spcAft>
            </a:pPr>
            <a:r>
              <a:rPr lang="en-IN" sz="3200" dirty="0" smtClean="0">
                <a:sym typeface="Symbol" panose="05050102010706020507" pitchFamily="18" charset="2"/>
              </a:rPr>
              <a:t>     n</a:t>
            </a:r>
            <a:r>
              <a:rPr lang="en-IN" sz="3200" dirty="0" smtClean="0"/>
              <a:t>(A </a:t>
            </a:r>
            <a:r>
              <a:rPr lang="en-IN" sz="3200" dirty="0">
                <a:sym typeface="Symbol" panose="05050102010706020507" pitchFamily="18" charset="2"/>
              </a:rPr>
              <a:t> B)</a:t>
            </a:r>
            <a:r>
              <a:rPr lang="en-IN" sz="3200" dirty="0"/>
              <a:t> </a:t>
            </a:r>
            <a:r>
              <a:rPr lang="en-IN" sz="3200" dirty="0" smtClean="0"/>
              <a:t>= n(A) + n(B) – n(A </a:t>
            </a:r>
            <a:r>
              <a:rPr lang="en-IN" sz="3200" dirty="0" smtClean="0">
                <a:sym typeface="Symbol" panose="05050102010706020507" pitchFamily="18" charset="2"/>
              </a:rPr>
              <a:t> </a:t>
            </a:r>
            <a:r>
              <a:rPr lang="en-IN" sz="3200" dirty="0" smtClean="0"/>
              <a:t>B)</a:t>
            </a:r>
          </a:p>
          <a:p>
            <a:pPr>
              <a:spcBef>
                <a:spcPts val="600"/>
              </a:spcBef>
              <a:spcAft>
                <a:spcPts val="600"/>
              </a:spcAft>
            </a:pPr>
            <a:r>
              <a:rPr lang="en-IN" sz="3200" dirty="0" smtClean="0"/>
              <a:t>Note: </a:t>
            </a:r>
            <a:r>
              <a:rPr lang="en-IN" sz="3200" dirty="0">
                <a:sym typeface="Symbol" panose="05050102010706020507" pitchFamily="18" charset="2"/>
              </a:rPr>
              <a:t>n</a:t>
            </a:r>
            <a:r>
              <a:rPr lang="en-IN" sz="3200" dirty="0"/>
              <a:t>(A </a:t>
            </a:r>
            <a:r>
              <a:rPr lang="en-IN" sz="3200" dirty="0" smtClean="0">
                <a:sym typeface="Symbol" panose="05050102010706020507" pitchFamily="18" charset="2"/>
              </a:rPr>
              <a:t> </a:t>
            </a:r>
            <a:r>
              <a:rPr lang="en-IN" sz="3200" dirty="0">
                <a:sym typeface="Symbol" panose="05050102010706020507" pitchFamily="18" charset="2"/>
              </a:rPr>
              <a:t>B)</a:t>
            </a:r>
            <a:r>
              <a:rPr lang="en-IN" sz="3200" dirty="0"/>
              <a:t> = n(A) + n(B) – n(A </a:t>
            </a:r>
            <a:r>
              <a:rPr lang="en-IN" sz="3200" dirty="0" smtClean="0">
                <a:sym typeface="Symbol" panose="05050102010706020507" pitchFamily="18" charset="2"/>
              </a:rPr>
              <a:t> </a:t>
            </a:r>
            <a:r>
              <a:rPr lang="en-IN" sz="3200" dirty="0"/>
              <a:t>B)</a:t>
            </a:r>
            <a:endParaRPr lang="en-IN" sz="3200" dirty="0" smtClean="0"/>
          </a:p>
        </p:txBody>
      </p:sp>
      <p:pic>
        <p:nvPicPr>
          <p:cNvPr id="5" name="Picture 4"/>
          <p:cNvPicPr>
            <a:picLocks noChangeAspect="1"/>
          </p:cNvPicPr>
          <p:nvPr/>
        </p:nvPicPr>
        <p:blipFill>
          <a:blip r:embed="rId2"/>
          <a:stretch>
            <a:fillRect/>
          </a:stretch>
        </p:blipFill>
        <p:spPr>
          <a:xfrm>
            <a:off x="10467628" y="1489750"/>
            <a:ext cx="2486372" cy="1571844"/>
          </a:xfrm>
          <a:prstGeom prst="rect">
            <a:avLst/>
          </a:prstGeom>
        </p:spPr>
      </p:pic>
      <p:sp>
        <p:nvSpPr>
          <p:cNvPr id="6" name="Rectangle 5"/>
          <p:cNvSpPr/>
          <p:nvPr/>
        </p:nvSpPr>
        <p:spPr>
          <a:xfrm>
            <a:off x="11915428" y="2038512"/>
            <a:ext cx="850554" cy="461665"/>
          </a:xfrm>
          <a:prstGeom prst="rect">
            <a:avLst/>
          </a:prstGeom>
        </p:spPr>
        <p:txBody>
          <a:bodyPr wrap="none">
            <a:spAutoFit/>
          </a:bodyPr>
          <a:lstStyle/>
          <a:p>
            <a:r>
              <a:rPr lang="en-IN" sz="2400" dirty="0">
                <a:solidFill>
                  <a:srgbClr val="0000FF"/>
                </a:solidFill>
              </a:rPr>
              <a:t>B</a:t>
            </a:r>
            <a:r>
              <a:rPr lang="en-IN" sz="2400" dirty="0" smtClean="0">
                <a:solidFill>
                  <a:srgbClr val="0000FF"/>
                </a:solidFill>
              </a:rPr>
              <a:t> - A</a:t>
            </a:r>
            <a:endParaRPr lang="en-IN" sz="2400" dirty="0">
              <a:solidFill>
                <a:srgbClr val="0000FF"/>
              </a:solidFill>
            </a:endParaRPr>
          </a:p>
        </p:txBody>
      </p:sp>
      <p:sp>
        <p:nvSpPr>
          <p:cNvPr id="7" name="Rectangle 6"/>
          <p:cNvSpPr/>
          <p:nvPr/>
        </p:nvSpPr>
        <p:spPr>
          <a:xfrm>
            <a:off x="10620028" y="2060924"/>
            <a:ext cx="850554" cy="461665"/>
          </a:xfrm>
          <a:prstGeom prst="rect">
            <a:avLst/>
          </a:prstGeom>
        </p:spPr>
        <p:txBody>
          <a:bodyPr wrap="none">
            <a:spAutoFit/>
          </a:bodyPr>
          <a:lstStyle/>
          <a:p>
            <a:r>
              <a:rPr lang="en-IN" sz="2400" dirty="0" smtClean="0">
                <a:solidFill>
                  <a:srgbClr val="FF3399"/>
                </a:solidFill>
              </a:rPr>
              <a:t>A - B</a:t>
            </a:r>
            <a:endParaRPr lang="en-IN" sz="2400" dirty="0">
              <a:solidFill>
                <a:srgbClr val="FF3399"/>
              </a:solidFill>
            </a:endParaRPr>
          </a:p>
        </p:txBody>
      </p:sp>
      <p:sp>
        <p:nvSpPr>
          <p:cNvPr id="8" name="Rectangle 7"/>
          <p:cNvSpPr/>
          <p:nvPr/>
        </p:nvSpPr>
        <p:spPr>
          <a:xfrm rot="16200000">
            <a:off x="11284928" y="2074371"/>
            <a:ext cx="781240" cy="400110"/>
          </a:xfrm>
          <a:prstGeom prst="rect">
            <a:avLst/>
          </a:prstGeom>
        </p:spPr>
        <p:txBody>
          <a:bodyPr wrap="none">
            <a:spAutoFit/>
          </a:bodyPr>
          <a:lstStyle/>
          <a:p>
            <a:r>
              <a:rPr lang="en-IN" sz="2000" dirty="0" smtClean="0"/>
              <a:t>A </a:t>
            </a:r>
            <a:r>
              <a:rPr lang="en-IN" sz="2000" dirty="0" smtClean="0">
                <a:sym typeface="Symbol" panose="05050102010706020507" pitchFamily="18" charset="2"/>
              </a:rPr>
              <a:t></a:t>
            </a:r>
            <a:r>
              <a:rPr lang="en-IN" sz="2000" dirty="0" smtClean="0"/>
              <a:t>B</a:t>
            </a:r>
            <a:endParaRPr lang="en-IN" sz="2000" dirty="0"/>
          </a:p>
        </p:txBody>
      </p:sp>
      <p:cxnSp>
        <p:nvCxnSpPr>
          <p:cNvPr id="10" name="Straight Connector 9"/>
          <p:cNvCxnSpPr/>
          <p:nvPr/>
        </p:nvCxnSpPr>
        <p:spPr>
          <a:xfrm flipV="1">
            <a:off x="10620028" y="1600200"/>
            <a:ext cx="850554" cy="333918"/>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0615117" y="1727006"/>
            <a:ext cx="1007864" cy="490718"/>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0772427" y="2426859"/>
            <a:ext cx="737980" cy="269502"/>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0924497" y="2561610"/>
            <a:ext cx="585910" cy="269402"/>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1119049" y="2714010"/>
            <a:ext cx="543758" cy="228541"/>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1915428" y="1600200"/>
            <a:ext cx="425277" cy="372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1949541" y="1767159"/>
            <a:ext cx="629128" cy="391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1868557" y="2435857"/>
            <a:ext cx="966814" cy="212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1915428" y="2621940"/>
            <a:ext cx="850554" cy="275583"/>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191000" y="2143469"/>
            <a:ext cx="1955792" cy="584775"/>
          </a:xfrm>
          <a:prstGeom prst="rect">
            <a:avLst/>
          </a:prstGeom>
        </p:spPr>
        <p:txBody>
          <a:bodyPr wrap="none">
            <a:spAutoFit/>
          </a:bodyPr>
          <a:lstStyle/>
          <a:p>
            <a:r>
              <a:rPr lang="en-IN" sz="3200" dirty="0" smtClean="0">
                <a:sym typeface="Symbol" panose="05050102010706020507" pitchFamily="18" charset="2"/>
              </a:rPr>
              <a:t> </a:t>
            </a:r>
            <a:r>
              <a:rPr lang="en-IN" sz="3200" dirty="0" smtClean="0"/>
              <a:t>(A </a:t>
            </a:r>
            <a:r>
              <a:rPr lang="en-IN" sz="3200" dirty="0" smtClean="0">
                <a:sym typeface="Symbol" panose="05050102010706020507" pitchFamily="18" charset="2"/>
              </a:rPr>
              <a:t></a:t>
            </a:r>
            <a:r>
              <a:rPr lang="en-IN" sz="3200" dirty="0" smtClean="0"/>
              <a:t> B)</a:t>
            </a:r>
            <a:endParaRPr lang="en-IN" sz="3200" dirty="0"/>
          </a:p>
        </p:txBody>
      </p:sp>
      <p:sp>
        <p:nvSpPr>
          <p:cNvPr id="9" name="Rectangle 8"/>
          <p:cNvSpPr/>
          <p:nvPr/>
        </p:nvSpPr>
        <p:spPr>
          <a:xfrm>
            <a:off x="6017694" y="2158448"/>
            <a:ext cx="1867627" cy="584775"/>
          </a:xfrm>
          <a:prstGeom prst="rect">
            <a:avLst/>
          </a:prstGeom>
        </p:spPr>
        <p:txBody>
          <a:bodyPr wrap="none">
            <a:spAutoFit/>
          </a:bodyPr>
          <a:lstStyle/>
          <a:p>
            <a:pPr>
              <a:spcBef>
                <a:spcPts val="600"/>
              </a:spcBef>
              <a:spcAft>
                <a:spcPts val="600"/>
              </a:spcAft>
            </a:pPr>
            <a:r>
              <a:rPr lang="en-IN" sz="3200" dirty="0" smtClean="0">
                <a:solidFill>
                  <a:srgbClr val="0000FF"/>
                </a:solidFill>
                <a:sym typeface="Symbol" panose="05050102010706020507" pitchFamily="18" charset="2"/>
              </a:rPr>
              <a:t> </a:t>
            </a:r>
            <a:r>
              <a:rPr lang="en-IN" sz="3200" dirty="0" smtClean="0">
                <a:solidFill>
                  <a:srgbClr val="0000FF"/>
                </a:solidFill>
              </a:rPr>
              <a:t>(</a:t>
            </a:r>
            <a:r>
              <a:rPr lang="en-IN" sz="3200" dirty="0">
                <a:solidFill>
                  <a:srgbClr val="0000FF"/>
                </a:solidFill>
              </a:rPr>
              <a:t>B – A)</a:t>
            </a:r>
          </a:p>
        </p:txBody>
      </p:sp>
      <p:sp>
        <p:nvSpPr>
          <p:cNvPr id="12" name="Rectangle 11"/>
          <p:cNvSpPr/>
          <p:nvPr/>
        </p:nvSpPr>
        <p:spPr>
          <a:xfrm>
            <a:off x="2873382" y="2134471"/>
            <a:ext cx="1438022" cy="584775"/>
          </a:xfrm>
          <a:prstGeom prst="rect">
            <a:avLst/>
          </a:prstGeom>
        </p:spPr>
        <p:txBody>
          <a:bodyPr wrap="none">
            <a:spAutoFit/>
          </a:bodyPr>
          <a:lstStyle/>
          <a:p>
            <a:pPr>
              <a:spcBef>
                <a:spcPts val="600"/>
              </a:spcBef>
              <a:spcAft>
                <a:spcPts val="600"/>
              </a:spcAft>
            </a:pPr>
            <a:r>
              <a:rPr lang="en-IN" sz="3200" dirty="0" smtClean="0">
                <a:solidFill>
                  <a:srgbClr val="FF3399"/>
                </a:solidFill>
              </a:rPr>
              <a:t>(A </a:t>
            </a:r>
            <a:r>
              <a:rPr lang="en-IN" sz="3200" dirty="0">
                <a:solidFill>
                  <a:srgbClr val="FF3399"/>
                </a:solidFill>
              </a:rPr>
              <a:t>– </a:t>
            </a:r>
            <a:r>
              <a:rPr lang="en-IN" sz="3200" dirty="0" smtClean="0">
                <a:solidFill>
                  <a:srgbClr val="FF3399"/>
                </a:solidFill>
              </a:rPr>
              <a:t>B)</a:t>
            </a:r>
            <a:endParaRPr lang="en-IN" sz="3200" dirty="0">
              <a:solidFill>
                <a:srgbClr val="FF3399"/>
              </a:solidFill>
            </a:endParaRPr>
          </a:p>
        </p:txBody>
      </p:sp>
      <p:sp>
        <p:nvSpPr>
          <p:cNvPr id="14" name="Rectangle 13"/>
          <p:cNvSpPr/>
          <p:nvPr/>
        </p:nvSpPr>
        <p:spPr>
          <a:xfrm>
            <a:off x="9948534" y="3434156"/>
            <a:ext cx="4442691" cy="523220"/>
          </a:xfrm>
          <a:prstGeom prst="rect">
            <a:avLst/>
          </a:prstGeom>
        </p:spPr>
        <p:txBody>
          <a:bodyPr wrap="none">
            <a:spAutoFit/>
          </a:bodyPr>
          <a:lstStyle/>
          <a:p>
            <a:r>
              <a:rPr lang="en-IN" sz="2800" dirty="0" smtClean="0"/>
              <a:t>n(</a:t>
            </a:r>
            <a:r>
              <a:rPr lang="en-IN" sz="2800" dirty="0" smtClean="0">
                <a:solidFill>
                  <a:srgbClr val="FF3399"/>
                </a:solidFill>
              </a:rPr>
              <a:t>A </a:t>
            </a:r>
            <a:r>
              <a:rPr lang="en-IN" sz="2800" dirty="0">
                <a:solidFill>
                  <a:srgbClr val="FF3399"/>
                </a:solidFill>
              </a:rPr>
              <a:t>– B</a:t>
            </a:r>
            <a:r>
              <a:rPr lang="en-IN" sz="2800" dirty="0"/>
              <a:t>) = n(A) –</a:t>
            </a:r>
            <a:r>
              <a:rPr lang="en-IN" sz="2800" dirty="0">
                <a:sym typeface="Symbol" panose="05050102010706020507" pitchFamily="18" charset="2"/>
              </a:rPr>
              <a:t> n</a:t>
            </a:r>
            <a:r>
              <a:rPr lang="en-IN" sz="2800" dirty="0"/>
              <a:t>(A </a:t>
            </a:r>
            <a:r>
              <a:rPr lang="en-IN" sz="2800" dirty="0">
                <a:sym typeface="Symbol" panose="05050102010706020507" pitchFamily="18" charset="2"/>
              </a:rPr>
              <a:t> </a:t>
            </a:r>
            <a:r>
              <a:rPr lang="en-IN" sz="2800" dirty="0"/>
              <a:t>B)</a:t>
            </a:r>
          </a:p>
        </p:txBody>
      </p:sp>
      <p:sp>
        <p:nvSpPr>
          <p:cNvPr id="16" name="Rectangle 15"/>
          <p:cNvSpPr/>
          <p:nvPr/>
        </p:nvSpPr>
        <p:spPr>
          <a:xfrm>
            <a:off x="10012775" y="4147765"/>
            <a:ext cx="4343305" cy="523220"/>
          </a:xfrm>
          <a:prstGeom prst="rect">
            <a:avLst/>
          </a:prstGeom>
        </p:spPr>
        <p:txBody>
          <a:bodyPr wrap="none">
            <a:spAutoFit/>
          </a:bodyPr>
          <a:lstStyle/>
          <a:p>
            <a:r>
              <a:rPr lang="en-IN" sz="2800" dirty="0"/>
              <a:t>n(</a:t>
            </a:r>
            <a:r>
              <a:rPr lang="en-IN" sz="2800" dirty="0">
                <a:solidFill>
                  <a:srgbClr val="0000FF"/>
                </a:solidFill>
              </a:rPr>
              <a:t>B – A</a:t>
            </a:r>
            <a:r>
              <a:rPr lang="en-IN" sz="2800" dirty="0"/>
              <a:t>) = n(B) –</a:t>
            </a:r>
            <a:r>
              <a:rPr lang="en-IN" sz="2800" dirty="0">
                <a:sym typeface="Symbol" panose="05050102010706020507" pitchFamily="18" charset="2"/>
              </a:rPr>
              <a:t> n</a:t>
            </a:r>
            <a:r>
              <a:rPr lang="en-IN" sz="2800" dirty="0"/>
              <a:t>(A </a:t>
            </a:r>
            <a:r>
              <a:rPr lang="en-IN" sz="2800" dirty="0">
                <a:sym typeface="Symbol" panose="05050102010706020507" pitchFamily="18" charset="2"/>
              </a:rPr>
              <a:t> </a:t>
            </a:r>
            <a:r>
              <a:rPr lang="en-IN" sz="2800" dirty="0"/>
              <a:t>B)</a:t>
            </a:r>
          </a:p>
        </p:txBody>
      </p:sp>
      <p:sp>
        <p:nvSpPr>
          <p:cNvPr id="17" name="Rectangle 16"/>
          <p:cNvSpPr/>
          <p:nvPr/>
        </p:nvSpPr>
        <p:spPr>
          <a:xfrm>
            <a:off x="3163475" y="3372932"/>
            <a:ext cx="2983317" cy="584775"/>
          </a:xfrm>
          <a:prstGeom prst="rect">
            <a:avLst/>
          </a:prstGeom>
        </p:spPr>
        <p:txBody>
          <a:bodyPr wrap="none">
            <a:spAutoFit/>
          </a:bodyPr>
          <a:lstStyle/>
          <a:p>
            <a:r>
              <a:rPr lang="en-IN" sz="3200" dirty="0"/>
              <a:t>n(A) –</a:t>
            </a:r>
            <a:r>
              <a:rPr lang="en-IN" sz="3200" dirty="0">
                <a:sym typeface="Symbol" panose="05050102010706020507" pitchFamily="18" charset="2"/>
              </a:rPr>
              <a:t> n</a:t>
            </a:r>
            <a:r>
              <a:rPr lang="en-IN" sz="3200" dirty="0"/>
              <a:t>(A </a:t>
            </a:r>
            <a:r>
              <a:rPr lang="en-IN" sz="3200" dirty="0">
                <a:sym typeface="Symbol" panose="05050102010706020507" pitchFamily="18" charset="2"/>
              </a:rPr>
              <a:t> </a:t>
            </a:r>
            <a:r>
              <a:rPr lang="en-IN" sz="3200" dirty="0"/>
              <a:t>B)</a:t>
            </a:r>
          </a:p>
        </p:txBody>
      </p:sp>
      <p:sp>
        <p:nvSpPr>
          <p:cNvPr id="29" name="Rectangle 28"/>
          <p:cNvSpPr/>
          <p:nvPr/>
        </p:nvSpPr>
        <p:spPr>
          <a:xfrm>
            <a:off x="6017694" y="3372932"/>
            <a:ext cx="2108078" cy="584775"/>
          </a:xfrm>
          <a:prstGeom prst="rect">
            <a:avLst/>
          </a:prstGeom>
        </p:spPr>
        <p:txBody>
          <a:bodyPr wrap="none">
            <a:spAutoFit/>
          </a:bodyPr>
          <a:lstStyle/>
          <a:p>
            <a:r>
              <a:rPr lang="en-IN" sz="3200" dirty="0" smtClean="0"/>
              <a:t>+ n(A </a:t>
            </a:r>
            <a:r>
              <a:rPr lang="en-IN" sz="3200" dirty="0" smtClean="0">
                <a:sym typeface="Symbol" panose="05050102010706020507" pitchFamily="18" charset="2"/>
              </a:rPr>
              <a:t></a:t>
            </a:r>
            <a:r>
              <a:rPr lang="en-IN" sz="3200" dirty="0" smtClean="0"/>
              <a:t> B)</a:t>
            </a:r>
            <a:endParaRPr lang="en-IN" sz="3200" dirty="0"/>
          </a:p>
        </p:txBody>
      </p:sp>
      <p:sp>
        <p:nvSpPr>
          <p:cNvPr id="35" name="Rectangle 34"/>
          <p:cNvSpPr/>
          <p:nvPr/>
        </p:nvSpPr>
        <p:spPr>
          <a:xfrm>
            <a:off x="2873382" y="4050595"/>
            <a:ext cx="3337580" cy="584775"/>
          </a:xfrm>
          <a:prstGeom prst="rect">
            <a:avLst/>
          </a:prstGeom>
        </p:spPr>
        <p:txBody>
          <a:bodyPr wrap="none">
            <a:spAutoFit/>
          </a:bodyPr>
          <a:lstStyle/>
          <a:p>
            <a:r>
              <a:rPr lang="en-IN" sz="3200" dirty="0" smtClean="0"/>
              <a:t>+ n(B) </a:t>
            </a:r>
            <a:r>
              <a:rPr lang="en-IN" sz="3200" dirty="0"/>
              <a:t>–</a:t>
            </a:r>
            <a:r>
              <a:rPr lang="en-IN" sz="3200" dirty="0">
                <a:sym typeface="Symbol" panose="05050102010706020507" pitchFamily="18" charset="2"/>
              </a:rPr>
              <a:t> n</a:t>
            </a:r>
            <a:r>
              <a:rPr lang="en-IN" sz="3200" dirty="0"/>
              <a:t>(A </a:t>
            </a:r>
            <a:r>
              <a:rPr lang="en-IN" sz="3200" dirty="0">
                <a:sym typeface="Symbol" panose="05050102010706020507" pitchFamily="18" charset="2"/>
              </a:rPr>
              <a:t> </a:t>
            </a:r>
            <a:r>
              <a:rPr lang="en-IN" sz="3200" dirty="0"/>
              <a:t>B)</a:t>
            </a:r>
          </a:p>
        </p:txBody>
      </p:sp>
      <p:cxnSp>
        <p:nvCxnSpPr>
          <p:cNvPr id="20" name="Straight Connector 19"/>
          <p:cNvCxnSpPr/>
          <p:nvPr/>
        </p:nvCxnSpPr>
        <p:spPr>
          <a:xfrm flipH="1">
            <a:off x="7044839" y="3537479"/>
            <a:ext cx="624467" cy="25567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102375" y="3565696"/>
            <a:ext cx="510971" cy="19924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42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0" end="0"/>
                                            </p:txEl>
                                          </p:spTgt>
                                        </p:tgtEl>
                                        <p:attrNameLst>
                                          <p:attrName>style.visibility</p:attrName>
                                        </p:attrNameLst>
                                      </p:cBhvr>
                                      <p:to>
                                        <p:strVal val="visible"/>
                                      </p:to>
                                    </p:set>
                                    <p:anim calcmode="lin" valueType="num">
                                      <p:cBhvr additive="base">
                                        <p:cTn id="6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 end="1"/>
                                            </p:txEl>
                                          </p:spTgt>
                                        </p:tgtEl>
                                        <p:attrNameLst>
                                          <p:attrName>style.visibility</p:attrName>
                                        </p:attrNameLst>
                                      </p:cBhvr>
                                      <p:to>
                                        <p:strVal val="visible"/>
                                      </p:to>
                                    </p:set>
                                    <p:anim calcmode="lin" valueType="num">
                                      <p:cBhvr additive="base">
                                        <p:cTn id="7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2">
                                            <p:txEl>
                                              <p:pRg st="0" end="0"/>
                                            </p:txEl>
                                          </p:spTgt>
                                        </p:tgtEl>
                                        <p:attrNameLst>
                                          <p:attrName>style.visibility</p:attrName>
                                        </p:attrNameLst>
                                      </p:cBhvr>
                                      <p:to>
                                        <p:strVal val="visible"/>
                                      </p:to>
                                    </p:set>
                                    <p:anim calcmode="lin" valueType="num">
                                      <p:cBhvr additive="base">
                                        <p:cTn id="7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3">
                                            <p:txEl>
                                              <p:pRg st="0" end="0"/>
                                            </p:txEl>
                                          </p:spTgt>
                                        </p:tgtEl>
                                        <p:attrNameLst>
                                          <p:attrName>style.visibility</p:attrName>
                                        </p:attrNameLst>
                                      </p:cBhvr>
                                      <p:to>
                                        <p:strVal val="visible"/>
                                      </p:to>
                                    </p:set>
                                    <p:anim calcmode="lin" valueType="num">
                                      <p:cBhvr additive="base">
                                        <p:cTn id="8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9">
                                            <p:txEl>
                                              <p:pRg st="0" end="0"/>
                                            </p:txEl>
                                          </p:spTgt>
                                        </p:tgtEl>
                                        <p:attrNameLst>
                                          <p:attrName>style.visibility</p:attrName>
                                        </p:attrNameLst>
                                      </p:cBhvr>
                                      <p:to>
                                        <p:strVal val="visible"/>
                                      </p:to>
                                    </p:set>
                                    <p:anim calcmode="lin" valueType="num">
                                      <p:cBhvr additive="base">
                                        <p:cTn id="9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2" end="2"/>
                                            </p:txEl>
                                          </p:spTgt>
                                        </p:tgtEl>
                                        <p:attrNameLst>
                                          <p:attrName>style.visibility</p:attrName>
                                        </p:attrNameLst>
                                      </p:cBhvr>
                                      <p:to>
                                        <p:strVal val="visible"/>
                                      </p:to>
                                    </p:set>
                                    <p:anim calcmode="lin" valueType="num">
                                      <p:cBhvr additive="base">
                                        <p:cTn id="9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
                                            <p:txEl>
                                              <p:pRg st="3" end="3"/>
                                            </p:txEl>
                                          </p:spTgt>
                                        </p:tgtEl>
                                        <p:attrNameLst>
                                          <p:attrName>style.visibility</p:attrName>
                                        </p:attrNameLst>
                                      </p:cBhvr>
                                      <p:to>
                                        <p:strVal val="visible"/>
                                      </p:to>
                                    </p:set>
                                    <p:anim calcmode="lin" valueType="num">
                                      <p:cBhvr additive="base">
                                        <p:cTn id="10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nodeType="clickEffect">
                                  <p:stCondLst>
                                    <p:cond delay="0"/>
                                  </p:stCondLst>
                                  <p:childTnLst>
                                    <p:set>
                                      <p:cBhvr>
                                        <p:cTn id="108" dur="1" fill="hold">
                                          <p:stCondLst>
                                            <p:cond delay="0"/>
                                          </p:stCondLst>
                                        </p:cTn>
                                        <p:tgtEl>
                                          <p:spTgt spid="14">
                                            <p:txEl>
                                              <p:pRg st="0" end="0"/>
                                            </p:txEl>
                                          </p:spTgt>
                                        </p:tgtEl>
                                        <p:attrNameLst>
                                          <p:attrName>style.visibility</p:attrName>
                                        </p:attrNameLst>
                                      </p:cBhvr>
                                      <p:to>
                                        <p:strVal val="visible"/>
                                      </p:to>
                                    </p:set>
                                    <p:animEffect transition="in" filter="wipe(down)">
                                      <p:cBhvr>
                                        <p:cTn id="109" dur="580">
                                          <p:stCondLst>
                                            <p:cond delay="0"/>
                                          </p:stCondLst>
                                        </p:cTn>
                                        <p:tgtEl>
                                          <p:spTgt spid="14">
                                            <p:txEl>
                                              <p:pRg st="0" end="0"/>
                                            </p:txEl>
                                          </p:spTgt>
                                        </p:tgtEl>
                                      </p:cBhvr>
                                    </p:animEffect>
                                    <p:anim calcmode="lin" valueType="num">
                                      <p:cBhvr>
                                        <p:cTn id="110" dur="1822"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14">
                                            <p:txEl>
                                              <p:pRg st="0" end="0"/>
                                            </p:txEl>
                                          </p:spTgt>
                                        </p:tgtEl>
                                        <p:attrNameLst>
                                          <p:attrName>ppt_y</p:attrName>
                                        </p:attrNameLst>
                                      </p:cBhvr>
                                      <p:tavLst>
                                        <p:tav tm="0" fmla="#ppt_y-sin(pi*$)/81">
                                          <p:val>
                                            <p:fltVal val="0"/>
                                          </p:val>
                                        </p:tav>
                                        <p:tav tm="100000">
                                          <p:val>
                                            <p:fltVal val="1"/>
                                          </p:val>
                                        </p:tav>
                                      </p:tavLst>
                                    </p:anim>
                                    <p:animScale>
                                      <p:cBhvr>
                                        <p:cTn id="115" dur="26">
                                          <p:stCondLst>
                                            <p:cond delay="650"/>
                                          </p:stCondLst>
                                        </p:cTn>
                                        <p:tgtEl>
                                          <p:spTgt spid="14">
                                            <p:txEl>
                                              <p:pRg st="0" end="0"/>
                                            </p:txEl>
                                          </p:spTgt>
                                        </p:tgtEl>
                                      </p:cBhvr>
                                      <p:to x="100000" y="60000"/>
                                    </p:animScale>
                                    <p:animScale>
                                      <p:cBhvr>
                                        <p:cTn id="116" dur="166" decel="50000">
                                          <p:stCondLst>
                                            <p:cond delay="676"/>
                                          </p:stCondLst>
                                        </p:cTn>
                                        <p:tgtEl>
                                          <p:spTgt spid="14">
                                            <p:txEl>
                                              <p:pRg st="0" end="0"/>
                                            </p:txEl>
                                          </p:spTgt>
                                        </p:tgtEl>
                                      </p:cBhvr>
                                      <p:to x="100000" y="100000"/>
                                    </p:animScale>
                                    <p:animScale>
                                      <p:cBhvr>
                                        <p:cTn id="117" dur="26">
                                          <p:stCondLst>
                                            <p:cond delay="1312"/>
                                          </p:stCondLst>
                                        </p:cTn>
                                        <p:tgtEl>
                                          <p:spTgt spid="14">
                                            <p:txEl>
                                              <p:pRg st="0" end="0"/>
                                            </p:txEl>
                                          </p:spTgt>
                                        </p:tgtEl>
                                      </p:cBhvr>
                                      <p:to x="100000" y="80000"/>
                                    </p:animScale>
                                    <p:animScale>
                                      <p:cBhvr>
                                        <p:cTn id="118" dur="166" decel="50000">
                                          <p:stCondLst>
                                            <p:cond delay="1338"/>
                                          </p:stCondLst>
                                        </p:cTn>
                                        <p:tgtEl>
                                          <p:spTgt spid="14">
                                            <p:txEl>
                                              <p:pRg st="0" end="0"/>
                                            </p:txEl>
                                          </p:spTgt>
                                        </p:tgtEl>
                                      </p:cBhvr>
                                      <p:to x="100000" y="100000"/>
                                    </p:animScale>
                                    <p:animScale>
                                      <p:cBhvr>
                                        <p:cTn id="119" dur="26">
                                          <p:stCondLst>
                                            <p:cond delay="1642"/>
                                          </p:stCondLst>
                                        </p:cTn>
                                        <p:tgtEl>
                                          <p:spTgt spid="14">
                                            <p:txEl>
                                              <p:pRg st="0" end="0"/>
                                            </p:txEl>
                                          </p:spTgt>
                                        </p:tgtEl>
                                      </p:cBhvr>
                                      <p:to x="100000" y="90000"/>
                                    </p:animScale>
                                    <p:animScale>
                                      <p:cBhvr>
                                        <p:cTn id="120" dur="166" decel="50000">
                                          <p:stCondLst>
                                            <p:cond delay="1668"/>
                                          </p:stCondLst>
                                        </p:cTn>
                                        <p:tgtEl>
                                          <p:spTgt spid="14">
                                            <p:txEl>
                                              <p:pRg st="0" end="0"/>
                                            </p:txEl>
                                          </p:spTgt>
                                        </p:tgtEl>
                                      </p:cBhvr>
                                      <p:to x="100000" y="100000"/>
                                    </p:animScale>
                                    <p:animScale>
                                      <p:cBhvr>
                                        <p:cTn id="121" dur="26">
                                          <p:stCondLst>
                                            <p:cond delay="1808"/>
                                          </p:stCondLst>
                                        </p:cTn>
                                        <p:tgtEl>
                                          <p:spTgt spid="14">
                                            <p:txEl>
                                              <p:pRg st="0" end="0"/>
                                            </p:txEl>
                                          </p:spTgt>
                                        </p:tgtEl>
                                      </p:cBhvr>
                                      <p:to x="100000" y="95000"/>
                                    </p:animScale>
                                    <p:animScale>
                                      <p:cBhvr>
                                        <p:cTn id="122" dur="166" decel="50000">
                                          <p:stCondLst>
                                            <p:cond delay="1834"/>
                                          </p:stCondLst>
                                        </p:cTn>
                                        <p:tgtEl>
                                          <p:spTgt spid="14">
                                            <p:txEl>
                                              <p:pRg st="0" end="0"/>
                                            </p:txEl>
                                          </p:spTgt>
                                        </p:tgtEl>
                                      </p:cBhvr>
                                      <p:to x="100000" y="100000"/>
                                    </p:animScale>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16">
                                            <p:txEl>
                                              <p:pRg st="0" end="0"/>
                                            </p:txEl>
                                          </p:spTgt>
                                        </p:tgtEl>
                                        <p:attrNameLst>
                                          <p:attrName>style.visibility</p:attrName>
                                        </p:attrNameLst>
                                      </p:cBhvr>
                                      <p:to>
                                        <p:strVal val="visible"/>
                                      </p:to>
                                    </p:set>
                                    <p:anim calcmode="lin" valueType="num">
                                      <p:cBhvr additive="base">
                                        <p:cTn id="12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17">
                                            <p:txEl>
                                              <p:pRg st="0" end="0"/>
                                            </p:txEl>
                                          </p:spTgt>
                                        </p:tgtEl>
                                        <p:attrNameLst>
                                          <p:attrName>style.visibility</p:attrName>
                                        </p:attrNameLst>
                                      </p:cBhvr>
                                      <p:to>
                                        <p:strVal val="visible"/>
                                      </p:to>
                                    </p:set>
                                    <p:animEffect transition="in" filter="wipe(down)">
                                      <p:cBhvr>
                                        <p:cTn id="133" dur="580">
                                          <p:stCondLst>
                                            <p:cond delay="0"/>
                                          </p:stCondLst>
                                        </p:cTn>
                                        <p:tgtEl>
                                          <p:spTgt spid="17">
                                            <p:txEl>
                                              <p:pRg st="0" end="0"/>
                                            </p:txEl>
                                          </p:spTgt>
                                        </p:tgtEl>
                                      </p:cBhvr>
                                    </p:animEffect>
                                    <p:anim calcmode="lin" valueType="num">
                                      <p:cBhvr>
                                        <p:cTn id="134" dur="1822" tmFilter="0,0; 0.14,0.36; 0.43,0.73; 0.71,0.91; 1.0,1.0">
                                          <p:stCondLst>
                                            <p:cond delay="0"/>
                                          </p:stCondLst>
                                        </p:cTn>
                                        <p:tgtEl>
                                          <p:spTgt spid="17">
                                            <p:txEl>
                                              <p:pRg st="0" end="0"/>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17">
                                            <p:txEl>
                                              <p:pRg st="0" end="0"/>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17">
                                            <p:txEl>
                                              <p:pRg st="0" end="0"/>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17">
                                            <p:txEl>
                                              <p:pRg st="0" end="0"/>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17">
                                            <p:txEl>
                                              <p:pRg st="0" end="0"/>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17">
                                            <p:txEl>
                                              <p:pRg st="0" end="0"/>
                                            </p:txEl>
                                          </p:spTgt>
                                        </p:tgtEl>
                                      </p:cBhvr>
                                      <p:to x="100000" y="60000"/>
                                    </p:animScale>
                                    <p:animScale>
                                      <p:cBhvr>
                                        <p:cTn id="140" dur="166" decel="50000">
                                          <p:stCondLst>
                                            <p:cond delay="676"/>
                                          </p:stCondLst>
                                        </p:cTn>
                                        <p:tgtEl>
                                          <p:spTgt spid="17">
                                            <p:txEl>
                                              <p:pRg st="0" end="0"/>
                                            </p:txEl>
                                          </p:spTgt>
                                        </p:tgtEl>
                                      </p:cBhvr>
                                      <p:to x="100000" y="100000"/>
                                    </p:animScale>
                                    <p:animScale>
                                      <p:cBhvr>
                                        <p:cTn id="141" dur="26">
                                          <p:stCondLst>
                                            <p:cond delay="1312"/>
                                          </p:stCondLst>
                                        </p:cTn>
                                        <p:tgtEl>
                                          <p:spTgt spid="17">
                                            <p:txEl>
                                              <p:pRg st="0" end="0"/>
                                            </p:txEl>
                                          </p:spTgt>
                                        </p:tgtEl>
                                      </p:cBhvr>
                                      <p:to x="100000" y="80000"/>
                                    </p:animScale>
                                    <p:animScale>
                                      <p:cBhvr>
                                        <p:cTn id="142" dur="166" decel="50000">
                                          <p:stCondLst>
                                            <p:cond delay="1338"/>
                                          </p:stCondLst>
                                        </p:cTn>
                                        <p:tgtEl>
                                          <p:spTgt spid="17">
                                            <p:txEl>
                                              <p:pRg st="0" end="0"/>
                                            </p:txEl>
                                          </p:spTgt>
                                        </p:tgtEl>
                                      </p:cBhvr>
                                      <p:to x="100000" y="100000"/>
                                    </p:animScale>
                                    <p:animScale>
                                      <p:cBhvr>
                                        <p:cTn id="143" dur="26">
                                          <p:stCondLst>
                                            <p:cond delay="1642"/>
                                          </p:stCondLst>
                                        </p:cTn>
                                        <p:tgtEl>
                                          <p:spTgt spid="17">
                                            <p:txEl>
                                              <p:pRg st="0" end="0"/>
                                            </p:txEl>
                                          </p:spTgt>
                                        </p:tgtEl>
                                      </p:cBhvr>
                                      <p:to x="100000" y="90000"/>
                                    </p:animScale>
                                    <p:animScale>
                                      <p:cBhvr>
                                        <p:cTn id="144" dur="166" decel="50000">
                                          <p:stCondLst>
                                            <p:cond delay="1668"/>
                                          </p:stCondLst>
                                        </p:cTn>
                                        <p:tgtEl>
                                          <p:spTgt spid="17">
                                            <p:txEl>
                                              <p:pRg st="0" end="0"/>
                                            </p:txEl>
                                          </p:spTgt>
                                        </p:tgtEl>
                                      </p:cBhvr>
                                      <p:to x="100000" y="100000"/>
                                    </p:animScale>
                                    <p:animScale>
                                      <p:cBhvr>
                                        <p:cTn id="145" dur="26">
                                          <p:stCondLst>
                                            <p:cond delay="1808"/>
                                          </p:stCondLst>
                                        </p:cTn>
                                        <p:tgtEl>
                                          <p:spTgt spid="17">
                                            <p:txEl>
                                              <p:pRg st="0" end="0"/>
                                            </p:txEl>
                                          </p:spTgt>
                                        </p:tgtEl>
                                      </p:cBhvr>
                                      <p:to x="100000" y="95000"/>
                                    </p:animScale>
                                    <p:animScale>
                                      <p:cBhvr>
                                        <p:cTn id="146" dur="166" decel="50000">
                                          <p:stCondLst>
                                            <p:cond delay="1834"/>
                                          </p:stCondLst>
                                        </p:cTn>
                                        <p:tgtEl>
                                          <p:spTgt spid="17">
                                            <p:txEl>
                                              <p:pRg st="0" end="0"/>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nodeType="clickEffect">
                                  <p:stCondLst>
                                    <p:cond delay="0"/>
                                  </p:stCondLst>
                                  <p:childTnLst>
                                    <p:set>
                                      <p:cBhvr>
                                        <p:cTn id="150" dur="1" fill="hold">
                                          <p:stCondLst>
                                            <p:cond delay="0"/>
                                          </p:stCondLst>
                                        </p:cTn>
                                        <p:tgtEl>
                                          <p:spTgt spid="29">
                                            <p:txEl>
                                              <p:pRg st="0" end="0"/>
                                            </p:txEl>
                                          </p:spTgt>
                                        </p:tgtEl>
                                        <p:attrNameLst>
                                          <p:attrName>style.visibility</p:attrName>
                                        </p:attrNameLst>
                                      </p:cBhvr>
                                      <p:to>
                                        <p:strVal val="visible"/>
                                      </p:to>
                                    </p:set>
                                    <p:animEffect transition="in" filter="wipe(down)">
                                      <p:cBhvr>
                                        <p:cTn id="151" dur="580">
                                          <p:stCondLst>
                                            <p:cond delay="0"/>
                                          </p:stCondLst>
                                        </p:cTn>
                                        <p:tgtEl>
                                          <p:spTgt spid="29">
                                            <p:txEl>
                                              <p:pRg st="0" end="0"/>
                                            </p:txEl>
                                          </p:spTgt>
                                        </p:tgtEl>
                                      </p:cBhvr>
                                    </p:animEffect>
                                    <p:anim calcmode="lin" valueType="num">
                                      <p:cBhvr>
                                        <p:cTn id="152" dur="1822" tmFilter="0,0; 0.14,0.36; 0.43,0.73; 0.71,0.91; 1.0,1.0">
                                          <p:stCondLst>
                                            <p:cond delay="0"/>
                                          </p:stCondLst>
                                        </p:cTn>
                                        <p:tgtEl>
                                          <p:spTgt spid="29">
                                            <p:txEl>
                                              <p:pRg st="0" end="0"/>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9">
                                            <p:txEl>
                                              <p:pRg st="0" end="0"/>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9">
                                            <p:txEl>
                                              <p:pRg st="0" end="0"/>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9">
                                            <p:txEl>
                                              <p:pRg st="0" end="0"/>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9">
                                            <p:txEl>
                                              <p:pRg st="0" end="0"/>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29">
                                            <p:txEl>
                                              <p:pRg st="0" end="0"/>
                                            </p:txEl>
                                          </p:spTgt>
                                        </p:tgtEl>
                                      </p:cBhvr>
                                      <p:to x="100000" y="60000"/>
                                    </p:animScale>
                                    <p:animScale>
                                      <p:cBhvr>
                                        <p:cTn id="158" dur="166" decel="50000">
                                          <p:stCondLst>
                                            <p:cond delay="676"/>
                                          </p:stCondLst>
                                        </p:cTn>
                                        <p:tgtEl>
                                          <p:spTgt spid="29">
                                            <p:txEl>
                                              <p:pRg st="0" end="0"/>
                                            </p:txEl>
                                          </p:spTgt>
                                        </p:tgtEl>
                                      </p:cBhvr>
                                      <p:to x="100000" y="100000"/>
                                    </p:animScale>
                                    <p:animScale>
                                      <p:cBhvr>
                                        <p:cTn id="159" dur="26">
                                          <p:stCondLst>
                                            <p:cond delay="1312"/>
                                          </p:stCondLst>
                                        </p:cTn>
                                        <p:tgtEl>
                                          <p:spTgt spid="29">
                                            <p:txEl>
                                              <p:pRg st="0" end="0"/>
                                            </p:txEl>
                                          </p:spTgt>
                                        </p:tgtEl>
                                      </p:cBhvr>
                                      <p:to x="100000" y="80000"/>
                                    </p:animScale>
                                    <p:animScale>
                                      <p:cBhvr>
                                        <p:cTn id="160" dur="166" decel="50000">
                                          <p:stCondLst>
                                            <p:cond delay="1338"/>
                                          </p:stCondLst>
                                        </p:cTn>
                                        <p:tgtEl>
                                          <p:spTgt spid="29">
                                            <p:txEl>
                                              <p:pRg st="0" end="0"/>
                                            </p:txEl>
                                          </p:spTgt>
                                        </p:tgtEl>
                                      </p:cBhvr>
                                      <p:to x="100000" y="100000"/>
                                    </p:animScale>
                                    <p:animScale>
                                      <p:cBhvr>
                                        <p:cTn id="161" dur="26">
                                          <p:stCondLst>
                                            <p:cond delay="1642"/>
                                          </p:stCondLst>
                                        </p:cTn>
                                        <p:tgtEl>
                                          <p:spTgt spid="29">
                                            <p:txEl>
                                              <p:pRg st="0" end="0"/>
                                            </p:txEl>
                                          </p:spTgt>
                                        </p:tgtEl>
                                      </p:cBhvr>
                                      <p:to x="100000" y="90000"/>
                                    </p:animScale>
                                    <p:animScale>
                                      <p:cBhvr>
                                        <p:cTn id="162" dur="166" decel="50000">
                                          <p:stCondLst>
                                            <p:cond delay="1668"/>
                                          </p:stCondLst>
                                        </p:cTn>
                                        <p:tgtEl>
                                          <p:spTgt spid="29">
                                            <p:txEl>
                                              <p:pRg st="0" end="0"/>
                                            </p:txEl>
                                          </p:spTgt>
                                        </p:tgtEl>
                                      </p:cBhvr>
                                      <p:to x="100000" y="100000"/>
                                    </p:animScale>
                                    <p:animScale>
                                      <p:cBhvr>
                                        <p:cTn id="163" dur="26">
                                          <p:stCondLst>
                                            <p:cond delay="1808"/>
                                          </p:stCondLst>
                                        </p:cTn>
                                        <p:tgtEl>
                                          <p:spTgt spid="29">
                                            <p:txEl>
                                              <p:pRg st="0" end="0"/>
                                            </p:txEl>
                                          </p:spTgt>
                                        </p:tgtEl>
                                      </p:cBhvr>
                                      <p:to x="100000" y="95000"/>
                                    </p:animScale>
                                    <p:animScale>
                                      <p:cBhvr>
                                        <p:cTn id="164" dur="166" decel="50000">
                                          <p:stCondLst>
                                            <p:cond delay="1834"/>
                                          </p:stCondLst>
                                        </p:cTn>
                                        <p:tgtEl>
                                          <p:spTgt spid="29">
                                            <p:txEl>
                                              <p:pRg st="0" end="0"/>
                                            </p:txEl>
                                          </p:spTgt>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grpId="0" nodeType="clickEffect">
                                  <p:stCondLst>
                                    <p:cond delay="0"/>
                                  </p:stCondLst>
                                  <p:childTnLst>
                                    <p:set>
                                      <p:cBhvr>
                                        <p:cTn id="168" dur="1" fill="hold">
                                          <p:stCondLst>
                                            <p:cond delay="0"/>
                                          </p:stCondLst>
                                        </p:cTn>
                                        <p:tgtEl>
                                          <p:spTgt spid="35"/>
                                        </p:tgtEl>
                                        <p:attrNameLst>
                                          <p:attrName>style.visibility</p:attrName>
                                        </p:attrNameLst>
                                      </p:cBhvr>
                                      <p:to>
                                        <p:strVal val="visible"/>
                                      </p:to>
                                    </p:set>
                                    <p:animEffect transition="in" filter="wipe(down)">
                                      <p:cBhvr>
                                        <p:cTn id="169" dur="580">
                                          <p:stCondLst>
                                            <p:cond delay="0"/>
                                          </p:stCondLst>
                                        </p:cTn>
                                        <p:tgtEl>
                                          <p:spTgt spid="35"/>
                                        </p:tgtEl>
                                      </p:cBhvr>
                                    </p:animEffect>
                                    <p:anim calcmode="lin" valueType="num">
                                      <p:cBhvr>
                                        <p:cTn id="170"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175" dur="26">
                                          <p:stCondLst>
                                            <p:cond delay="650"/>
                                          </p:stCondLst>
                                        </p:cTn>
                                        <p:tgtEl>
                                          <p:spTgt spid="35"/>
                                        </p:tgtEl>
                                      </p:cBhvr>
                                      <p:to x="100000" y="60000"/>
                                    </p:animScale>
                                    <p:animScale>
                                      <p:cBhvr>
                                        <p:cTn id="176" dur="166" decel="50000">
                                          <p:stCondLst>
                                            <p:cond delay="676"/>
                                          </p:stCondLst>
                                        </p:cTn>
                                        <p:tgtEl>
                                          <p:spTgt spid="35"/>
                                        </p:tgtEl>
                                      </p:cBhvr>
                                      <p:to x="100000" y="100000"/>
                                    </p:animScale>
                                    <p:animScale>
                                      <p:cBhvr>
                                        <p:cTn id="177" dur="26">
                                          <p:stCondLst>
                                            <p:cond delay="1312"/>
                                          </p:stCondLst>
                                        </p:cTn>
                                        <p:tgtEl>
                                          <p:spTgt spid="35"/>
                                        </p:tgtEl>
                                      </p:cBhvr>
                                      <p:to x="100000" y="80000"/>
                                    </p:animScale>
                                    <p:animScale>
                                      <p:cBhvr>
                                        <p:cTn id="178" dur="166" decel="50000">
                                          <p:stCondLst>
                                            <p:cond delay="1338"/>
                                          </p:stCondLst>
                                        </p:cTn>
                                        <p:tgtEl>
                                          <p:spTgt spid="35"/>
                                        </p:tgtEl>
                                      </p:cBhvr>
                                      <p:to x="100000" y="100000"/>
                                    </p:animScale>
                                    <p:animScale>
                                      <p:cBhvr>
                                        <p:cTn id="179" dur="26">
                                          <p:stCondLst>
                                            <p:cond delay="1642"/>
                                          </p:stCondLst>
                                        </p:cTn>
                                        <p:tgtEl>
                                          <p:spTgt spid="35"/>
                                        </p:tgtEl>
                                      </p:cBhvr>
                                      <p:to x="100000" y="90000"/>
                                    </p:animScale>
                                    <p:animScale>
                                      <p:cBhvr>
                                        <p:cTn id="180" dur="166" decel="50000">
                                          <p:stCondLst>
                                            <p:cond delay="1668"/>
                                          </p:stCondLst>
                                        </p:cTn>
                                        <p:tgtEl>
                                          <p:spTgt spid="35"/>
                                        </p:tgtEl>
                                      </p:cBhvr>
                                      <p:to x="100000" y="100000"/>
                                    </p:animScale>
                                    <p:animScale>
                                      <p:cBhvr>
                                        <p:cTn id="181" dur="26">
                                          <p:stCondLst>
                                            <p:cond delay="1808"/>
                                          </p:stCondLst>
                                        </p:cTn>
                                        <p:tgtEl>
                                          <p:spTgt spid="35"/>
                                        </p:tgtEl>
                                      </p:cBhvr>
                                      <p:to x="100000" y="95000"/>
                                    </p:animScale>
                                    <p:animScale>
                                      <p:cBhvr>
                                        <p:cTn id="182" dur="166" decel="50000">
                                          <p:stCondLst>
                                            <p:cond delay="1834"/>
                                          </p:stCondLst>
                                        </p:cTn>
                                        <p:tgtEl>
                                          <p:spTgt spid="35"/>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nodeType="clickEffect">
                                  <p:stCondLst>
                                    <p:cond delay="0"/>
                                  </p:stCondLst>
                                  <p:childTnLst>
                                    <p:set>
                                      <p:cBhvr>
                                        <p:cTn id="186" dur="1" fill="hold">
                                          <p:stCondLst>
                                            <p:cond delay="0"/>
                                          </p:stCondLst>
                                        </p:cTn>
                                        <p:tgtEl>
                                          <p:spTgt spid="36"/>
                                        </p:tgtEl>
                                        <p:attrNameLst>
                                          <p:attrName>style.visibility</p:attrName>
                                        </p:attrNameLst>
                                      </p:cBhvr>
                                      <p:to>
                                        <p:strVal val="visible"/>
                                      </p:to>
                                    </p:set>
                                    <p:animEffect transition="in" filter="wipe(down)">
                                      <p:cBhvr>
                                        <p:cTn id="187" dur="580">
                                          <p:stCondLst>
                                            <p:cond delay="0"/>
                                          </p:stCondLst>
                                        </p:cTn>
                                        <p:tgtEl>
                                          <p:spTgt spid="36"/>
                                        </p:tgtEl>
                                      </p:cBhvr>
                                    </p:animEffect>
                                    <p:anim calcmode="lin" valueType="num">
                                      <p:cBhvr>
                                        <p:cTn id="18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193" dur="26">
                                          <p:stCondLst>
                                            <p:cond delay="650"/>
                                          </p:stCondLst>
                                        </p:cTn>
                                        <p:tgtEl>
                                          <p:spTgt spid="36"/>
                                        </p:tgtEl>
                                      </p:cBhvr>
                                      <p:to x="100000" y="60000"/>
                                    </p:animScale>
                                    <p:animScale>
                                      <p:cBhvr>
                                        <p:cTn id="194" dur="166" decel="50000">
                                          <p:stCondLst>
                                            <p:cond delay="676"/>
                                          </p:stCondLst>
                                        </p:cTn>
                                        <p:tgtEl>
                                          <p:spTgt spid="36"/>
                                        </p:tgtEl>
                                      </p:cBhvr>
                                      <p:to x="100000" y="100000"/>
                                    </p:animScale>
                                    <p:animScale>
                                      <p:cBhvr>
                                        <p:cTn id="195" dur="26">
                                          <p:stCondLst>
                                            <p:cond delay="1312"/>
                                          </p:stCondLst>
                                        </p:cTn>
                                        <p:tgtEl>
                                          <p:spTgt spid="36"/>
                                        </p:tgtEl>
                                      </p:cBhvr>
                                      <p:to x="100000" y="80000"/>
                                    </p:animScale>
                                    <p:animScale>
                                      <p:cBhvr>
                                        <p:cTn id="196" dur="166" decel="50000">
                                          <p:stCondLst>
                                            <p:cond delay="1338"/>
                                          </p:stCondLst>
                                        </p:cTn>
                                        <p:tgtEl>
                                          <p:spTgt spid="36"/>
                                        </p:tgtEl>
                                      </p:cBhvr>
                                      <p:to x="100000" y="100000"/>
                                    </p:animScale>
                                    <p:animScale>
                                      <p:cBhvr>
                                        <p:cTn id="197" dur="26">
                                          <p:stCondLst>
                                            <p:cond delay="1642"/>
                                          </p:stCondLst>
                                        </p:cTn>
                                        <p:tgtEl>
                                          <p:spTgt spid="36"/>
                                        </p:tgtEl>
                                      </p:cBhvr>
                                      <p:to x="100000" y="90000"/>
                                    </p:animScale>
                                    <p:animScale>
                                      <p:cBhvr>
                                        <p:cTn id="198" dur="166" decel="50000">
                                          <p:stCondLst>
                                            <p:cond delay="1668"/>
                                          </p:stCondLst>
                                        </p:cTn>
                                        <p:tgtEl>
                                          <p:spTgt spid="36"/>
                                        </p:tgtEl>
                                      </p:cBhvr>
                                      <p:to x="100000" y="100000"/>
                                    </p:animScale>
                                    <p:animScale>
                                      <p:cBhvr>
                                        <p:cTn id="199" dur="26">
                                          <p:stCondLst>
                                            <p:cond delay="1808"/>
                                          </p:stCondLst>
                                        </p:cTn>
                                        <p:tgtEl>
                                          <p:spTgt spid="36"/>
                                        </p:tgtEl>
                                      </p:cBhvr>
                                      <p:to x="100000" y="95000"/>
                                    </p:animScale>
                                    <p:animScale>
                                      <p:cBhvr>
                                        <p:cTn id="200" dur="166" decel="50000">
                                          <p:stCondLst>
                                            <p:cond delay="1834"/>
                                          </p:stCondLst>
                                        </p:cTn>
                                        <p:tgtEl>
                                          <p:spTgt spid="36"/>
                                        </p:tgtEl>
                                      </p:cBhvr>
                                      <p:to x="100000" y="100000"/>
                                    </p:animScale>
                                  </p:childTnLst>
                                </p:cTn>
                              </p:par>
                              <p:par>
                                <p:cTn id="201" presetID="26" presetClass="entr" presetSubtype="0" fill="hold" nodeType="withEffect">
                                  <p:stCondLst>
                                    <p:cond delay="0"/>
                                  </p:stCondLst>
                                  <p:childTnLst>
                                    <p:set>
                                      <p:cBhvr>
                                        <p:cTn id="202" dur="1" fill="hold">
                                          <p:stCondLst>
                                            <p:cond delay="0"/>
                                          </p:stCondLst>
                                        </p:cTn>
                                        <p:tgtEl>
                                          <p:spTgt spid="20"/>
                                        </p:tgtEl>
                                        <p:attrNameLst>
                                          <p:attrName>style.visibility</p:attrName>
                                        </p:attrNameLst>
                                      </p:cBhvr>
                                      <p:to>
                                        <p:strVal val="visible"/>
                                      </p:to>
                                    </p:set>
                                    <p:animEffect transition="in" filter="wipe(down)">
                                      <p:cBhvr>
                                        <p:cTn id="203" dur="580">
                                          <p:stCondLst>
                                            <p:cond delay="0"/>
                                          </p:stCondLst>
                                        </p:cTn>
                                        <p:tgtEl>
                                          <p:spTgt spid="20"/>
                                        </p:tgtEl>
                                      </p:cBhvr>
                                    </p:animEffect>
                                    <p:anim calcmode="lin" valueType="num">
                                      <p:cBhvr>
                                        <p:cTn id="204"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05"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06"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07"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08"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09" dur="26">
                                          <p:stCondLst>
                                            <p:cond delay="650"/>
                                          </p:stCondLst>
                                        </p:cTn>
                                        <p:tgtEl>
                                          <p:spTgt spid="20"/>
                                        </p:tgtEl>
                                      </p:cBhvr>
                                      <p:to x="100000" y="60000"/>
                                    </p:animScale>
                                    <p:animScale>
                                      <p:cBhvr>
                                        <p:cTn id="210" dur="166" decel="50000">
                                          <p:stCondLst>
                                            <p:cond delay="676"/>
                                          </p:stCondLst>
                                        </p:cTn>
                                        <p:tgtEl>
                                          <p:spTgt spid="20"/>
                                        </p:tgtEl>
                                      </p:cBhvr>
                                      <p:to x="100000" y="100000"/>
                                    </p:animScale>
                                    <p:animScale>
                                      <p:cBhvr>
                                        <p:cTn id="211" dur="26">
                                          <p:stCondLst>
                                            <p:cond delay="1312"/>
                                          </p:stCondLst>
                                        </p:cTn>
                                        <p:tgtEl>
                                          <p:spTgt spid="20"/>
                                        </p:tgtEl>
                                      </p:cBhvr>
                                      <p:to x="100000" y="80000"/>
                                    </p:animScale>
                                    <p:animScale>
                                      <p:cBhvr>
                                        <p:cTn id="212" dur="166" decel="50000">
                                          <p:stCondLst>
                                            <p:cond delay="1338"/>
                                          </p:stCondLst>
                                        </p:cTn>
                                        <p:tgtEl>
                                          <p:spTgt spid="20"/>
                                        </p:tgtEl>
                                      </p:cBhvr>
                                      <p:to x="100000" y="100000"/>
                                    </p:animScale>
                                    <p:animScale>
                                      <p:cBhvr>
                                        <p:cTn id="213" dur="26">
                                          <p:stCondLst>
                                            <p:cond delay="1642"/>
                                          </p:stCondLst>
                                        </p:cTn>
                                        <p:tgtEl>
                                          <p:spTgt spid="20"/>
                                        </p:tgtEl>
                                      </p:cBhvr>
                                      <p:to x="100000" y="90000"/>
                                    </p:animScale>
                                    <p:animScale>
                                      <p:cBhvr>
                                        <p:cTn id="214" dur="166" decel="50000">
                                          <p:stCondLst>
                                            <p:cond delay="1668"/>
                                          </p:stCondLst>
                                        </p:cTn>
                                        <p:tgtEl>
                                          <p:spTgt spid="20"/>
                                        </p:tgtEl>
                                      </p:cBhvr>
                                      <p:to x="100000" y="100000"/>
                                    </p:animScale>
                                    <p:animScale>
                                      <p:cBhvr>
                                        <p:cTn id="215" dur="26">
                                          <p:stCondLst>
                                            <p:cond delay="1808"/>
                                          </p:stCondLst>
                                        </p:cTn>
                                        <p:tgtEl>
                                          <p:spTgt spid="20"/>
                                        </p:tgtEl>
                                      </p:cBhvr>
                                      <p:to x="100000" y="95000"/>
                                    </p:animScale>
                                    <p:animScale>
                                      <p:cBhvr>
                                        <p:cTn id="216" dur="166" decel="50000">
                                          <p:stCondLst>
                                            <p:cond delay="1834"/>
                                          </p:stCondLst>
                                        </p:cTn>
                                        <p:tgtEl>
                                          <p:spTgt spid="20"/>
                                        </p:tgtEl>
                                      </p:cBhvr>
                                      <p:to x="100000" y="100000"/>
                                    </p:animScale>
                                  </p:childTnLst>
                                </p:cTn>
                              </p:par>
                            </p:childTnLst>
                          </p:cTn>
                        </p:par>
                      </p:childTnLst>
                    </p:cTn>
                  </p:par>
                  <p:par>
                    <p:cTn id="217" fill="hold">
                      <p:stCondLst>
                        <p:cond delay="indefinite"/>
                      </p:stCondLst>
                      <p:childTnLst>
                        <p:par>
                          <p:cTn id="218" fill="hold">
                            <p:stCondLst>
                              <p:cond delay="0"/>
                            </p:stCondLst>
                            <p:childTnLst>
                              <p:par>
                                <p:cTn id="219" presetID="26" presetClass="entr" presetSubtype="0" fill="hold" nodeType="clickEffect">
                                  <p:stCondLst>
                                    <p:cond delay="0"/>
                                  </p:stCondLst>
                                  <p:childTnLst>
                                    <p:set>
                                      <p:cBhvr>
                                        <p:cTn id="220" dur="1" fill="hold">
                                          <p:stCondLst>
                                            <p:cond delay="0"/>
                                          </p:stCondLst>
                                        </p:cTn>
                                        <p:tgtEl>
                                          <p:spTgt spid="3">
                                            <p:txEl>
                                              <p:pRg st="6" end="6"/>
                                            </p:txEl>
                                          </p:spTgt>
                                        </p:tgtEl>
                                        <p:attrNameLst>
                                          <p:attrName>style.visibility</p:attrName>
                                        </p:attrNameLst>
                                      </p:cBhvr>
                                      <p:to>
                                        <p:strVal val="visible"/>
                                      </p:to>
                                    </p:set>
                                    <p:animEffect transition="in" filter="wipe(down)">
                                      <p:cBhvr>
                                        <p:cTn id="221" dur="580">
                                          <p:stCondLst>
                                            <p:cond delay="0"/>
                                          </p:stCondLst>
                                        </p:cTn>
                                        <p:tgtEl>
                                          <p:spTgt spid="3">
                                            <p:txEl>
                                              <p:pRg st="6" end="6"/>
                                            </p:txEl>
                                          </p:spTgt>
                                        </p:tgtEl>
                                      </p:cBhvr>
                                    </p:animEffect>
                                    <p:anim calcmode="lin" valueType="num">
                                      <p:cBhvr>
                                        <p:cTn id="22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227" dur="26">
                                          <p:stCondLst>
                                            <p:cond delay="650"/>
                                          </p:stCondLst>
                                        </p:cTn>
                                        <p:tgtEl>
                                          <p:spTgt spid="3">
                                            <p:txEl>
                                              <p:pRg st="6" end="6"/>
                                            </p:txEl>
                                          </p:spTgt>
                                        </p:tgtEl>
                                      </p:cBhvr>
                                      <p:to x="100000" y="60000"/>
                                    </p:animScale>
                                    <p:animScale>
                                      <p:cBhvr>
                                        <p:cTn id="228" dur="166" decel="50000">
                                          <p:stCondLst>
                                            <p:cond delay="676"/>
                                          </p:stCondLst>
                                        </p:cTn>
                                        <p:tgtEl>
                                          <p:spTgt spid="3">
                                            <p:txEl>
                                              <p:pRg st="6" end="6"/>
                                            </p:txEl>
                                          </p:spTgt>
                                        </p:tgtEl>
                                      </p:cBhvr>
                                      <p:to x="100000" y="100000"/>
                                    </p:animScale>
                                    <p:animScale>
                                      <p:cBhvr>
                                        <p:cTn id="229" dur="26">
                                          <p:stCondLst>
                                            <p:cond delay="1312"/>
                                          </p:stCondLst>
                                        </p:cTn>
                                        <p:tgtEl>
                                          <p:spTgt spid="3">
                                            <p:txEl>
                                              <p:pRg st="6" end="6"/>
                                            </p:txEl>
                                          </p:spTgt>
                                        </p:tgtEl>
                                      </p:cBhvr>
                                      <p:to x="100000" y="80000"/>
                                    </p:animScale>
                                    <p:animScale>
                                      <p:cBhvr>
                                        <p:cTn id="230" dur="166" decel="50000">
                                          <p:stCondLst>
                                            <p:cond delay="1338"/>
                                          </p:stCondLst>
                                        </p:cTn>
                                        <p:tgtEl>
                                          <p:spTgt spid="3">
                                            <p:txEl>
                                              <p:pRg st="6" end="6"/>
                                            </p:txEl>
                                          </p:spTgt>
                                        </p:tgtEl>
                                      </p:cBhvr>
                                      <p:to x="100000" y="100000"/>
                                    </p:animScale>
                                    <p:animScale>
                                      <p:cBhvr>
                                        <p:cTn id="231" dur="26">
                                          <p:stCondLst>
                                            <p:cond delay="1642"/>
                                          </p:stCondLst>
                                        </p:cTn>
                                        <p:tgtEl>
                                          <p:spTgt spid="3">
                                            <p:txEl>
                                              <p:pRg st="6" end="6"/>
                                            </p:txEl>
                                          </p:spTgt>
                                        </p:tgtEl>
                                      </p:cBhvr>
                                      <p:to x="100000" y="90000"/>
                                    </p:animScale>
                                    <p:animScale>
                                      <p:cBhvr>
                                        <p:cTn id="232" dur="166" decel="50000">
                                          <p:stCondLst>
                                            <p:cond delay="1668"/>
                                          </p:stCondLst>
                                        </p:cTn>
                                        <p:tgtEl>
                                          <p:spTgt spid="3">
                                            <p:txEl>
                                              <p:pRg st="6" end="6"/>
                                            </p:txEl>
                                          </p:spTgt>
                                        </p:tgtEl>
                                      </p:cBhvr>
                                      <p:to x="100000" y="100000"/>
                                    </p:animScale>
                                    <p:animScale>
                                      <p:cBhvr>
                                        <p:cTn id="233" dur="26">
                                          <p:stCondLst>
                                            <p:cond delay="1808"/>
                                          </p:stCondLst>
                                        </p:cTn>
                                        <p:tgtEl>
                                          <p:spTgt spid="3">
                                            <p:txEl>
                                              <p:pRg st="6" end="6"/>
                                            </p:txEl>
                                          </p:spTgt>
                                        </p:tgtEl>
                                      </p:cBhvr>
                                      <p:to x="100000" y="95000"/>
                                    </p:animScale>
                                    <p:animScale>
                                      <p:cBhvr>
                                        <p:cTn id="234" dur="166" decel="50000">
                                          <p:stCondLst>
                                            <p:cond delay="1834"/>
                                          </p:stCondLst>
                                        </p:cTn>
                                        <p:tgtEl>
                                          <p:spTgt spid="3">
                                            <p:txEl>
                                              <p:pRg st="6" end="6"/>
                                            </p:txEl>
                                          </p:spTgt>
                                        </p:tgtEl>
                                      </p:cBhvr>
                                      <p:to x="100000" y="100000"/>
                                    </p:animScale>
                                  </p:childTnLst>
                                </p:cTn>
                              </p:par>
                            </p:childTnLst>
                          </p:cTn>
                        </p:par>
                      </p:childTnLst>
                    </p:cTn>
                  </p:par>
                  <p:par>
                    <p:cTn id="235" fill="hold">
                      <p:stCondLst>
                        <p:cond delay="indefinite"/>
                      </p:stCondLst>
                      <p:childTnLst>
                        <p:par>
                          <p:cTn id="236" fill="hold">
                            <p:stCondLst>
                              <p:cond delay="0"/>
                            </p:stCondLst>
                            <p:childTnLst>
                              <p:par>
                                <p:cTn id="237" presetID="26" presetClass="entr" presetSubtype="0" fill="hold" nodeType="clickEffect">
                                  <p:stCondLst>
                                    <p:cond delay="0"/>
                                  </p:stCondLst>
                                  <p:childTnLst>
                                    <p:set>
                                      <p:cBhvr>
                                        <p:cTn id="238" dur="1" fill="hold">
                                          <p:stCondLst>
                                            <p:cond delay="0"/>
                                          </p:stCondLst>
                                        </p:cTn>
                                        <p:tgtEl>
                                          <p:spTgt spid="3">
                                            <p:txEl>
                                              <p:pRg st="7" end="7"/>
                                            </p:txEl>
                                          </p:spTgt>
                                        </p:tgtEl>
                                        <p:attrNameLst>
                                          <p:attrName>style.visibility</p:attrName>
                                        </p:attrNameLst>
                                      </p:cBhvr>
                                      <p:to>
                                        <p:strVal val="visible"/>
                                      </p:to>
                                    </p:set>
                                    <p:animEffect transition="in" filter="wipe(down)">
                                      <p:cBhvr>
                                        <p:cTn id="239" dur="580">
                                          <p:stCondLst>
                                            <p:cond delay="0"/>
                                          </p:stCondLst>
                                        </p:cTn>
                                        <p:tgtEl>
                                          <p:spTgt spid="3">
                                            <p:txEl>
                                              <p:pRg st="7" end="7"/>
                                            </p:txEl>
                                          </p:spTgt>
                                        </p:tgtEl>
                                      </p:cBhvr>
                                    </p:animEffect>
                                    <p:anim calcmode="lin" valueType="num">
                                      <p:cBhvr>
                                        <p:cTn id="240"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241"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242"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243"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244"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245" dur="26">
                                          <p:stCondLst>
                                            <p:cond delay="650"/>
                                          </p:stCondLst>
                                        </p:cTn>
                                        <p:tgtEl>
                                          <p:spTgt spid="3">
                                            <p:txEl>
                                              <p:pRg st="7" end="7"/>
                                            </p:txEl>
                                          </p:spTgt>
                                        </p:tgtEl>
                                      </p:cBhvr>
                                      <p:to x="100000" y="60000"/>
                                    </p:animScale>
                                    <p:animScale>
                                      <p:cBhvr>
                                        <p:cTn id="246" dur="166" decel="50000">
                                          <p:stCondLst>
                                            <p:cond delay="676"/>
                                          </p:stCondLst>
                                        </p:cTn>
                                        <p:tgtEl>
                                          <p:spTgt spid="3">
                                            <p:txEl>
                                              <p:pRg st="7" end="7"/>
                                            </p:txEl>
                                          </p:spTgt>
                                        </p:tgtEl>
                                      </p:cBhvr>
                                      <p:to x="100000" y="100000"/>
                                    </p:animScale>
                                    <p:animScale>
                                      <p:cBhvr>
                                        <p:cTn id="247" dur="26">
                                          <p:stCondLst>
                                            <p:cond delay="1312"/>
                                          </p:stCondLst>
                                        </p:cTn>
                                        <p:tgtEl>
                                          <p:spTgt spid="3">
                                            <p:txEl>
                                              <p:pRg st="7" end="7"/>
                                            </p:txEl>
                                          </p:spTgt>
                                        </p:tgtEl>
                                      </p:cBhvr>
                                      <p:to x="100000" y="80000"/>
                                    </p:animScale>
                                    <p:animScale>
                                      <p:cBhvr>
                                        <p:cTn id="248" dur="166" decel="50000">
                                          <p:stCondLst>
                                            <p:cond delay="1338"/>
                                          </p:stCondLst>
                                        </p:cTn>
                                        <p:tgtEl>
                                          <p:spTgt spid="3">
                                            <p:txEl>
                                              <p:pRg st="7" end="7"/>
                                            </p:txEl>
                                          </p:spTgt>
                                        </p:tgtEl>
                                      </p:cBhvr>
                                      <p:to x="100000" y="100000"/>
                                    </p:animScale>
                                    <p:animScale>
                                      <p:cBhvr>
                                        <p:cTn id="249" dur="26">
                                          <p:stCondLst>
                                            <p:cond delay="1642"/>
                                          </p:stCondLst>
                                        </p:cTn>
                                        <p:tgtEl>
                                          <p:spTgt spid="3">
                                            <p:txEl>
                                              <p:pRg st="7" end="7"/>
                                            </p:txEl>
                                          </p:spTgt>
                                        </p:tgtEl>
                                      </p:cBhvr>
                                      <p:to x="100000" y="90000"/>
                                    </p:animScale>
                                    <p:animScale>
                                      <p:cBhvr>
                                        <p:cTn id="250" dur="166" decel="50000">
                                          <p:stCondLst>
                                            <p:cond delay="1668"/>
                                          </p:stCondLst>
                                        </p:cTn>
                                        <p:tgtEl>
                                          <p:spTgt spid="3">
                                            <p:txEl>
                                              <p:pRg st="7" end="7"/>
                                            </p:txEl>
                                          </p:spTgt>
                                        </p:tgtEl>
                                      </p:cBhvr>
                                      <p:to x="100000" y="100000"/>
                                    </p:animScale>
                                    <p:animScale>
                                      <p:cBhvr>
                                        <p:cTn id="251" dur="26">
                                          <p:stCondLst>
                                            <p:cond delay="1808"/>
                                          </p:stCondLst>
                                        </p:cTn>
                                        <p:tgtEl>
                                          <p:spTgt spid="3">
                                            <p:txEl>
                                              <p:pRg st="7" end="7"/>
                                            </p:txEl>
                                          </p:spTgt>
                                        </p:tgtEl>
                                      </p:cBhvr>
                                      <p:to x="100000" y="95000"/>
                                    </p:animScale>
                                    <p:animScale>
                                      <p:cBhvr>
                                        <p:cTn id="252"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11357519" cy="1005842"/>
          </a:xfrm>
        </p:spPr>
        <p:txBody>
          <a:bodyPr/>
          <a:lstStyle/>
          <a:p>
            <a:r>
              <a:rPr lang="en-US" sz="3600" b="1" dirty="0"/>
              <a:t>the principle of inclusion–exclusion </a:t>
            </a:r>
            <a:r>
              <a:rPr lang="en-US" sz="3600" b="1" dirty="0" smtClean="0"/>
              <a:t>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57</a:t>
            </a:fld>
            <a:endParaRPr lang="en-NZ" dirty="0">
              <a:solidFill>
                <a:srgbClr val="000000"/>
              </a:solidFill>
            </a:endParaRPr>
          </a:p>
        </p:txBody>
      </p:sp>
      <p:pic>
        <p:nvPicPr>
          <p:cNvPr id="5" name="Picture 4"/>
          <p:cNvPicPr>
            <a:picLocks noChangeAspect="1"/>
          </p:cNvPicPr>
          <p:nvPr/>
        </p:nvPicPr>
        <p:blipFill>
          <a:blip r:embed="rId2"/>
          <a:stretch>
            <a:fillRect/>
          </a:stretch>
        </p:blipFill>
        <p:spPr>
          <a:xfrm>
            <a:off x="10266590" y="1432179"/>
            <a:ext cx="3850820" cy="2667000"/>
          </a:xfrm>
          <a:prstGeom prst="rect">
            <a:avLst/>
          </a:prstGeom>
        </p:spPr>
      </p:pic>
      <p:sp>
        <p:nvSpPr>
          <p:cNvPr id="6" name="Rectangle 5"/>
          <p:cNvSpPr/>
          <p:nvPr/>
        </p:nvSpPr>
        <p:spPr>
          <a:xfrm>
            <a:off x="834481" y="1480785"/>
            <a:ext cx="7130285" cy="1231106"/>
          </a:xfrm>
          <a:prstGeom prst="rect">
            <a:avLst/>
          </a:prstGeom>
        </p:spPr>
        <p:txBody>
          <a:bodyPr wrap="none">
            <a:spAutoFit/>
          </a:bodyPr>
          <a:lstStyle/>
          <a:p>
            <a:pPr>
              <a:spcBef>
                <a:spcPts val="600"/>
              </a:spcBef>
              <a:spcAft>
                <a:spcPts val="600"/>
              </a:spcAft>
            </a:pPr>
            <a:r>
              <a:rPr lang="en-IN" sz="3200" dirty="0" smtClean="0"/>
              <a:t>5.If A, B </a:t>
            </a:r>
            <a:r>
              <a:rPr lang="en-IN" sz="3200" dirty="0"/>
              <a:t>and </a:t>
            </a:r>
            <a:r>
              <a:rPr lang="en-IN" sz="3200" dirty="0" smtClean="0"/>
              <a:t>C </a:t>
            </a:r>
            <a:r>
              <a:rPr lang="en-IN" sz="3200" dirty="0"/>
              <a:t>are any </a:t>
            </a:r>
            <a:r>
              <a:rPr lang="en-IN" sz="3200" dirty="0" smtClean="0"/>
              <a:t>three </a:t>
            </a:r>
            <a:r>
              <a:rPr lang="en-IN" sz="3200" dirty="0"/>
              <a:t>sets </a:t>
            </a:r>
            <a:r>
              <a:rPr lang="en-IN" sz="3200" dirty="0" smtClean="0"/>
              <a:t>then</a:t>
            </a:r>
          </a:p>
          <a:p>
            <a:pPr>
              <a:spcBef>
                <a:spcPts val="600"/>
              </a:spcBef>
              <a:spcAft>
                <a:spcPts val="600"/>
              </a:spcAft>
            </a:pPr>
            <a:r>
              <a:rPr lang="en-IN" sz="3200" dirty="0" smtClean="0"/>
              <a:t>n(A </a:t>
            </a:r>
            <a:r>
              <a:rPr lang="en-IN" sz="3200" dirty="0" smtClean="0">
                <a:sym typeface="Symbol" panose="05050102010706020507" pitchFamily="18" charset="2"/>
              </a:rPr>
              <a:t> </a:t>
            </a:r>
            <a:r>
              <a:rPr lang="en-IN" sz="3200" dirty="0" smtClean="0"/>
              <a:t>B </a:t>
            </a:r>
            <a:r>
              <a:rPr lang="en-IN" sz="3200" dirty="0" smtClean="0">
                <a:sym typeface="Symbol" panose="05050102010706020507" pitchFamily="18" charset="2"/>
              </a:rPr>
              <a:t> </a:t>
            </a:r>
            <a:r>
              <a:rPr lang="en-IN" sz="3200" dirty="0" smtClean="0"/>
              <a:t>C) = </a:t>
            </a:r>
            <a:endParaRPr lang="en-IN" sz="3200" dirty="0"/>
          </a:p>
        </p:txBody>
      </p:sp>
      <p:sp>
        <p:nvSpPr>
          <p:cNvPr id="7" name="Rectangle 6"/>
          <p:cNvSpPr/>
          <p:nvPr/>
        </p:nvSpPr>
        <p:spPr>
          <a:xfrm>
            <a:off x="3730006" y="2096338"/>
            <a:ext cx="958917" cy="584775"/>
          </a:xfrm>
          <a:prstGeom prst="rect">
            <a:avLst/>
          </a:prstGeom>
        </p:spPr>
        <p:txBody>
          <a:bodyPr wrap="none">
            <a:spAutoFit/>
          </a:bodyPr>
          <a:lstStyle/>
          <a:p>
            <a:r>
              <a:rPr lang="en-IN" sz="3200" dirty="0" smtClean="0"/>
              <a:t>n(A)</a:t>
            </a:r>
            <a:endParaRPr lang="en-IN" sz="3200" dirty="0"/>
          </a:p>
        </p:txBody>
      </p:sp>
      <p:sp>
        <p:nvSpPr>
          <p:cNvPr id="8" name="Rectangle 7"/>
          <p:cNvSpPr/>
          <p:nvPr/>
        </p:nvSpPr>
        <p:spPr>
          <a:xfrm>
            <a:off x="4526655" y="2136679"/>
            <a:ext cx="1313180" cy="584775"/>
          </a:xfrm>
          <a:prstGeom prst="rect">
            <a:avLst/>
          </a:prstGeom>
        </p:spPr>
        <p:txBody>
          <a:bodyPr wrap="none">
            <a:spAutoFit/>
          </a:bodyPr>
          <a:lstStyle/>
          <a:p>
            <a:r>
              <a:rPr lang="en-IN" sz="3200" dirty="0" smtClean="0"/>
              <a:t>+ n(B)</a:t>
            </a:r>
            <a:endParaRPr lang="en-IN" sz="3200" dirty="0"/>
          </a:p>
        </p:txBody>
      </p:sp>
      <p:sp>
        <p:nvSpPr>
          <p:cNvPr id="9" name="Rectangle 8"/>
          <p:cNvSpPr/>
          <p:nvPr/>
        </p:nvSpPr>
        <p:spPr>
          <a:xfrm>
            <a:off x="5751238" y="2140563"/>
            <a:ext cx="1335622" cy="584775"/>
          </a:xfrm>
          <a:prstGeom prst="rect">
            <a:avLst/>
          </a:prstGeom>
        </p:spPr>
        <p:txBody>
          <a:bodyPr wrap="none">
            <a:spAutoFit/>
          </a:bodyPr>
          <a:lstStyle/>
          <a:p>
            <a:r>
              <a:rPr lang="en-IN" sz="3200" dirty="0" smtClean="0"/>
              <a:t>+ n(C)</a:t>
            </a:r>
            <a:endParaRPr lang="en-IN" sz="3200" dirty="0"/>
          </a:p>
        </p:txBody>
      </p:sp>
      <p:sp>
        <p:nvSpPr>
          <p:cNvPr id="10" name="Rectangle 9"/>
          <p:cNvSpPr/>
          <p:nvPr/>
        </p:nvSpPr>
        <p:spPr>
          <a:xfrm>
            <a:off x="7086860" y="2752232"/>
            <a:ext cx="1912703" cy="584775"/>
          </a:xfrm>
          <a:prstGeom prst="rect">
            <a:avLst/>
          </a:prstGeom>
        </p:spPr>
        <p:txBody>
          <a:bodyPr wrap="none">
            <a:spAutoFit/>
          </a:bodyPr>
          <a:lstStyle/>
          <a:p>
            <a:r>
              <a:rPr lang="en-IN" sz="3200" dirty="0" smtClean="0"/>
              <a:t>– n(C</a:t>
            </a:r>
            <a:r>
              <a:rPr lang="en-IN" sz="3200" dirty="0" smtClean="0">
                <a:sym typeface="Symbol" panose="05050102010706020507" pitchFamily="18" charset="2"/>
              </a:rPr>
              <a:t></a:t>
            </a:r>
            <a:r>
              <a:rPr lang="en-IN" sz="3200" dirty="0">
                <a:sym typeface="Symbol" panose="05050102010706020507" pitchFamily="18" charset="2"/>
              </a:rPr>
              <a:t>A</a:t>
            </a:r>
            <a:r>
              <a:rPr lang="en-IN" sz="3200" dirty="0" smtClean="0"/>
              <a:t>)</a:t>
            </a:r>
            <a:endParaRPr lang="en-IN" sz="3200" dirty="0"/>
          </a:p>
        </p:txBody>
      </p:sp>
      <p:sp>
        <p:nvSpPr>
          <p:cNvPr id="11" name="Rectangle 10"/>
          <p:cNvSpPr/>
          <p:nvPr/>
        </p:nvSpPr>
        <p:spPr>
          <a:xfrm>
            <a:off x="3580492" y="2738785"/>
            <a:ext cx="1890261" cy="584775"/>
          </a:xfrm>
          <a:prstGeom prst="rect">
            <a:avLst/>
          </a:prstGeom>
        </p:spPr>
        <p:txBody>
          <a:bodyPr wrap="none">
            <a:spAutoFit/>
          </a:bodyPr>
          <a:lstStyle/>
          <a:p>
            <a:r>
              <a:rPr lang="en-IN" sz="3200" dirty="0" smtClean="0"/>
              <a:t>– n(A</a:t>
            </a:r>
            <a:r>
              <a:rPr lang="en-IN" sz="3200" dirty="0" smtClean="0">
                <a:sym typeface="Symbol" panose="05050102010706020507" pitchFamily="18" charset="2"/>
              </a:rPr>
              <a:t></a:t>
            </a:r>
            <a:r>
              <a:rPr lang="en-IN" sz="3200" dirty="0" smtClean="0"/>
              <a:t>B)</a:t>
            </a:r>
            <a:endParaRPr lang="en-IN" sz="3200" dirty="0"/>
          </a:p>
        </p:txBody>
      </p:sp>
      <p:sp>
        <p:nvSpPr>
          <p:cNvPr id="12" name="Rectangle 11"/>
          <p:cNvSpPr/>
          <p:nvPr/>
        </p:nvSpPr>
        <p:spPr>
          <a:xfrm>
            <a:off x="5310618" y="2765679"/>
            <a:ext cx="1912703" cy="584775"/>
          </a:xfrm>
          <a:prstGeom prst="rect">
            <a:avLst/>
          </a:prstGeom>
        </p:spPr>
        <p:txBody>
          <a:bodyPr wrap="none">
            <a:spAutoFit/>
          </a:bodyPr>
          <a:lstStyle/>
          <a:p>
            <a:r>
              <a:rPr lang="en-IN" sz="3200" dirty="0" smtClean="0"/>
              <a:t>– n(B</a:t>
            </a:r>
            <a:r>
              <a:rPr lang="en-IN" sz="3200" dirty="0" smtClean="0">
                <a:sym typeface="Symbol" panose="05050102010706020507" pitchFamily="18" charset="2"/>
              </a:rPr>
              <a:t></a:t>
            </a:r>
            <a:r>
              <a:rPr lang="en-IN" sz="3200" dirty="0">
                <a:sym typeface="Symbol" panose="05050102010706020507" pitchFamily="18" charset="2"/>
              </a:rPr>
              <a:t>C</a:t>
            </a:r>
            <a:r>
              <a:rPr lang="en-IN" sz="3200" dirty="0" smtClean="0"/>
              <a:t>)</a:t>
            </a:r>
            <a:endParaRPr lang="en-IN" sz="3200" dirty="0"/>
          </a:p>
        </p:txBody>
      </p:sp>
      <p:sp>
        <p:nvSpPr>
          <p:cNvPr id="13" name="Rectangle 12"/>
          <p:cNvSpPr/>
          <p:nvPr/>
        </p:nvSpPr>
        <p:spPr>
          <a:xfrm>
            <a:off x="3589457" y="3425345"/>
            <a:ext cx="2948051" cy="584775"/>
          </a:xfrm>
          <a:prstGeom prst="rect">
            <a:avLst/>
          </a:prstGeom>
        </p:spPr>
        <p:txBody>
          <a:bodyPr wrap="none">
            <a:spAutoFit/>
          </a:bodyPr>
          <a:lstStyle/>
          <a:p>
            <a:r>
              <a:rPr lang="en-IN" sz="3200" dirty="0"/>
              <a:t>+</a:t>
            </a:r>
            <a:r>
              <a:rPr lang="en-IN" sz="3200" dirty="0" smtClean="0"/>
              <a:t> n(A </a:t>
            </a:r>
            <a:r>
              <a:rPr lang="en-IN" sz="3200" dirty="0" smtClean="0">
                <a:sym typeface="Symbol" panose="05050102010706020507" pitchFamily="18" charset="2"/>
              </a:rPr>
              <a:t> </a:t>
            </a:r>
            <a:r>
              <a:rPr lang="en-IN" sz="3200" dirty="0" smtClean="0"/>
              <a:t>B</a:t>
            </a:r>
            <a:r>
              <a:rPr lang="en-IN" sz="3200" dirty="0" smtClean="0">
                <a:sym typeface="Symbol" panose="05050102010706020507" pitchFamily="18" charset="2"/>
              </a:rPr>
              <a:t> </a:t>
            </a:r>
            <a:r>
              <a:rPr lang="en-IN" sz="3200" dirty="0">
                <a:sym typeface="Symbol" panose="05050102010706020507" pitchFamily="18" charset="2"/>
              </a:rPr>
              <a:t> </a:t>
            </a:r>
            <a:r>
              <a:rPr lang="en-IN" sz="3200" dirty="0" smtClean="0"/>
              <a:t>C)</a:t>
            </a:r>
            <a:endParaRPr lang="en-IN" sz="3200" dirty="0"/>
          </a:p>
        </p:txBody>
      </p:sp>
      <p:sp>
        <p:nvSpPr>
          <p:cNvPr id="14" name="Rectangle 13"/>
          <p:cNvSpPr/>
          <p:nvPr/>
        </p:nvSpPr>
        <p:spPr>
          <a:xfrm>
            <a:off x="834480" y="4595007"/>
            <a:ext cx="5947320" cy="2246769"/>
          </a:xfrm>
          <a:prstGeom prst="rect">
            <a:avLst/>
          </a:prstGeom>
        </p:spPr>
        <p:txBody>
          <a:bodyPr wrap="square">
            <a:spAutoFit/>
          </a:bodyPr>
          <a:lstStyle/>
          <a:p>
            <a:r>
              <a:rPr lang="en-IN" sz="2800" dirty="0">
                <a:solidFill>
                  <a:srgbClr val="FF3399"/>
                </a:solidFill>
              </a:rPr>
              <a:t>Only set A elements</a:t>
            </a:r>
            <a:r>
              <a:rPr lang="en-IN" sz="2800" dirty="0"/>
              <a:t>: </a:t>
            </a:r>
            <a:r>
              <a:rPr lang="en-IN" sz="2800" dirty="0" smtClean="0"/>
              <a:t>n[A </a:t>
            </a:r>
            <a:r>
              <a:rPr lang="en-IN" sz="2800" dirty="0"/>
              <a:t>– </a:t>
            </a:r>
            <a:r>
              <a:rPr lang="en-IN" sz="2800" dirty="0" smtClean="0"/>
              <a:t>(B</a:t>
            </a:r>
            <a:r>
              <a:rPr lang="en-IN" sz="2800" dirty="0" smtClean="0">
                <a:sym typeface="Symbol" panose="05050102010706020507" pitchFamily="18" charset="2"/>
              </a:rPr>
              <a:t></a:t>
            </a:r>
            <a:r>
              <a:rPr lang="en-IN" sz="2800" dirty="0" smtClean="0"/>
              <a:t>C)] </a:t>
            </a:r>
            <a:r>
              <a:rPr lang="en-IN" sz="2800" dirty="0"/>
              <a:t>= </a:t>
            </a:r>
            <a:endParaRPr lang="en-IN" sz="2800" dirty="0" smtClean="0"/>
          </a:p>
          <a:p>
            <a:endParaRPr lang="en-IN" sz="2800" dirty="0">
              <a:solidFill>
                <a:srgbClr val="0000FF"/>
              </a:solidFill>
            </a:endParaRPr>
          </a:p>
          <a:p>
            <a:r>
              <a:rPr lang="en-IN" sz="2800" dirty="0" smtClean="0">
                <a:solidFill>
                  <a:srgbClr val="0000FF"/>
                </a:solidFill>
              </a:rPr>
              <a:t>Only </a:t>
            </a:r>
            <a:r>
              <a:rPr lang="en-IN" sz="2800" dirty="0">
                <a:solidFill>
                  <a:srgbClr val="0000FF"/>
                </a:solidFill>
              </a:rPr>
              <a:t>set B elements</a:t>
            </a:r>
            <a:r>
              <a:rPr lang="en-IN" sz="2800" dirty="0"/>
              <a:t>: </a:t>
            </a:r>
            <a:r>
              <a:rPr lang="en-IN" sz="2800" dirty="0" smtClean="0"/>
              <a:t>n[B </a:t>
            </a:r>
            <a:r>
              <a:rPr lang="en-IN" sz="2800" dirty="0"/>
              <a:t>– </a:t>
            </a:r>
            <a:r>
              <a:rPr lang="en-IN" sz="2800" dirty="0" smtClean="0"/>
              <a:t>(C</a:t>
            </a:r>
            <a:r>
              <a:rPr lang="en-IN" sz="2800" dirty="0" smtClean="0">
                <a:sym typeface="Symbol" panose="05050102010706020507" pitchFamily="18" charset="2"/>
              </a:rPr>
              <a:t></a:t>
            </a:r>
            <a:r>
              <a:rPr lang="en-IN" sz="2800" dirty="0" smtClean="0"/>
              <a:t>A)] =</a:t>
            </a:r>
          </a:p>
          <a:p>
            <a:endParaRPr lang="en-IN" sz="2800" dirty="0"/>
          </a:p>
          <a:p>
            <a:r>
              <a:rPr lang="en-IN" sz="2800" dirty="0" smtClean="0"/>
              <a:t>Only set C elements: n[C – (A</a:t>
            </a:r>
            <a:r>
              <a:rPr lang="en-IN" sz="2800" dirty="0" smtClean="0">
                <a:sym typeface="Symbol" panose="05050102010706020507" pitchFamily="18" charset="2"/>
              </a:rPr>
              <a:t></a:t>
            </a:r>
            <a:r>
              <a:rPr lang="en-IN" sz="2800" dirty="0" smtClean="0"/>
              <a:t>B)] =</a:t>
            </a:r>
            <a:endParaRPr lang="en-IN" sz="2800" dirty="0"/>
          </a:p>
        </p:txBody>
      </p:sp>
      <p:sp>
        <p:nvSpPr>
          <p:cNvPr id="16" name="Rectangle 15"/>
          <p:cNvSpPr/>
          <p:nvPr/>
        </p:nvSpPr>
        <p:spPr>
          <a:xfrm>
            <a:off x="6646424" y="4568412"/>
            <a:ext cx="864339" cy="523220"/>
          </a:xfrm>
          <a:prstGeom prst="rect">
            <a:avLst/>
          </a:prstGeom>
        </p:spPr>
        <p:txBody>
          <a:bodyPr wrap="none">
            <a:spAutoFit/>
          </a:bodyPr>
          <a:lstStyle/>
          <a:p>
            <a:r>
              <a:rPr lang="en-IN" sz="2800" dirty="0"/>
              <a:t>n(A</a:t>
            </a:r>
            <a:r>
              <a:rPr lang="en-IN" sz="2800" dirty="0" smtClean="0"/>
              <a:t>)</a:t>
            </a:r>
            <a:endParaRPr lang="en-IN" sz="2800" dirty="0"/>
          </a:p>
        </p:txBody>
      </p:sp>
      <p:sp>
        <p:nvSpPr>
          <p:cNvPr id="17" name="Rectangle 16"/>
          <p:cNvSpPr/>
          <p:nvPr/>
        </p:nvSpPr>
        <p:spPr>
          <a:xfrm>
            <a:off x="7401613" y="4568412"/>
            <a:ext cx="1857624" cy="523220"/>
          </a:xfrm>
          <a:prstGeom prst="rect">
            <a:avLst/>
          </a:prstGeom>
        </p:spPr>
        <p:txBody>
          <a:bodyPr wrap="none">
            <a:spAutoFit/>
          </a:bodyPr>
          <a:lstStyle/>
          <a:p>
            <a:r>
              <a:rPr lang="en-IN" sz="2800" dirty="0" smtClean="0"/>
              <a:t>–</a:t>
            </a:r>
            <a:r>
              <a:rPr lang="en-IN" sz="2800" dirty="0" smtClean="0">
                <a:sym typeface="Symbol" panose="05050102010706020507" pitchFamily="18" charset="2"/>
              </a:rPr>
              <a:t> </a:t>
            </a:r>
            <a:r>
              <a:rPr lang="en-IN" sz="2800" dirty="0">
                <a:sym typeface="Symbol" panose="05050102010706020507" pitchFamily="18" charset="2"/>
              </a:rPr>
              <a:t>n</a:t>
            </a:r>
            <a:r>
              <a:rPr lang="en-IN" sz="2800" dirty="0"/>
              <a:t>(A </a:t>
            </a:r>
            <a:r>
              <a:rPr lang="en-IN" sz="2800" dirty="0">
                <a:sym typeface="Symbol" panose="05050102010706020507" pitchFamily="18" charset="2"/>
              </a:rPr>
              <a:t> </a:t>
            </a:r>
            <a:r>
              <a:rPr lang="en-IN" sz="2800" dirty="0"/>
              <a:t>B)</a:t>
            </a:r>
          </a:p>
        </p:txBody>
      </p:sp>
      <p:sp>
        <p:nvSpPr>
          <p:cNvPr id="18" name="Rectangle 17"/>
          <p:cNvSpPr/>
          <p:nvPr/>
        </p:nvSpPr>
        <p:spPr>
          <a:xfrm>
            <a:off x="9125955" y="4570204"/>
            <a:ext cx="1878463" cy="523220"/>
          </a:xfrm>
          <a:prstGeom prst="rect">
            <a:avLst/>
          </a:prstGeom>
        </p:spPr>
        <p:txBody>
          <a:bodyPr wrap="none">
            <a:spAutoFit/>
          </a:bodyPr>
          <a:lstStyle/>
          <a:p>
            <a:r>
              <a:rPr lang="en-IN" sz="2800" dirty="0" smtClean="0"/>
              <a:t>–</a:t>
            </a:r>
            <a:r>
              <a:rPr lang="en-IN" sz="2800" dirty="0" smtClean="0">
                <a:sym typeface="Symbol" panose="05050102010706020507" pitchFamily="18" charset="2"/>
              </a:rPr>
              <a:t> </a:t>
            </a:r>
            <a:r>
              <a:rPr lang="en-IN" sz="2800" dirty="0">
                <a:sym typeface="Symbol" panose="05050102010706020507" pitchFamily="18" charset="2"/>
              </a:rPr>
              <a:t>n</a:t>
            </a:r>
            <a:r>
              <a:rPr lang="en-IN" sz="2800" dirty="0"/>
              <a:t>(A </a:t>
            </a:r>
            <a:r>
              <a:rPr lang="en-IN" sz="2800" dirty="0">
                <a:sym typeface="Symbol" panose="05050102010706020507" pitchFamily="18" charset="2"/>
              </a:rPr>
              <a:t> </a:t>
            </a:r>
            <a:r>
              <a:rPr lang="en-IN" sz="2800" dirty="0" smtClean="0">
                <a:sym typeface="Symbol" panose="05050102010706020507" pitchFamily="18" charset="2"/>
              </a:rPr>
              <a:t>C</a:t>
            </a:r>
            <a:r>
              <a:rPr lang="en-IN" sz="2800" dirty="0" smtClean="0"/>
              <a:t>)</a:t>
            </a:r>
            <a:endParaRPr lang="en-IN" sz="2800" dirty="0"/>
          </a:p>
        </p:txBody>
      </p:sp>
      <p:sp>
        <p:nvSpPr>
          <p:cNvPr id="19" name="Rectangle 18"/>
          <p:cNvSpPr/>
          <p:nvPr/>
        </p:nvSpPr>
        <p:spPr>
          <a:xfrm>
            <a:off x="10852953" y="4582180"/>
            <a:ext cx="2495620" cy="523220"/>
          </a:xfrm>
          <a:prstGeom prst="rect">
            <a:avLst/>
          </a:prstGeom>
        </p:spPr>
        <p:txBody>
          <a:bodyPr wrap="none">
            <a:spAutoFit/>
          </a:bodyPr>
          <a:lstStyle/>
          <a:p>
            <a:r>
              <a:rPr lang="en-IN" sz="2800" dirty="0">
                <a:sym typeface="Symbol" panose="05050102010706020507" pitchFamily="18" charset="2"/>
              </a:rPr>
              <a:t>+</a:t>
            </a:r>
            <a:r>
              <a:rPr lang="en-IN" sz="2800" dirty="0" smtClean="0">
                <a:sym typeface="Symbol" panose="05050102010706020507" pitchFamily="18" charset="2"/>
              </a:rPr>
              <a:t> </a:t>
            </a:r>
            <a:r>
              <a:rPr lang="en-IN" sz="2800" dirty="0">
                <a:sym typeface="Symbol" panose="05050102010706020507" pitchFamily="18" charset="2"/>
              </a:rPr>
              <a:t>n</a:t>
            </a:r>
            <a:r>
              <a:rPr lang="en-IN" sz="2800" dirty="0"/>
              <a:t>(A </a:t>
            </a:r>
            <a:r>
              <a:rPr lang="en-IN" sz="2800" dirty="0">
                <a:sym typeface="Symbol" panose="05050102010706020507" pitchFamily="18" charset="2"/>
              </a:rPr>
              <a:t> </a:t>
            </a:r>
            <a:r>
              <a:rPr lang="en-IN" sz="2800" dirty="0" smtClean="0"/>
              <a:t>B </a:t>
            </a:r>
            <a:r>
              <a:rPr lang="en-IN" sz="2800" dirty="0" smtClean="0">
                <a:sym typeface="Symbol" panose="05050102010706020507" pitchFamily="18" charset="2"/>
              </a:rPr>
              <a:t></a:t>
            </a:r>
            <a:r>
              <a:rPr lang="en-IN" sz="2800" dirty="0" smtClean="0"/>
              <a:t>C)</a:t>
            </a:r>
            <a:endParaRPr lang="en-IN" sz="2800" dirty="0"/>
          </a:p>
        </p:txBody>
      </p:sp>
      <p:sp>
        <p:nvSpPr>
          <p:cNvPr id="20" name="Rectangle 19"/>
          <p:cNvSpPr/>
          <p:nvPr/>
        </p:nvSpPr>
        <p:spPr>
          <a:xfrm>
            <a:off x="6642847" y="5406612"/>
            <a:ext cx="864339" cy="523220"/>
          </a:xfrm>
          <a:prstGeom prst="rect">
            <a:avLst/>
          </a:prstGeom>
        </p:spPr>
        <p:txBody>
          <a:bodyPr wrap="none">
            <a:spAutoFit/>
          </a:bodyPr>
          <a:lstStyle/>
          <a:p>
            <a:r>
              <a:rPr lang="en-IN" sz="2800" dirty="0" smtClean="0"/>
              <a:t>n(B)</a:t>
            </a:r>
            <a:endParaRPr lang="en-IN" sz="2800" dirty="0"/>
          </a:p>
        </p:txBody>
      </p:sp>
      <p:sp>
        <p:nvSpPr>
          <p:cNvPr id="21" name="Rectangle 20"/>
          <p:cNvSpPr/>
          <p:nvPr/>
        </p:nvSpPr>
        <p:spPr>
          <a:xfrm>
            <a:off x="7398036" y="5406612"/>
            <a:ext cx="1898277" cy="523220"/>
          </a:xfrm>
          <a:prstGeom prst="rect">
            <a:avLst/>
          </a:prstGeom>
        </p:spPr>
        <p:txBody>
          <a:bodyPr wrap="none">
            <a:spAutoFit/>
          </a:bodyPr>
          <a:lstStyle/>
          <a:p>
            <a:r>
              <a:rPr lang="en-IN" sz="2800" dirty="0" smtClean="0"/>
              <a:t>–</a:t>
            </a:r>
            <a:r>
              <a:rPr lang="en-IN" sz="2800" dirty="0" smtClean="0">
                <a:sym typeface="Symbol" panose="05050102010706020507" pitchFamily="18" charset="2"/>
              </a:rPr>
              <a:t> n</a:t>
            </a:r>
            <a:r>
              <a:rPr lang="en-IN" sz="2800" dirty="0" smtClean="0"/>
              <a:t>(B </a:t>
            </a:r>
            <a:r>
              <a:rPr lang="en-IN" sz="2800" dirty="0">
                <a:sym typeface="Symbol" panose="05050102010706020507" pitchFamily="18" charset="2"/>
              </a:rPr>
              <a:t> </a:t>
            </a:r>
            <a:r>
              <a:rPr lang="en-IN" sz="2800" dirty="0" smtClean="0">
                <a:sym typeface="Symbol" panose="05050102010706020507" pitchFamily="18" charset="2"/>
              </a:rPr>
              <a:t>C</a:t>
            </a:r>
            <a:r>
              <a:rPr lang="en-IN" sz="2800" dirty="0" smtClean="0"/>
              <a:t>)</a:t>
            </a:r>
            <a:endParaRPr lang="en-IN" sz="2800" dirty="0"/>
          </a:p>
        </p:txBody>
      </p:sp>
      <p:sp>
        <p:nvSpPr>
          <p:cNvPr id="22" name="Rectangle 21"/>
          <p:cNvSpPr/>
          <p:nvPr/>
        </p:nvSpPr>
        <p:spPr>
          <a:xfrm>
            <a:off x="9122378" y="5408404"/>
            <a:ext cx="1857624" cy="523220"/>
          </a:xfrm>
          <a:prstGeom prst="rect">
            <a:avLst/>
          </a:prstGeom>
        </p:spPr>
        <p:txBody>
          <a:bodyPr wrap="none">
            <a:spAutoFit/>
          </a:bodyPr>
          <a:lstStyle/>
          <a:p>
            <a:r>
              <a:rPr lang="en-IN" sz="2800" dirty="0" smtClean="0"/>
              <a:t>–</a:t>
            </a:r>
            <a:r>
              <a:rPr lang="en-IN" sz="2800" dirty="0" smtClean="0">
                <a:sym typeface="Symbol" panose="05050102010706020507" pitchFamily="18" charset="2"/>
              </a:rPr>
              <a:t> </a:t>
            </a:r>
            <a:r>
              <a:rPr lang="en-IN" sz="2800" dirty="0">
                <a:sym typeface="Symbol" panose="05050102010706020507" pitchFamily="18" charset="2"/>
              </a:rPr>
              <a:t>n</a:t>
            </a:r>
            <a:r>
              <a:rPr lang="en-IN" sz="2800" dirty="0"/>
              <a:t>(A </a:t>
            </a:r>
            <a:r>
              <a:rPr lang="en-IN" sz="2800" dirty="0">
                <a:sym typeface="Symbol" panose="05050102010706020507" pitchFamily="18" charset="2"/>
              </a:rPr>
              <a:t> B</a:t>
            </a:r>
            <a:r>
              <a:rPr lang="en-IN" sz="2800" dirty="0" smtClean="0"/>
              <a:t>)</a:t>
            </a:r>
            <a:endParaRPr lang="en-IN" sz="2800" dirty="0"/>
          </a:p>
        </p:txBody>
      </p:sp>
      <p:sp>
        <p:nvSpPr>
          <p:cNvPr id="23" name="Rectangle 22"/>
          <p:cNvSpPr/>
          <p:nvPr/>
        </p:nvSpPr>
        <p:spPr>
          <a:xfrm>
            <a:off x="10849376" y="5420380"/>
            <a:ext cx="2495620" cy="523220"/>
          </a:xfrm>
          <a:prstGeom prst="rect">
            <a:avLst/>
          </a:prstGeom>
        </p:spPr>
        <p:txBody>
          <a:bodyPr wrap="none">
            <a:spAutoFit/>
          </a:bodyPr>
          <a:lstStyle/>
          <a:p>
            <a:r>
              <a:rPr lang="en-IN" sz="2800" dirty="0">
                <a:sym typeface="Symbol" panose="05050102010706020507" pitchFamily="18" charset="2"/>
              </a:rPr>
              <a:t>+</a:t>
            </a:r>
            <a:r>
              <a:rPr lang="en-IN" sz="2800" dirty="0" smtClean="0">
                <a:sym typeface="Symbol" panose="05050102010706020507" pitchFamily="18" charset="2"/>
              </a:rPr>
              <a:t> </a:t>
            </a:r>
            <a:r>
              <a:rPr lang="en-IN" sz="2800" dirty="0">
                <a:sym typeface="Symbol" panose="05050102010706020507" pitchFamily="18" charset="2"/>
              </a:rPr>
              <a:t>n</a:t>
            </a:r>
            <a:r>
              <a:rPr lang="en-IN" sz="2800" dirty="0"/>
              <a:t>(A </a:t>
            </a:r>
            <a:r>
              <a:rPr lang="en-IN" sz="2800" dirty="0">
                <a:sym typeface="Symbol" panose="05050102010706020507" pitchFamily="18" charset="2"/>
              </a:rPr>
              <a:t> </a:t>
            </a:r>
            <a:r>
              <a:rPr lang="en-IN" sz="2800" dirty="0" smtClean="0"/>
              <a:t>B </a:t>
            </a:r>
            <a:r>
              <a:rPr lang="en-IN" sz="2800" dirty="0" smtClean="0">
                <a:sym typeface="Symbol" panose="05050102010706020507" pitchFamily="18" charset="2"/>
              </a:rPr>
              <a:t></a:t>
            </a:r>
            <a:r>
              <a:rPr lang="en-IN" sz="2800" dirty="0" smtClean="0"/>
              <a:t>C)</a:t>
            </a:r>
            <a:endParaRPr lang="en-IN" sz="2800" dirty="0"/>
          </a:p>
        </p:txBody>
      </p:sp>
      <p:sp>
        <p:nvSpPr>
          <p:cNvPr id="32" name="Rectangle 31"/>
          <p:cNvSpPr/>
          <p:nvPr/>
        </p:nvSpPr>
        <p:spPr>
          <a:xfrm>
            <a:off x="6618107" y="6258580"/>
            <a:ext cx="885179" cy="523220"/>
          </a:xfrm>
          <a:prstGeom prst="rect">
            <a:avLst/>
          </a:prstGeom>
        </p:spPr>
        <p:txBody>
          <a:bodyPr wrap="none">
            <a:spAutoFit/>
          </a:bodyPr>
          <a:lstStyle/>
          <a:p>
            <a:r>
              <a:rPr lang="en-IN" sz="2800" dirty="0" smtClean="0"/>
              <a:t>n(C)</a:t>
            </a:r>
            <a:endParaRPr lang="en-IN" sz="2800" dirty="0"/>
          </a:p>
        </p:txBody>
      </p:sp>
      <p:sp>
        <p:nvSpPr>
          <p:cNvPr id="33" name="Rectangle 32"/>
          <p:cNvSpPr/>
          <p:nvPr/>
        </p:nvSpPr>
        <p:spPr>
          <a:xfrm>
            <a:off x="7373296" y="6258580"/>
            <a:ext cx="1878463" cy="523220"/>
          </a:xfrm>
          <a:prstGeom prst="rect">
            <a:avLst/>
          </a:prstGeom>
        </p:spPr>
        <p:txBody>
          <a:bodyPr wrap="none">
            <a:spAutoFit/>
          </a:bodyPr>
          <a:lstStyle/>
          <a:p>
            <a:r>
              <a:rPr lang="en-IN" sz="2800" dirty="0" smtClean="0"/>
              <a:t>–</a:t>
            </a:r>
            <a:r>
              <a:rPr lang="en-IN" sz="2800" dirty="0" smtClean="0">
                <a:sym typeface="Symbol" panose="05050102010706020507" pitchFamily="18" charset="2"/>
              </a:rPr>
              <a:t> n</a:t>
            </a:r>
            <a:r>
              <a:rPr lang="en-IN" sz="2800" dirty="0" smtClean="0"/>
              <a:t>(A </a:t>
            </a:r>
            <a:r>
              <a:rPr lang="en-IN" sz="2800" dirty="0">
                <a:sym typeface="Symbol" panose="05050102010706020507" pitchFamily="18" charset="2"/>
              </a:rPr>
              <a:t> </a:t>
            </a:r>
            <a:r>
              <a:rPr lang="en-IN" sz="2800" dirty="0" smtClean="0">
                <a:sym typeface="Symbol" panose="05050102010706020507" pitchFamily="18" charset="2"/>
              </a:rPr>
              <a:t>C</a:t>
            </a:r>
            <a:r>
              <a:rPr lang="en-IN" sz="2800" dirty="0" smtClean="0"/>
              <a:t>)</a:t>
            </a:r>
            <a:endParaRPr lang="en-IN" sz="2800" dirty="0"/>
          </a:p>
        </p:txBody>
      </p:sp>
      <p:sp>
        <p:nvSpPr>
          <p:cNvPr id="34" name="Rectangle 33"/>
          <p:cNvSpPr/>
          <p:nvPr/>
        </p:nvSpPr>
        <p:spPr>
          <a:xfrm>
            <a:off x="9097638" y="6260372"/>
            <a:ext cx="1898277" cy="523220"/>
          </a:xfrm>
          <a:prstGeom prst="rect">
            <a:avLst/>
          </a:prstGeom>
        </p:spPr>
        <p:txBody>
          <a:bodyPr wrap="none">
            <a:spAutoFit/>
          </a:bodyPr>
          <a:lstStyle/>
          <a:p>
            <a:r>
              <a:rPr lang="en-IN" sz="2800" dirty="0" smtClean="0"/>
              <a:t>–</a:t>
            </a:r>
            <a:r>
              <a:rPr lang="en-IN" sz="2800" dirty="0" smtClean="0">
                <a:sym typeface="Symbol" panose="05050102010706020507" pitchFamily="18" charset="2"/>
              </a:rPr>
              <a:t> n</a:t>
            </a:r>
            <a:r>
              <a:rPr lang="en-IN" sz="2800" dirty="0" smtClean="0"/>
              <a:t>(B </a:t>
            </a:r>
            <a:r>
              <a:rPr lang="en-IN" sz="2800" dirty="0">
                <a:sym typeface="Symbol" panose="05050102010706020507" pitchFamily="18" charset="2"/>
              </a:rPr>
              <a:t> </a:t>
            </a:r>
            <a:r>
              <a:rPr lang="en-IN" sz="2800" dirty="0" smtClean="0">
                <a:sym typeface="Symbol" panose="05050102010706020507" pitchFamily="18" charset="2"/>
              </a:rPr>
              <a:t>C</a:t>
            </a:r>
            <a:r>
              <a:rPr lang="en-IN" sz="2800" dirty="0" smtClean="0"/>
              <a:t>)</a:t>
            </a:r>
            <a:endParaRPr lang="en-IN" sz="2800" dirty="0"/>
          </a:p>
        </p:txBody>
      </p:sp>
      <p:sp>
        <p:nvSpPr>
          <p:cNvPr id="35" name="Rectangle 34"/>
          <p:cNvSpPr/>
          <p:nvPr/>
        </p:nvSpPr>
        <p:spPr>
          <a:xfrm>
            <a:off x="10824636" y="6272348"/>
            <a:ext cx="2495620" cy="523220"/>
          </a:xfrm>
          <a:prstGeom prst="rect">
            <a:avLst/>
          </a:prstGeom>
        </p:spPr>
        <p:txBody>
          <a:bodyPr wrap="none">
            <a:spAutoFit/>
          </a:bodyPr>
          <a:lstStyle/>
          <a:p>
            <a:r>
              <a:rPr lang="en-IN" sz="2800" dirty="0">
                <a:sym typeface="Symbol" panose="05050102010706020507" pitchFamily="18" charset="2"/>
              </a:rPr>
              <a:t>+</a:t>
            </a:r>
            <a:r>
              <a:rPr lang="en-IN" sz="2800" dirty="0" smtClean="0">
                <a:sym typeface="Symbol" panose="05050102010706020507" pitchFamily="18" charset="2"/>
              </a:rPr>
              <a:t> </a:t>
            </a:r>
            <a:r>
              <a:rPr lang="en-IN" sz="2800" dirty="0">
                <a:sym typeface="Symbol" panose="05050102010706020507" pitchFamily="18" charset="2"/>
              </a:rPr>
              <a:t>n</a:t>
            </a:r>
            <a:r>
              <a:rPr lang="en-IN" sz="2800" dirty="0"/>
              <a:t>(A </a:t>
            </a:r>
            <a:r>
              <a:rPr lang="en-IN" sz="2800" dirty="0">
                <a:sym typeface="Symbol" panose="05050102010706020507" pitchFamily="18" charset="2"/>
              </a:rPr>
              <a:t> </a:t>
            </a:r>
            <a:r>
              <a:rPr lang="en-IN" sz="2800" dirty="0" smtClean="0"/>
              <a:t>B </a:t>
            </a:r>
            <a:r>
              <a:rPr lang="en-IN" sz="2800" dirty="0" smtClean="0">
                <a:sym typeface="Symbol" panose="05050102010706020507" pitchFamily="18" charset="2"/>
              </a:rPr>
              <a:t></a:t>
            </a:r>
            <a:r>
              <a:rPr lang="en-IN" sz="2800" dirty="0" smtClean="0"/>
              <a:t>C)</a:t>
            </a:r>
            <a:endParaRPr lang="en-IN" sz="2800" dirty="0"/>
          </a:p>
        </p:txBody>
      </p:sp>
    </p:spTree>
    <p:extLst>
      <p:ext uri="{BB962C8B-B14F-4D97-AF65-F5344CB8AC3E}">
        <p14:creationId xmlns:p14="http://schemas.microsoft.com/office/powerpoint/2010/main" val="284730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80">
                                          <p:stCondLst>
                                            <p:cond delay="0"/>
                                          </p:stCondLst>
                                        </p:cTn>
                                        <p:tgtEl>
                                          <p:spTgt spid="7"/>
                                        </p:tgtEl>
                                      </p:cBhvr>
                                    </p:animEffect>
                                    <p:anim calcmode="lin" valueType="num">
                                      <p:cBhvr>
                                        <p:cTn id="2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5" dur="26">
                                          <p:stCondLst>
                                            <p:cond delay="650"/>
                                          </p:stCondLst>
                                        </p:cTn>
                                        <p:tgtEl>
                                          <p:spTgt spid="7"/>
                                        </p:tgtEl>
                                      </p:cBhvr>
                                      <p:to x="100000" y="60000"/>
                                    </p:animScale>
                                    <p:animScale>
                                      <p:cBhvr>
                                        <p:cTn id="26" dur="166" decel="50000">
                                          <p:stCondLst>
                                            <p:cond delay="676"/>
                                          </p:stCondLst>
                                        </p:cTn>
                                        <p:tgtEl>
                                          <p:spTgt spid="7"/>
                                        </p:tgtEl>
                                      </p:cBhvr>
                                      <p:to x="100000" y="100000"/>
                                    </p:animScale>
                                    <p:animScale>
                                      <p:cBhvr>
                                        <p:cTn id="27" dur="26">
                                          <p:stCondLst>
                                            <p:cond delay="1312"/>
                                          </p:stCondLst>
                                        </p:cTn>
                                        <p:tgtEl>
                                          <p:spTgt spid="7"/>
                                        </p:tgtEl>
                                      </p:cBhvr>
                                      <p:to x="100000" y="80000"/>
                                    </p:animScale>
                                    <p:animScale>
                                      <p:cBhvr>
                                        <p:cTn id="28" dur="166" decel="50000">
                                          <p:stCondLst>
                                            <p:cond delay="1338"/>
                                          </p:stCondLst>
                                        </p:cTn>
                                        <p:tgtEl>
                                          <p:spTgt spid="7"/>
                                        </p:tgtEl>
                                      </p:cBhvr>
                                      <p:to x="100000" y="100000"/>
                                    </p:animScale>
                                    <p:animScale>
                                      <p:cBhvr>
                                        <p:cTn id="29" dur="26">
                                          <p:stCondLst>
                                            <p:cond delay="1642"/>
                                          </p:stCondLst>
                                        </p:cTn>
                                        <p:tgtEl>
                                          <p:spTgt spid="7"/>
                                        </p:tgtEl>
                                      </p:cBhvr>
                                      <p:to x="100000" y="90000"/>
                                    </p:animScale>
                                    <p:animScale>
                                      <p:cBhvr>
                                        <p:cTn id="30" dur="166" decel="50000">
                                          <p:stCondLst>
                                            <p:cond delay="1668"/>
                                          </p:stCondLst>
                                        </p:cTn>
                                        <p:tgtEl>
                                          <p:spTgt spid="7"/>
                                        </p:tgtEl>
                                      </p:cBhvr>
                                      <p:to x="100000" y="100000"/>
                                    </p:animScale>
                                    <p:animScale>
                                      <p:cBhvr>
                                        <p:cTn id="31" dur="26">
                                          <p:stCondLst>
                                            <p:cond delay="1808"/>
                                          </p:stCondLst>
                                        </p:cTn>
                                        <p:tgtEl>
                                          <p:spTgt spid="7"/>
                                        </p:tgtEl>
                                      </p:cBhvr>
                                      <p:to x="100000" y="95000"/>
                                    </p:animScale>
                                    <p:animScale>
                                      <p:cBhvr>
                                        <p:cTn id="32" dur="166" decel="50000">
                                          <p:stCondLst>
                                            <p:cond delay="1834"/>
                                          </p:stCondLst>
                                        </p:cTn>
                                        <p:tgtEl>
                                          <p:spTgt spid="7"/>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80">
                                          <p:stCondLst>
                                            <p:cond delay="0"/>
                                          </p:stCondLst>
                                        </p:cTn>
                                        <p:tgtEl>
                                          <p:spTgt spid="8"/>
                                        </p:tgtEl>
                                      </p:cBhvr>
                                    </p:animEffect>
                                    <p:anim calcmode="lin" valueType="num">
                                      <p:cBhvr>
                                        <p:cTn id="3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3" dur="26">
                                          <p:stCondLst>
                                            <p:cond delay="650"/>
                                          </p:stCondLst>
                                        </p:cTn>
                                        <p:tgtEl>
                                          <p:spTgt spid="8"/>
                                        </p:tgtEl>
                                      </p:cBhvr>
                                      <p:to x="100000" y="60000"/>
                                    </p:animScale>
                                    <p:animScale>
                                      <p:cBhvr>
                                        <p:cTn id="44" dur="166" decel="50000">
                                          <p:stCondLst>
                                            <p:cond delay="676"/>
                                          </p:stCondLst>
                                        </p:cTn>
                                        <p:tgtEl>
                                          <p:spTgt spid="8"/>
                                        </p:tgtEl>
                                      </p:cBhvr>
                                      <p:to x="100000" y="100000"/>
                                    </p:animScale>
                                    <p:animScale>
                                      <p:cBhvr>
                                        <p:cTn id="45" dur="26">
                                          <p:stCondLst>
                                            <p:cond delay="1312"/>
                                          </p:stCondLst>
                                        </p:cTn>
                                        <p:tgtEl>
                                          <p:spTgt spid="8"/>
                                        </p:tgtEl>
                                      </p:cBhvr>
                                      <p:to x="100000" y="80000"/>
                                    </p:animScale>
                                    <p:animScale>
                                      <p:cBhvr>
                                        <p:cTn id="46" dur="166" decel="50000">
                                          <p:stCondLst>
                                            <p:cond delay="1338"/>
                                          </p:stCondLst>
                                        </p:cTn>
                                        <p:tgtEl>
                                          <p:spTgt spid="8"/>
                                        </p:tgtEl>
                                      </p:cBhvr>
                                      <p:to x="100000" y="100000"/>
                                    </p:animScale>
                                    <p:animScale>
                                      <p:cBhvr>
                                        <p:cTn id="47" dur="26">
                                          <p:stCondLst>
                                            <p:cond delay="1642"/>
                                          </p:stCondLst>
                                        </p:cTn>
                                        <p:tgtEl>
                                          <p:spTgt spid="8"/>
                                        </p:tgtEl>
                                      </p:cBhvr>
                                      <p:to x="100000" y="90000"/>
                                    </p:animScale>
                                    <p:animScale>
                                      <p:cBhvr>
                                        <p:cTn id="48" dur="166" decel="50000">
                                          <p:stCondLst>
                                            <p:cond delay="1668"/>
                                          </p:stCondLst>
                                        </p:cTn>
                                        <p:tgtEl>
                                          <p:spTgt spid="8"/>
                                        </p:tgtEl>
                                      </p:cBhvr>
                                      <p:to x="100000" y="100000"/>
                                    </p:animScale>
                                    <p:animScale>
                                      <p:cBhvr>
                                        <p:cTn id="49" dur="26">
                                          <p:stCondLst>
                                            <p:cond delay="1808"/>
                                          </p:stCondLst>
                                        </p:cTn>
                                        <p:tgtEl>
                                          <p:spTgt spid="8"/>
                                        </p:tgtEl>
                                      </p:cBhvr>
                                      <p:to x="100000" y="95000"/>
                                    </p:animScale>
                                    <p:animScale>
                                      <p:cBhvr>
                                        <p:cTn id="50" dur="166" decel="50000">
                                          <p:stCondLst>
                                            <p:cond delay="1834"/>
                                          </p:stCondLst>
                                        </p:cTn>
                                        <p:tgtEl>
                                          <p:spTgt spid="8"/>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80">
                                          <p:stCondLst>
                                            <p:cond delay="0"/>
                                          </p:stCondLst>
                                        </p:cTn>
                                        <p:tgtEl>
                                          <p:spTgt spid="9"/>
                                        </p:tgtEl>
                                      </p:cBhvr>
                                    </p:animEffect>
                                    <p:anim calcmode="lin" valueType="num">
                                      <p:cBhvr>
                                        <p:cTn id="5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1" dur="26">
                                          <p:stCondLst>
                                            <p:cond delay="650"/>
                                          </p:stCondLst>
                                        </p:cTn>
                                        <p:tgtEl>
                                          <p:spTgt spid="9"/>
                                        </p:tgtEl>
                                      </p:cBhvr>
                                      <p:to x="100000" y="60000"/>
                                    </p:animScale>
                                    <p:animScale>
                                      <p:cBhvr>
                                        <p:cTn id="62" dur="166" decel="50000">
                                          <p:stCondLst>
                                            <p:cond delay="676"/>
                                          </p:stCondLst>
                                        </p:cTn>
                                        <p:tgtEl>
                                          <p:spTgt spid="9"/>
                                        </p:tgtEl>
                                      </p:cBhvr>
                                      <p:to x="100000" y="100000"/>
                                    </p:animScale>
                                    <p:animScale>
                                      <p:cBhvr>
                                        <p:cTn id="63" dur="26">
                                          <p:stCondLst>
                                            <p:cond delay="1312"/>
                                          </p:stCondLst>
                                        </p:cTn>
                                        <p:tgtEl>
                                          <p:spTgt spid="9"/>
                                        </p:tgtEl>
                                      </p:cBhvr>
                                      <p:to x="100000" y="80000"/>
                                    </p:animScale>
                                    <p:animScale>
                                      <p:cBhvr>
                                        <p:cTn id="64" dur="166" decel="50000">
                                          <p:stCondLst>
                                            <p:cond delay="1338"/>
                                          </p:stCondLst>
                                        </p:cTn>
                                        <p:tgtEl>
                                          <p:spTgt spid="9"/>
                                        </p:tgtEl>
                                      </p:cBhvr>
                                      <p:to x="100000" y="100000"/>
                                    </p:animScale>
                                    <p:animScale>
                                      <p:cBhvr>
                                        <p:cTn id="65" dur="26">
                                          <p:stCondLst>
                                            <p:cond delay="1642"/>
                                          </p:stCondLst>
                                        </p:cTn>
                                        <p:tgtEl>
                                          <p:spTgt spid="9"/>
                                        </p:tgtEl>
                                      </p:cBhvr>
                                      <p:to x="100000" y="90000"/>
                                    </p:animScale>
                                    <p:animScale>
                                      <p:cBhvr>
                                        <p:cTn id="66" dur="166" decel="50000">
                                          <p:stCondLst>
                                            <p:cond delay="1668"/>
                                          </p:stCondLst>
                                        </p:cTn>
                                        <p:tgtEl>
                                          <p:spTgt spid="9"/>
                                        </p:tgtEl>
                                      </p:cBhvr>
                                      <p:to x="100000" y="100000"/>
                                    </p:animScale>
                                    <p:animScale>
                                      <p:cBhvr>
                                        <p:cTn id="67" dur="26">
                                          <p:stCondLst>
                                            <p:cond delay="1808"/>
                                          </p:stCondLst>
                                        </p:cTn>
                                        <p:tgtEl>
                                          <p:spTgt spid="9"/>
                                        </p:tgtEl>
                                      </p:cBhvr>
                                      <p:to x="100000" y="95000"/>
                                    </p:animScale>
                                    <p:animScale>
                                      <p:cBhvr>
                                        <p:cTn id="68" dur="166" decel="50000">
                                          <p:stCondLst>
                                            <p:cond delay="1834"/>
                                          </p:stCondLst>
                                        </p:cTn>
                                        <p:tgtEl>
                                          <p:spTgt spid="9"/>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500" fill="hold"/>
                                        <p:tgtEl>
                                          <p:spTgt spid="11"/>
                                        </p:tgtEl>
                                        <p:attrNameLst>
                                          <p:attrName>ppt_x</p:attrName>
                                        </p:attrNameLst>
                                      </p:cBhvr>
                                      <p:tavLst>
                                        <p:tav tm="0">
                                          <p:val>
                                            <p:strVal val="#ppt_x"/>
                                          </p:val>
                                        </p:tav>
                                        <p:tav tm="100000">
                                          <p:val>
                                            <p:strVal val="#ppt_x"/>
                                          </p:val>
                                        </p:tav>
                                      </p:tavLst>
                                    </p:anim>
                                    <p:anim calcmode="lin" valueType="num">
                                      <p:cBhvr additive="base">
                                        <p:cTn id="7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500" fill="hold"/>
                                        <p:tgtEl>
                                          <p:spTgt spid="12"/>
                                        </p:tgtEl>
                                        <p:attrNameLst>
                                          <p:attrName>ppt_x</p:attrName>
                                        </p:attrNameLst>
                                      </p:cBhvr>
                                      <p:tavLst>
                                        <p:tav tm="0">
                                          <p:val>
                                            <p:strVal val="#ppt_x"/>
                                          </p:val>
                                        </p:tav>
                                        <p:tav tm="100000">
                                          <p:val>
                                            <p:strVal val="#ppt_x"/>
                                          </p:val>
                                        </p:tav>
                                      </p:tavLst>
                                    </p:anim>
                                    <p:anim calcmode="lin" valueType="num">
                                      <p:cBhvr additive="base">
                                        <p:cTn id="8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 calcmode="lin" valueType="num">
                                      <p:cBhvr additive="base">
                                        <p:cTn id="85" dur="500" fill="hold"/>
                                        <p:tgtEl>
                                          <p:spTgt spid="10"/>
                                        </p:tgtEl>
                                        <p:attrNameLst>
                                          <p:attrName>ppt_x</p:attrName>
                                        </p:attrNameLst>
                                      </p:cBhvr>
                                      <p:tavLst>
                                        <p:tav tm="0">
                                          <p:val>
                                            <p:strVal val="#ppt_x"/>
                                          </p:val>
                                        </p:tav>
                                        <p:tav tm="100000">
                                          <p:val>
                                            <p:strVal val="#ppt_x"/>
                                          </p:val>
                                        </p:tav>
                                      </p:tavLst>
                                    </p:anim>
                                    <p:anim calcmode="lin" valueType="num">
                                      <p:cBhvr additive="base">
                                        <p:cTn id="8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grpId="0" nodeType="click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wipe(down)">
                                      <p:cBhvr>
                                        <p:cTn id="91" dur="580">
                                          <p:stCondLst>
                                            <p:cond delay="0"/>
                                          </p:stCondLst>
                                        </p:cTn>
                                        <p:tgtEl>
                                          <p:spTgt spid="13"/>
                                        </p:tgtEl>
                                      </p:cBhvr>
                                    </p:animEffect>
                                    <p:anim calcmode="lin" valueType="num">
                                      <p:cBhvr>
                                        <p:cTn id="9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97" dur="26">
                                          <p:stCondLst>
                                            <p:cond delay="650"/>
                                          </p:stCondLst>
                                        </p:cTn>
                                        <p:tgtEl>
                                          <p:spTgt spid="13"/>
                                        </p:tgtEl>
                                      </p:cBhvr>
                                      <p:to x="100000" y="60000"/>
                                    </p:animScale>
                                    <p:animScale>
                                      <p:cBhvr>
                                        <p:cTn id="98" dur="166" decel="50000">
                                          <p:stCondLst>
                                            <p:cond delay="676"/>
                                          </p:stCondLst>
                                        </p:cTn>
                                        <p:tgtEl>
                                          <p:spTgt spid="13"/>
                                        </p:tgtEl>
                                      </p:cBhvr>
                                      <p:to x="100000" y="100000"/>
                                    </p:animScale>
                                    <p:animScale>
                                      <p:cBhvr>
                                        <p:cTn id="99" dur="26">
                                          <p:stCondLst>
                                            <p:cond delay="1312"/>
                                          </p:stCondLst>
                                        </p:cTn>
                                        <p:tgtEl>
                                          <p:spTgt spid="13"/>
                                        </p:tgtEl>
                                      </p:cBhvr>
                                      <p:to x="100000" y="80000"/>
                                    </p:animScale>
                                    <p:animScale>
                                      <p:cBhvr>
                                        <p:cTn id="100" dur="166" decel="50000">
                                          <p:stCondLst>
                                            <p:cond delay="1338"/>
                                          </p:stCondLst>
                                        </p:cTn>
                                        <p:tgtEl>
                                          <p:spTgt spid="13"/>
                                        </p:tgtEl>
                                      </p:cBhvr>
                                      <p:to x="100000" y="100000"/>
                                    </p:animScale>
                                    <p:animScale>
                                      <p:cBhvr>
                                        <p:cTn id="101" dur="26">
                                          <p:stCondLst>
                                            <p:cond delay="1642"/>
                                          </p:stCondLst>
                                        </p:cTn>
                                        <p:tgtEl>
                                          <p:spTgt spid="13"/>
                                        </p:tgtEl>
                                      </p:cBhvr>
                                      <p:to x="100000" y="90000"/>
                                    </p:animScale>
                                    <p:animScale>
                                      <p:cBhvr>
                                        <p:cTn id="102" dur="166" decel="50000">
                                          <p:stCondLst>
                                            <p:cond delay="1668"/>
                                          </p:stCondLst>
                                        </p:cTn>
                                        <p:tgtEl>
                                          <p:spTgt spid="13"/>
                                        </p:tgtEl>
                                      </p:cBhvr>
                                      <p:to x="100000" y="100000"/>
                                    </p:animScale>
                                    <p:animScale>
                                      <p:cBhvr>
                                        <p:cTn id="103" dur="26">
                                          <p:stCondLst>
                                            <p:cond delay="1808"/>
                                          </p:stCondLst>
                                        </p:cTn>
                                        <p:tgtEl>
                                          <p:spTgt spid="13"/>
                                        </p:tgtEl>
                                      </p:cBhvr>
                                      <p:to x="100000" y="95000"/>
                                    </p:animScale>
                                    <p:animScale>
                                      <p:cBhvr>
                                        <p:cTn id="104" dur="166" decel="50000">
                                          <p:stCondLst>
                                            <p:cond delay="1834"/>
                                          </p:stCondLst>
                                        </p:cTn>
                                        <p:tgtEl>
                                          <p:spTgt spid="13"/>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14">
                                            <p:txEl>
                                              <p:pRg st="0" end="0"/>
                                            </p:txEl>
                                          </p:spTgt>
                                        </p:tgtEl>
                                        <p:attrNameLst>
                                          <p:attrName>style.visibility</p:attrName>
                                        </p:attrNameLst>
                                      </p:cBhvr>
                                      <p:to>
                                        <p:strVal val="visible"/>
                                      </p:to>
                                    </p:set>
                                    <p:anim calcmode="lin" valueType="num">
                                      <p:cBhvr additive="base">
                                        <p:cTn id="10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16"/>
                                        </p:tgtEl>
                                        <p:attrNameLst>
                                          <p:attrName>style.visibility</p:attrName>
                                        </p:attrNameLst>
                                      </p:cBhvr>
                                      <p:to>
                                        <p:strVal val="visible"/>
                                      </p:to>
                                    </p:set>
                                    <p:anim calcmode="lin" valueType="num">
                                      <p:cBhvr additive="base">
                                        <p:cTn id="115" dur="500" fill="hold"/>
                                        <p:tgtEl>
                                          <p:spTgt spid="16"/>
                                        </p:tgtEl>
                                        <p:attrNameLst>
                                          <p:attrName>ppt_x</p:attrName>
                                        </p:attrNameLst>
                                      </p:cBhvr>
                                      <p:tavLst>
                                        <p:tav tm="0">
                                          <p:val>
                                            <p:strVal val="#ppt_x"/>
                                          </p:val>
                                        </p:tav>
                                        <p:tav tm="100000">
                                          <p:val>
                                            <p:strVal val="#ppt_x"/>
                                          </p:val>
                                        </p:tav>
                                      </p:tavLst>
                                    </p:anim>
                                    <p:anim calcmode="lin" valueType="num">
                                      <p:cBhvr additive="base">
                                        <p:cTn id="1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7"/>
                                        </p:tgtEl>
                                        <p:attrNameLst>
                                          <p:attrName>style.visibility</p:attrName>
                                        </p:attrNameLst>
                                      </p:cBhvr>
                                      <p:to>
                                        <p:strVal val="visible"/>
                                      </p:to>
                                    </p:set>
                                    <p:anim calcmode="lin" valueType="num">
                                      <p:cBhvr additive="base">
                                        <p:cTn id="121" dur="500" fill="hold"/>
                                        <p:tgtEl>
                                          <p:spTgt spid="17"/>
                                        </p:tgtEl>
                                        <p:attrNameLst>
                                          <p:attrName>ppt_x</p:attrName>
                                        </p:attrNameLst>
                                      </p:cBhvr>
                                      <p:tavLst>
                                        <p:tav tm="0">
                                          <p:val>
                                            <p:strVal val="#ppt_x"/>
                                          </p:val>
                                        </p:tav>
                                        <p:tav tm="100000">
                                          <p:val>
                                            <p:strVal val="#ppt_x"/>
                                          </p:val>
                                        </p:tav>
                                      </p:tavLst>
                                    </p:anim>
                                    <p:anim calcmode="lin" valueType="num">
                                      <p:cBhvr additive="base">
                                        <p:cTn id="1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8"/>
                                        </p:tgtEl>
                                        <p:attrNameLst>
                                          <p:attrName>style.visibility</p:attrName>
                                        </p:attrNameLst>
                                      </p:cBhvr>
                                      <p:to>
                                        <p:strVal val="visible"/>
                                      </p:to>
                                    </p:set>
                                    <p:anim calcmode="lin" valueType="num">
                                      <p:cBhvr additive="base">
                                        <p:cTn id="127" dur="500" fill="hold"/>
                                        <p:tgtEl>
                                          <p:spTgt spid="18"/>
                                        </p:tgtEl>
                                        <p:attrNameLst>
                                          <p:attrName>ppt_x</p:attrName>
                                        </p:attrNameLst>
                                      </p:cBhvr>
                                      <p:tavLst>
                                        <p:tav tm="0">
                                          <p:val>
                                            <p:strVal val="#ppt_x"/>
                                          </p:val>
                                        </p:tav>
                                        <p:tav tm="100000">
                                          <p:val>
                                            <p:strVal val="#ppt_x"/>
                                          </p:val>
                                        </p:tav>
                                      </p:tavLst>
                                    </p:anim>
                                    <p:anim calcmode="lin" valueType="num">
                                      <p:cBhvr additive="base">
                                        <p:cTn id="1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19"/>
                                        </p:tgtEl>
                                        <p:attrNameLst>
                                          <p:attrName>style.visibility</p:attrName>
                                        </p:attrNameLst>
                                      </p:cBhvr>
                                      <p:to>
                                        <p:strVal val="visible"/>
                                      </p:to>
                                    </p:set>
                                    <p:anim calcmode="lin" valueType="num">
                                      <p:cBhvr additive="base">
                                        <p:cTn id="133" dur="500" fill="hold"/>
                                        <p:tgtEl>
                                          <p:spTgt spid="19"/>
                                        </p:tgtEl>
                                        <p:attrNameLst>
                                          <p:attrName>ppt_x</p:attrName>
                                        </p:attrNameLst>
                                      </p:cBhvr>
                                      <p:tavLst>
                                        <p:tav tm="0">
                                          <p:val>
                                            <p:strVal val="#ppt_x"/>
                                          </p:val>
                                        </p:tav>
                                        <p:tav tm="100000">
                                          <p:val>
                                            <p:strVal val="#ppt_x"/>
                                          </p:val>
                                        </p:tav>
                                      </p:tavLst>
                                    </p:anim>
                                    <p:anim calcmode="lin" valueType="num">
                                      <p:cBhvr additive="base">
                                        <p:cTn id="1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14">
                                            <p:txEl>
                                              <p:pRg st="2" end="2"/>
                                            </p:txEl>
                                          </p:spTgt>
                                        </p:tgtEl>
                                        <p:attrNameLst>
                                          <p:attrName>style.visibility</p:attrName>
                                        </p:attrNameLst>
                                      </p:cBhvr>
                                      <p:to>
                                        <p:strVal val="visible"/>
                                      </p:to>
                                    </p:set>
                                    <p:anim calcmode="lin" valueType="num">
                                      <p:cBhvr additive="base">
                                        <p:cTn id="13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20"/>
                                        </p:tgtEl>
                                        <p:attrNameLst>
                                          <p:attrName>style.visibility</p:attrName>
                                        </p:attrNameLst>
                                      </p:cBhvr>
                                      <p:to>
                                        <p:strVal val="visible"/>
                                      </p:to>
                                    </p:set>
                                    <p:anim calcmode="lin" valueType="num">
                                      <p:cBhvr additive="base">
                                        <p:cTn id="145" dur="500" fill="hold"/>
                                        <p:tgtEl>
                                          <p:spTgt spid="20"/>
                                        </p:tgtEl>
                                        <p:attrNameLst>
                                          <p:attrName>ppt_x</p:attrName>
                                        </p:attrNameLst>
                                      </p:cBhvr>
                                      <p:tavLst>
                                        <p:tav tm="0">
                                          <p:val>
                                            <p:strVal val="#ppt_x"/>
                                          </p:val>
                                        </p:tav>
                                        <p:tav tm="100000">
                                          <p:val>
                                            <p:strVal val="#ppt_x"/>
                                          </p:val>
                                        </p:tav>
                                      </p:tavLst>
                                    </p:anim>
                                    <p:anim calcmode="lin" valueType="num">
                                      <p:cBhvr additive="base">
                                        <p:cTn id="1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21"/>
                                        </p:tgtEl>
                                        <p:attrNameLst>
                                          <p:attrName>style.visibility</p:attrName>
                                        </p:attrNameLst>
                                      </p:cBhvr>
                                      <p:to>
                                        <p:strVal val="visible"/>
                                      </p:to>
                                    </p:set>
                                    <p:anim calcmode="lin" valueType="num">
                                      <p:cBhvr additive="base">
                                        <p:cTn id="151" dur="500" fill="hold"/>
                                        <p:tgtEl>
                                          <p:spTgt spid="21"/>
                                        </p:tgtEl>
                                        <p:attrNameLst>
                                          <p:attrName>ppt_x</p:attrName>
                                        </p:attrNameLst>
                                      </p:cBhvr>
                                      <p:tavLst>
                                        <p:tav tm="0">
                                          <p:val>
                                            <p:strVal val="#ppt_x"/>
                                          </p:val>
                                        </p:tav>
                                        <p:tav tm="100000">
                                          <p:val>
                                            <p:strVal val="#ppt_x"/>
                                          </p:val>
                                        </p:tav>
                                      </p:tavLst>
                                    </p:anim>
                                    <p:anim calcmode="lin" valueType="num">
                                      <p:cBhvr additive="base">
                                        <p:cTn id="1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22"/>
                                        </p:tgtEl>
                                        <p:attrNameLst>
                                          <p:attrName>style.visibility</p:attrName>
                                        </p:attrNameLst>
                                      </p:cBhvr>
                                      <p:to>
                                        <p:strVal val="visible"/>
                                      </p:to>
                                    </p:set>
                                    <p:anim calcmode="lin" valueType="num">
                                      <p:cBhvr additive="base">
                                        <p:cTn id="157" dur="500" fill="hold"/>
                                        <p:tgtEl>
                                          <p:spTgt spid="22"/>
                                        </p:tgtEl>
                                        <p:attrNameLst>
                                          <p:attrName>ppt_x</p:attrName>
                                        </p:attrNameLst>
                                      </p:cBhvr>
                                      <p:tavLst>
                                        <p:tav tm="0">
                                          <p:val>
                                            <p:strVal val="#ppt_x"/>
                                          </p:val>
                                        </p:tav>
                                        <p:tav tm="100000">
                                          <p:val>
                                            <p:strVal val="#ppt_x"/>
                                          </p:val>
                                        </p:tav>
                                      </p:tavLst>
                                    </p:anim>
                                    <p:anim calcmode="lin" valueType="num">
                                      <p:cBhvr additive="base">
                                        <p:cTn id="1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23"/>
                                        </p:tgtEl>
                                        <p:attrNameLst>
                                          <p:attrName>style.visibility</p:attrName>
                                        </p:attrNameLst>
                                      </p:cBhvr>
                                      <p:to>
                                        <p:strVal val="visible"/>
                                      </p:to>
                                    </p:set>
                                    <p:anim calcmode="lin" valueType="num">
                                      <p:cBhvr additive="base">
                                        <p:cTn id="163" dur="500" fill="hold"/>
                                        <p:tgtEl>
                                          <p:spTgt spid="23"/>
                                        </p:tgtEl>
                                        <p:attrNameLst>
                                          <p:attrName>ppt_x</p:attrName>
                                        </p:attrNameLst>
                                      </p:cBhvr>
                                      <p:tavLst>
                                        <p:tav tm="0">
                                          <p:val>
                                            <p:strVal val="#ppt_x"/>
                                          </p:val>
                                        </p:tav>
                                        <p:tav tm="100000">
                                          <p:val>
                                            <p:strVal val="#ppt_x"/>
                                          </p:val>
                                        </p:tav>
                                      </p:tavLst>
                                    </p:anim>
                                    <p:anim calcmode="lin" valueType="num">
                                      <p:cBhvr additive="base">
                                        <p:cTn id="16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14">
                                            <p:txEl>
                                              <p:pRg st="4" end="4"/>
                                            </p:txEl>
                                          </p:spTgt>
                                        </p:tgtEl>
                                        <p:attrNameLst>
                                          <p:attrName>style.visibility</p:attrName>
                                        </p:attrNameLst>
                                      </p:cBhvr>
                                      <p:to>
                                        <p:strVal val="visible"/>
                                      </p:to>
                                    </p:set>
                                    <p:anim calcmode="lin" valueType="num">
                                      <p:cBhvr additive="base">
                                        <p:cTn id="169"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32"/>
                                        </p:tgtEl>
                                        <p:attrNameLst>
                                          <p:attrName>style.visibility</p:attrName>
                                        </p:attrNameLst>
                                      </p:cBhvr>
                                      <p:to>
                                        <p:strVal val="visible"/>
                                      </p:to>
                                    </p:set>
                                    <p:anim calcmode="lin" valueType="num">
                                      <p:cBhvr additive="base">
                                        <p:cTn id="175" dur="500" fill="hold"/>
                                        <p:tgtEl>
                                          <p:spTgt spid="32"/>
                                        </p:tgtEl>
                                        <p:attrNameLst>
                                          <p:attrName>ppt_x</p:attrName>
                                        </p:attrNameLst>
                                      </p:cBhvr>
                                      <p:tavLst>
                                        <p:tav tm="0">
                                          <p:val>
                                            <p:strVal val="#ppt_x"/>
                                          </p:val>
                                        </p:tav>
                                        <p:tav tm="100000">
                                          <p:val>
                                            <p:strVal val="#ppt_x"/>
                                          </p:val>
                                        </p:tav>
                                      </p:tavLst>
                                    </p:anim>
                                    <p:anim calcmode="lin" valueType="num">
                                      <p:cBhvr additive="base">
                                        <p:cTn id="17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 calcmode="lin" valueType="num">
                                      <p:cBhvr additive="base">
                                        <p:cTn id="181" dur="500" fill="hold"/>
                                        <p:tgtEl>
                                          <p:spTgt spid="33"/>
                                        </p:tgtEl>
                                        <p:attrNameLst>
                                          <p:attrName>ppt_x</p:attrName>
                                        </p:attrNameLst>
                                      </p:cBhvr>
                                      <p:tavLst>
                                        <p:tav tm="0">
                                          <p:val>
                                            <p:strVal val="#ppt_x"/>
                                          </p:val>
                                        </p:tav>
                                        <p:tav tm="100000">
                                          <p:val>
                                            <p:strVal val="#ppt_x"/>
                                          </p:val>
                                        </p:tav>
                                      </p:tavLst>
                                    </p:anim>
                                    <p:anim calcmode="lin" valueType="num">
                                      <p:cBhvr additive="base">
                                        <p:cTn id="1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34"/>
                                        </p:tgtEl>
                                        <p:attrNameLst>
                                          <p:attrName>style.visibility</p:attrName>
                                        </p:attrNameLst>
                                      </p:cBhvr>
                                      <p:to>
                                        <p:strVal val="visible"/>
                                      </p:to>
                                    </p:set>
                                    <p:anim calcmode="lin" valueType="num">
                                      <p:cBhvr additive="base">
                                        <p:cTn id="187" dur="500" fill="hold"/>
                                        <p:tgtEl>
                                          <p:spTgt spid="34"/>
                                        </p:tgtEl>
                                        <p:attrNameLst>
                                          <p:attrName>ppt_x</p:attrName>
                                        </p:attrNameLst>
                                      </p:cBhvr>
                                      <p:tavLst>
                                        <p:tav tm="0">
                                          <p:val>
                                            <p:strVal val="#ppt_x"/>
                                          </p:val>
                                        </p:tav>
                                        <p:tav tm="100000">
                                          <p:val>
                                            <p:strVal val="#ppt_x"/>
                                          </p:val>
                                        </p:tav>
                                      </p:tavLst>
                                    </p:anim>
                                    <p:anim calcmode="lin" valueType="num">
                                      <p:cBhvr additive="base">
                                        <p:cTn id="18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35"/>
                                        </p:tgtEl>
                                        <p:attrNameLst>
                                          <p:attrName>style.visibility</p:attrName>
                                        </p:attrNameLst>
                                      </p:cBhvr>
                                      <p:to>
                                        <p:strVal val="visible"/>
                                      </p:to>
                                    </p:set>
                                    <p:anim calcmode="lin" valueType="num">
                                      <p:cBhvr additive="base">
                                        <p:cTn id="193" dur="500" fill="hold"/>
                                        <p:tgtEl>
                                          <p:spTgt spid="35"/>
                                        </p:tgtEl>
                                        <p:attrNameLst>
                                          <p:attrName>ppt_x</p:attrName>
                                        </p:attrNameLst>
                                      </p:cBhvr>
                                      <p:tavLst>
                                        <p:tav tm="0">
                                          <p:val>
                                            <p:strVal val="#ppt_x"/>
                                          </p:val>
                                        </p:tav>
                                        <p:tav tm="100000">
                                          <p:val>
                                            <p:strVal val="#ppt_x"/>
                                          </p:val>
                                        </p:tav>
                                      </p:tavLst>
                                    </p:anim>
                                    <p:anim calcmode="lin" valueType="num">
                                      <p:cBhvr additive="base">
                                        <p:cTn id="1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6" grpId="0"/>
      <p:bldP spid="17" grpId="0"/>
      <p:bldP spid="18" grpId="0"/>
      <p:bldP spid="19" grpId="0"/>
      <p:bldP spid="20" grpId="0"/>
      <p:bldP spid="21" grpId="0"/>
      <p:bldP spid="22" grpId="0"/>
      <p:bldP spid="23" grpId="0"/>
      <p:bldP spid="32" grpId="0"/>
      <p:bldP spid="33" grpId="0"/>
      <p:bldP spid="34" grpId="0"/>
      <p:bldP spid="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11357520" cy="1005842"/>
          </a:xfrm>
        </p:spPr>
        <p:txBody>
          <a:bodyPr/>
          <a:lstStyle/>
          <a:p>
            <a:r>
              <a:rPr lang="en-US" sz="3600" b="1" dirty="0"/>
              <a:t>the principle of inclusion–exclusion CONTD.</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58</a:t>
            </a:fld>
            <a:endParaRPr lang="en-NZ" dirty="0">
              <a:solidFill>
                <a:srgbClr val="000000"/>
              </a:solidFill>
            </a:endParaRPr>
          </a:p>
        </p:txBody>
      </p:sp>
      <p:sp>
        <p:nvSpPr>
          <p:cNvPr id="6" name="Rectangle 5"/>
          <p:cNvSpPr/>
          <p:nvPr/>
        </p:nvSpPr>
        <p:spPr>
          <a:xfrm>
            <a:off x="1076004" y="3810000"/>
            <a:ext cx="7144392" cy="2677656"/>
          </a:xfrm>
          <a:prstGeom prst="rect">
            <a:avLst/>
          </a:prstGeom>
        </p:spPr>
        <p:txBody>
          <a:bodyPr wrap="none">
            <a:spAutoFit/>
          </a:bodyPr>
          <a:lstStyle/>
          <a:p>
            <a:r>
              <a:rPr lang="en-IN" sz="2800" dirty="0">
                <a:solidFill>
                  <a:srgbClr val="FF3399"/>
                </a:solidFill>
              </a:rPr>
              <a:t>Only </a:t>
            </a:r>
            <a:r>
              <a:rPr lang="en-IN" sz="2800" dirty="0" smtClean="0">
                <a:solidFill>
                  <a:srgbClr val="FF3399"/>
                </a:solidFill>
              </a:rPr>
              <a:t>set ‘A &amp; B’ elements</a:t>
            </a:r>
            <a:r>
              <a:rPr lang="en-IN" sz="2800" dirty="0"/>
              <a:t>: n</a:t>
            </a:r>
            <a:r>
              <a:rPr lang="en-IN" sz="2800" dirty="0" smtClean="0"/>
              <a:t>[(A </a:t>
            </a:r>
            <a:r>
              <a:rPr lang="en-IN" sz="2800" dirty="0" smtClean="0">
                <a:sym typeface="Symbol" panose="05050102010706020507" pitchFamily="18" charset="2"/>
              </a:rPr>
              <a:t> </a:t>
            </a:r>
            <a:r>
              <a:rPr lang="en-IN" sz="2800" dirty="0" smtClean="0"/>
              <a:t>B) </a:t>
            </a:r>
            <a:r>
              <a:rPr lang="en-IN" sz="2800" dirty="0" smtClean="0">
                <a:sym typeface="Symbol" panose="05050102010706020507" pitchFamily="18" charset="2"/>
              </a:rPr>
              <a:t>– </a:t>
            </a:r>
            <a:r>
              <a:rPr lang="en-IN" sz="2800" dirty="0" smtClean="0"/>
              <a:t>C)] =</a:t>
            </a:r>
          </a:p>
          <a:p>
            <a:endParaRPr lang="en-IN" sz="2800" dirty="0"/>
          </a:p>
          <a:p>
            <a:r>
              <a:rPr lang="en-IN" sz="2800" dirty="0">
                <a:solidFill>
                  <a:srgbClr val="0000FF"/>
                </a:solidFill>
              </a:rPr>
              <a:t>Only set </a:t>
            </a:r>
            <a:r>
              <a:rPr lang="en-IN" sz="2800" dirty="0" smtClean="0">
                <a:solidFill>
                  <a:srgbClr val="0000FF"/>
                </a:solidFill>
              </a:rPr>
              <a:t>‘B </a:t>
            </a:r>
            <a:r>
              <a:rPr lang="en-IN" sz="2800" dirty="0">
                <a:solidFill>
                  <a:srgbClr val="0000FF"/>
                </a:solidFill>
              </a:rPr>
              <a:t>&amp; </a:t>
            </a:r>
            <a:r>
              <a:rPr lang="en-IN" sz="2800" dirty="0" smtClean="0">
                <a:solidFill>
                  <a:srgbClr val="0000FF"/>
                </a:solidFill>
              </a:rPr>
              <a:t>C’ </a:t>
            </a:r>
            <a:r>
              <a:rPr lang="en-IN" sz="2800" dirty="0">
                <a:solidFill>
                  <a:srgbClr val="0000FF"/>
                </a:solidFill>
              </a:rPr>
              <a:t>elements</a:t>
            </a:r>
            <a:r>
              <a:rPr lang="en-IN" sz="2800" dirty="0"/>
              <a:t>: n</a:t>
            </a:r>
            <a:r>
              <a:rPr lang="en-IN" sz="2800" dirty="0" smtClean="0"/>
              <a:t>[(B </a:t>
            </a:r>
            <a:r>
              <a:rPr lang="en-IN" sz="2800" dirty="0">
                <a:sym typeface="Symbol" panose="05050102010706020507" pitchFamily="18" charset="2"/>
              </a:rPr>
              <a:t> </a:t>
            </a:r>
            <a:r>
              <a:rPr lang="en-IN" sz="2800" dirty="0" smtClean="0">
                <a:sym typeface="Symbol" panose="05050102010706020507" pitchFamily="18" charset="2"/>
              </a:rPr>
              <a:t>C</a:t>
            </a:r>
            <a:r>
              <a:rPr lang="en-IN" sz="2800" dirty="0" smtClean="0"/>
              <a:t>) </a:t>
            </a:r>
            <a:r>
              <a:rPr lang="en-IN" sz="2800" dirty="0">
                <a:sym typeface="Symbol" panose="05050102010706020507" pitchFamily="18" charset="2"/>
              </a:rPr>
              <a:t>– </a:t>
            </a:r>
            <a:r>
              <a:rPr lang="en-IN" sz="2800" dirty="0" smtClean="0">
                <a:sym typeface="Symbol" panose="05050102010706020507" pitchFamily="18" charset="2"/>
              </a:rPr>
              <a:t>A</a:t>
            </a:r>
            <a:r>
              <a:rPr lang="en-IN" sz="2800" dirty="0" smtClean="0"/>
              <a:t>)] </a:t>
            </a:r>
            <a:r>
              <a:rPr lang="en-IN" sz="2800" dirty="0"/>
              <a:t>=</a:t>
            </a:r>
          </a:p>
          <a:p>
            <a:endParaRPr lang="en-IN" sz="2800" dirty="0" smtClean="0"/>
          </a:p>
          <a:p>
            <a:r>
              <a:rPr lang="en-IN" sz="2800" dirty="0">
                <a:solidFill>
                  <a:srgbClr val="7030A0"/>
                </a:solidFill>
              </a:rPr>
              <a:t>Only set </a:t>
            </a:r>
            <a:r>
              <a:rPr lang="en-IN" sz="2800" dirty="0" smtClean="0">
                <a:solidFill>
                  <a:srgbClr val="7030A0"/>
                </a:solidFill>
              </a:rPr>
              <a:t>‘C </a:t>
            </a:r>
            <a:r>
              <a:rPr lang="en-IN" sz="2800" dirty="0">
                <a:solidFill>
                  <a:srgbClr val="7030A0"/>
                </a:solidFill>
              </a:rPr>
              <a:t>&amp; </a:t>
            </a:r>
            <a:r>
              <a:rPr lang="en-IN" sz="2800" dirty="0" smtClean="0">
                <a:solidFill>
                  <a:srgbClr val="7030A0"/>
                </a:solidFill>
              </a:rPr>
              <a:t>A’ </a:t>
            </a:r>
            <a:r>
              <a:rPr lang="en-IN" sz="2800" dirty="0">
                <a:solidFill>
                  <a:srgbClr val="7030A0"/>
                </a:solidFill>
              </a:rPr>
              <a:t>elements</a:t>
            </a:r>
            <a:r>
              <a:rPr lang="en-IN" sz="2800" dirty="0"/>
              <a:t>: n</a:t>
            </a:r>
            <a:r>
              <a:rPr lang="en-IN" sz="2800" dirty="0" smtClean="0"/>
              <a:t>[(C </a:t>
            </a:r>
            <a:r>
              <a:rPr lang="en-IN" sz="2800" dirty="0">
                <a:sym typeface="Symbol" panose="05050102010706020507" pitchFamily="18" charset="2"/>
              </a:rPr>
              <a:t> </a:t>
            </a:r>
            <a:r>
              <a:rPr lang="en-IN" sz="2800" dirty="0" smtClean="0">
                <a:sym typeface="Symbol" panose="05050102010706020507" pitchFamily="18" charset="2"/>
              </a:rPr>
              <a:t>A</a:t>
            </a:r>
            <a:r>
              <a:rPr lang="en-IN" sz="2800" dirty="0" smtClean="0"/>
              <a:t>) </a:t>
            </a:r>
            <a:r>
              <a:rPr lang="en-IN" sz="2800" dirty="0">
                <a:sym typeface="Symbol" panose="05050102010706020507" pitchFamily="18" charset="2"/>
              </a:rPr>
              <a:t>– </a:t>
            </a:r>
            <a:r>
              <a:rPr lang="en-IN" sz="2800" dirty="0" smtClean="0">
                <a:sym typeface="Symbol" panose="05050102010706020507" pitchFamily="18" charset="2"/>
              </a:rPr>
              <a:t>B</a:t>
            </a:r>
            <a:r>
              <a:rPr lang="en-IN" sz="2800" dirty="0" smtClean="0"/>
              <a:t>)] </a:t>
            </a:r>
            <a:r>
              <a:rPr lang="en-IN" sz="2800" dirty="0"/>
              <a:t>=</a:t>
            </a:r>
          </a:p>
          <a:p>
            <a:endParaRPr lang="en-IN" sz="2800" dirty="0"/>
          </a:p>
        </p:txBody>
      </p:sp>
      <p:pic>
        <p:nvPicPr>
          <p:cNvPr id="7" name="Picture 6"/>
          <p:cNvPicPr>
            <a:picLocks noChangeAspect="1"/>
          </p:cNvPicPr>
          <p:nvPr/>
        </p:nvPicPr>
        <p:blipFill>
          <a:blip r:embed="rId2"/>
          <a:stretch>
            <a:fillRect/>
          </a:stretch>
        </p:blipFill>
        <p:spPr>
          <a:xfrm>
            <a:off x="4648200" y="1371600"/>
            <a:ext cx="3144610" cy="2177893"/>
          </a:xfrm>
          <a:prstGeom prst="rect">
            <a:avLst/>
          </a:prstGeom>
        </p:spPr>
      </p:pic>
      <p:sp>
        <p:nvSpPr>
          <p:cNvPr id="8" name="Rectangle 7"/>
          <p:cNvSpPr/>
          <p:nvPr/>
        </p:nvSpPr>
        <p:spPr>
          <a:xfrm>
            <a:off x="8001000" y="3787588"/>
            <a:ext cx="1657249" cy="523220"/>
          </a:xfrm>
          <a:prstGeom prst="rect">
            <a:avLst/>
          </a:prstGeom>
        </p:spPr>
        <p:txBody>
          <a:bodyPr wrap="none">
            <a:spAutoFit/>
          </a:bodyPr>
          <a:lstStyle/>
          <a:p>
            <a:r>
              <a:rPr lang="en-IN" sz="2800" dirty="0" smtClean="0"/>
              <a:t>n(A </a:t>
            </a:r>
            <a:r>
              <a:rPr lang="en-IN" sz="2800" dirty="0">
                <a:sym typeface="Symbol" panose="05050102010706020507" pitchFamily="18" charset="2"/>
              </a:rPr>
              <a:t> </a:t>
            </a:r>
            <a:r>
              <a:rPr lang="en-IN" sz="2800" dirty="0"/>
              <a:t>B) </a:t>
            </a:r>
          </a:p>
        </p:txBody>
      </p:sp>
      <p:sp>
        <p:nvSpPr>
          <p:cNvPr id="9" name="Rectangle 8"/>
          <p:cNvSpPr/>
          <p:nvPr/>
        </p:nvSpPr>
        <p:spPr>
          <a:xfrm>
            <a:off x="9448800" y="3787588"/>
            <a:ext cx="2691186" cy="523220"/>
          </a:xfrm>
          <a:prstGeom prst="rect">
            <a:avLst/>
          </a:prstGeom>
        </p:spPr>
        <p:txBody>
          <a:bodyPr wrap="none">
            <a:spAutoFit/>
          </a:bodyPr>
          <a:lstStyle/>
          <a:p>
            <a:r>
              <a:rPr lang="en-IN" sz="2800" dirty="0">
                <a:sym typeface="Symbol" panose="05050102010706020507" pitchFamily="18" charset="2"/>
              </a:rPr>
              <a:t>– </a:t>
            </a:r>
            <a:r>
              <a:rPr lang="en-IN" sz="2800" dirty="0" smtClean="0"/>
              <a:t>n(A </a:t>
            </a:r>
            <a:r>
              <a:rPr lang="en-IN" sz="2800" dirty="0">
                <a:sym typeface="Symbol" panose="05050102010706020507" pitchFamily="18" charset="2"/>
              </a:rPr>
              <a:t> </a:t>
            </a:r>
            <a:r>
              <a:rPr lang="en-IN" sz="2800" dirty="0" smtClean="0"/>
              <a:t>B </a:t>
            </a:r>
            <a:r>
              <a:rPr lang="en-IN" sz="2800" dirty="0" smtClean="0">
                <a:sym typeface="Symbol" panose="05050102010706020507" pitchFamily="18" charset="2"/>
              </a:rPr>
              <a:t> </a:t>
            </a:r>
            <a:r>
              <a:rPr lang="en-IN" sz="2800" dirty="0" smtClean="0"/>
              <a:t>C) </a:t>
            </a:r>
            <a:endParaRPr lang="en-IN" sz="2800" dirty="0"/>
          </a:p>
        </p:txBody>
      </p:sp>
      <p:sp>
        <p:nvSpPr>
          <p:cNvPr id="10" name="Rectangle 9"/>
          <p:cNvSpPr/>
          <p:nvPr/>
        </p:nvSpPr>
        <p:spPr>
          <a:xfrm>
            <a:off x="8001000" y="4631486"/>
            <a:ext cx="1697901" cy="523220"/>
          </a:xfrm>
          <a:prstGeom prst="rect">
            <a:avLst/>
          </a:prstGeom>
        </p:spPr>
        <p:txBody>
          <a:bodyPr wrap="none">
            <a:spAutoFit/>
          </a:bodyPr>
          <a:lstStyle/>
          <a:p>
            <a:r>
              <a:rPr lang="en-IN" sz="2800" dirty="0" smtClean="0"/>
              <a:t>n(B </a:t>
            </a:r>
            <a:r>
              <a:rPr lang="en-IN" sz="2800" dirty="0">
                <a:sym typeface="Symbol" panose="05050102010706020507" pitchFamily="18" charset="2"/>
              </a:rPr>
              <a:t> </a:t>
            </a:r>
            <a:r>
              <a:rPr lang="en-IN" sz="2800" dirty="0" smtClean="0">
                <a:sym typeface="Symbol" panose="05050102010706020507" pitchFamily="18" charset="2"/>
              </a:rPr>
              <a:t>C</a:t>
            </a:r>
            <a:r>
              <a:rPr lang="en-IN" sz="2800" dirty="0" smtClean="0"/>
              <a:t>) </a:t>
            </a:r>
            <a:endParaRPr lang="en-IN" sz="2800" dirty="0"/>
          </a:p>
        </p:txBody>
      </p:sp>
      <p:sp>
        <p:nvSpPr>
          <p:cNvPr id="11" name="Rectangle 10"/>
          <p:cNvSpPr/>
          <p:nvPr/>
        </p:nvSpPr>
        <p:spPr>
          <a:xfrm>
            <a:off x="9448800" y="4631486"/>
            <a:ext cx="2691186" cy="523220"/>
          </a:xfrm>
          <a:prstGeom prst="rect">
            <a:avLst/>
          </a:prstGeom>
        </p:spPr>
        <p:txBody>
          <a:bodyPr wrap="none">
            <a:spAutoFit/>
          </a:bodyPr>
          <a:lstStyle/>
          <a:p>
            <a:r>
              <a:rPr lang="en-IN" sz="2800" dirty="0">
                <a:sym typeface="Symbol" panose="05050102010706020507" pitchFamily="18" charset="2"/>
              </a:rPr>
              <a:t>– </a:t>
            </a:r>
            <a:r>
              <a:rPr lang="en-IN" sz="2800" dirty="0" smtClean="0"/>
              <a:t>n(A </a:t>
            </a:r>
            <a:r>
              <a:rPr lang="en-IN" sz="2800" dirty="0">
                <a:sym typeface="Symbol" panose="05050102010706020507" pitchFamily="18" charset="2"/>
              </a:rPr>
              <a:t> </a:t>
            </a:r>
            <a:r>
              <a:rPr lang="en-IN" sz="2800" dirty="0" smtClean="0"/>
              <a:t>B </a:t>
            </a:r>
            <a:r>
              <a:rPr lang="en-IN" sz="2800" dirty="0" smtClean="0">
                <a:sym typeface="Symbol" panose="05050102010706020507" pitchFamily="18" charset="2"/>
              </a:rPr>
              <a:t> </a:t>
            </a:r>
            <a:r>
              <a:rPr lang="en-IN" sz="2800" dirty="0" smtClean="0"/>
              <a:t>C) </a:t>
            </a:r>
            <a:endParaRPr lang="en-IN" sz="2800" dirty="0"/>
          </a:p>
        </p:txBody>
      </p:sp>
      <p:sp>
        <p:nvSpPr>
          <p:cNvPr id="12" name="Rectangle 11"/>
          <p:cNvSpPr/>
          <p:nvPr/>
        </p:nvSpPr>
        <p:spPr>
          <a:xfrm>
            <a:off x="8001000" y="5496580"/>
            <a:ext cx="1678088" cy="523220"/>
          </a:xfrm>
          <a:prstGeom prst="rect">
            <a:avLst/>
          </a:prstGeom>
        </p:spPr>
        <p:txBody>
          <a:bodyPr wrap="none">
            <a:spAutoFit/>
          </a:bodyPr>
          <a:lstStyle/>
          <a:p>
            <a:r>
              <a:rPr lang="en-IN" sz="2800" dirty="0" smtClean="0"/>
              <a:t>n(C </a:t>
            </a:r>
            <a:r>
              <a:rPr lang="en-IN" sz="2800" dirty="0">
                <a:sym typeface="Symbol" panose="05050102010706020507" pitchFamily="18" charset="2"/>
              </a:rPr>
              <a:t> A</a:t>
            </a:r>
            <a:r>
              <a:rPr lang="en-IN" sz="2800" dirty="0" smtClean="0"/>
              <a:t>) </a:t>
            </a:r>
            <a:endParaRPr lang="en-IN" sz="2800" dirty="0"/>
          </a:p>
        </p:txBody>
      </p:sp>
      <p:sp>
        <p:nvSpPr>
          <p:cNvPr id="13" name="Rectangle 12"/>
          <p:cNvSpPr/>
          <p:nvPr/>
        </p:nvSpPr>
        <p:spPr>
          <a:xfrm>
            <a:off x="9448800" y="5496580"/>
            <a:ext cx="2691186" cy="523220"/>
          </a:xfrm>
          <a:prstGeom prst="rect">
            <a:avLst/>
          </a:prstGeom>
        </p:spPr>
        <p:txBody>
          <a:bodyPr wrap="none">
            <a:spAutoFit/>
          </a:bodyPr>
          <a:lstStyle/>
          <a:p>
            <a:r>
              <a:rPr lang="en-IN" sz="2800" dirty="0">
                <a:sym typeface="Symbol" panose="05050102010706020507" pitchFamily="18" charset="2"/>
              </a:rPr>
              <a:t>– </a:t>
            </a:r>
            <a:r>
              <a:rPr lang="en-IN" sz="2800" dirty="0" smtClean="0"/>
              <a:t>n(A </a:t>
            </a:r>
            <a:r>
              <a:rPr lang="en-IN" sz="2800" dirty="0">
                <a:sym typeface="Symbol" panose="05050102010706020507" pitchFamily="18" charset="2"/>
              </a:rPr>
              <a:t> </a:t>
            </a:r>
            <a:r>
              <a:rPr lang="en-IN" sz="2800" dirty="0" smtClean="0"/>
              <a:t>B </a:t>
            </a:r>
            <a:r>
              <a:rPr lang="en-IN" sz="2800" dirty="0" smtClean="0">
                <a:sym typeface="Symbol" panose="05050102010706020507" pitchFamily="18" charset="2"/>
              </a:rPr>
              <a:t> </a:t>
            </a:r>
            <a:r>
              <a:rPr lang="en-IN" sz="2800" dirty="0" smtClean="0"/>
              <a:t>C) </a:t>
            </a:r>
            <a:endParaRPr lang="en-IN" sz="2800" dirty="0"/>
          </a:p>
        </p:txBody>
      </p:sp>
    </p:spTree>
    <p:extLst>
      <p:ext uri="{BB962C8B-B14F-4D97-AF65-F5344CB8AC3E}">
        <p14:creationId xmlns:p14="http://schemas.microsoft.com/office/powerpoint/2010/main" val="24566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80">
                                          <p:stCondLst>
                                            <p:cond delay="0"/>
                                          </p:stCondLst>
                                        </p:cTn>
                                        <p:tgtEl>
                                          <p:spTgt spid="9"/>
                                        </p:tgtEl>
                                      </p:cBhvr>
                                    </p:animEffect>
                                    <p:anim calcmode="lin" valueType="num">
                                      <p:cBhvr>
                                        <p:cTn id="3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3" dur="26">
                                          <p:stCondLst>
                                            <p:cond delay="650"/>
                                          </p:stCondLst>
                                        </p:cTn>
                                        <p:tgtEl>
                                          <p:spTgt spid="9"/>
                                        </p:tgtEl>
                                      </p:cBhvr>
                                      <p:to x="100000" y="60000"/>
                                    </p:animScale>
                                    <p:animScale>
                                      <p:cBhvr>
                                        <p:cTn id="44" dur="166" decel="50000">
                                          <p:stCondLst>
                                            <p:cond delay="676"/>
                                          </p:stCondLst>
                                        </p:cTn>
                                        <p:tgtEl>
                                          <p:spTgt spid="9"/>
                                        </p:tgtEl>
                                      </p:cBhvr>
                                      <p:to x="100000" y="100000"/>
                                    </p:animScale>
                                    <p:animScale>
                                      <p:cBhvr>
                                        <p:cTn id="45" dur="26">
                                          <p:stCondLst>
                                            <p:cond delay="1312"/>
                                          </p:stCondLst>
                                        </p:cTn>
                                        <p:tgtEl>
                                          <p:spTgt spid="9"/>
                                        </p:tgtEl>
                                      </p:cBhvr>
                                      <p:to x="100000" y="80000"/>
                                    </p:animScale>
                                    <p:animScale>
                                      <p:cBhvr>
                                        <p:cTn id="46" dur="166" decel="50000">
                                          <p:stCondLst>
                                            <p:cond delay="1338"/>
                                          </p:stCondLst>
                                        </p:cTn>
                                        <p:tgtEl>
                                          <p:spTgt spid="9"/>
                                        </p:tgtEl>
                                      </p:cBhvr>
                                      <p:to x="100000" y="100000"/>
                                    </p:animScale>
                                    <p:animScale>
                                      <p:cBhvr>
                                        <p:cTn id="47" dur="26">
                                          <p:stCondLst>
                                            <p:cond delay="1642"/>
                                          </p:stCondLst>
                                        </p:cTn>
                                        <p:tgtEl>
                                          <p:spTgt spid="9"/>
                                        </p:tgtEl>
                                      </p:cBhvr>
                                      <p:to x="100000" y="90000"/>
                                    </p:animScale>
                                    <p:animScale>
                                      <p:cBhvr>
                                        <p:cTn id="48" dur="166" decel="50000">
                                          <p:stCondLst>
                                            <p:cond delay="1668"/>
                                          </p:stCondLst>
                                        </p:cTn>
                                        <p:tgtEl>
                                          <p:spTgt spid="9"/>
                                        </p:tgtEl>
                                      </p:cBhvr>
                                      <p:to x="100000" y="100000"/>
                                    </p:animScale>
                                    <p:animScale>
                                      <p:cBhvr>
                                        <p:cTn id="49" dur="26">
                                          <p:stCondLst>
                                            <p:cond delay="1808"/>
                                          </p:stCondLst>
                                        </p:cTn>
                                        <p:tgtEl>
                                          <p:spTgt spid="9"/>
                                        </p:tgtEl>
                                      </p:cBhvr>
                                      <p:to x="100000" y="95000"/>
                                    </p:animScale>
                                    <p:animScale>
                                      <p:cBhvr>
                                        <p:cTn id="50" dur="166" decel="50000">
                                          <p:stCondLst>
                                            <p:cond delay="1834"/>
                                          </p:stCondLst>
                                        </p:cTn>
                                        <p:tgtEl>
                                          <p:spTgt spid="9"/>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anim calcmode="lin" valueType="num">
                                      <p:cBhvr additive="base">
                                        <p:cTn id="5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80">
                                          <p:stCondLst>
                                            <p:cond delay="0"/>
                                          </p:stCondLst>
                                        </p:cTn>
                                        <p:tgtEl>
                                          <p:spTgt spid="10"/>
                                        </p:tgtEl>
                                      </p:cBhvr>
                                    </p:animEffect>
                                    <p:anim calcmode="lin" valueType="num">
                                      <p:cBhvr>
                                        <p:cTn id="6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gtEl>
                                      </p:cBhvr>
                                      <p:to x="100000" y="60000"/>
                                    </p:animScale>
                                    <p:animScale>
                                      <p:cBhvr>
                                        <p:cTn id="68" dur="166" decel="50000">
                                          <p:stCondLst>
                                            <p:cond delay="676"/>
                                          </p:stCondLst>
                                        </p:cTn>
                                        <p:tgtEl>
                                          <p:spTgt spid="10"/>
                                        </p:tgtEl>
                                      </p:cBhvr>
                                      <p:to x="100000" y="100000"/>
                                    </p:animScale>
                                    <p:animScale>
                                      <p:cBhvr>
                                        <p:cTn id="69" dur="26">
                                          <p:stCondLst>
                                            <p:cond delay="1312"/>
                                          </p:stCondLst>
                                        </p:cTn>
                                        <p:tgtEl>
                                          <p:spTgt spid="10"/>
                                        </p:tgtEl>
                                      </p:cBhvr>
                                      <p:to x="100000" y="80000"/>
                                    </p:animScale>
                                    <p:animScale>
                                      <p:cBhvr>
                                        <p:cTn id="70" dur="166" decel="50000">
                                          <p:stCondLst>
                                            <p:cond delay="1338"/>
                                          </p:stCondLst>
                                        </p:cTn>
                                        <p:tgtEl>
                                          <p:spTgt spid="10"/>
                                        </p:tgtEl>
                                      </p:cBhvr>
                                      <p:to x="100000" y="100000"/>
                                    </p:animScale>
                                    <p:animScale>
                                      <p:cBhvr>
                                        <p:cTn id="71" dur="26">
                                          <p:stCondLst>
                                            <p:cond delay="1642"/>
                                          </p:stCondLst>
                                        </p:cTn>
                                        <p:tgtEl>
                                          <p:spTgt spid="10"/>
                                        </p:tgtEl>
                                      </p:cBhvr>
                                      <p:to x="100000" y="90000"/>
                                    </p:animScale>
                                    <p:animScale>
                                      <p:cBhvr>
                                        <p:cTn id="72" dur="166" decel="50000">
                                          <p:stCondLst>
                                            <p:cond delay="1668"/>
                                          </p:stCondLst>
                                        </p:cTn>
                                        <p:tgtEl>
                                          <p:spTgt spid="10"/>
                                        </p:tgtEl>
                                      </p:cBhvr>
                                      <p:to x="100000" y="100000"/>
                                    </p:animScale>
                                    <p:animScale>
                                      <p:cBhvr>
                                        <p:cTn id="73" dur="26">
                                          <p:stCondLst>
                                            <p:cond delay="1808"/>
                                          </p:stCondLst>
                                        </p:cTn>
                                        <p:tgtEl>
                                          <p:spTgt spid="10"/>
                                        </p:tgtEl>
                                      </p:cBhvr>
                                      <p:to x="100000" y="95000"/>
                                    </p:animScale>
                                    <p:animScale>
                                      <p:cBhvr>
                                        <p:cTn id="74" dur="166" decel="50000">
                                          <p:stCondLst>
                                            <p:cond delay="1834"/>
                                          </p:stCondLst>
                                        </p:cTn>
                                        <p:tgtEl>
                                          <p:spTgt spid="10"/>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ipe(down)">
                                      <p:cBhvr>
                                        <p:cTn id="79" dur="580">
                                          <p:stCondLst>
                                            <p:cond delay="0"/>
                                          </p:stCondLst>
                                        </p:cTn>
                                        <p:tgtEl>
                                          <p:spTgt spid="11"/>
                                        </p:tgtEl>
                                      </p:cBhvr>
                                    </p:animEffect>
                                    <p:anim calcmode="lin" valueType="num">
                                      <p:cBhvr>
                                        <p:cTn id="8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85" dur="26">
                                          <p:stCondLst>
                                            <p:cond delay="650"/>
                                          </p:stCondLst>
                                        </p:cTn>
                                        <p:tgtEl>
                                          <p:spTgt spid="11"/>
                                        </p:tgtEl>
                                      </p:cBhvr>
                                      <p:to x="100000" y="60000"/>
                                    </p:animScale>
                                    <p:animScale>
                                      <p:cBhvr>
                                        <p:cTn id="86" dur="166" decel="50000">
                                          <p:stCondLst>
                                            <p:cond delay="676"/>
                                          </p:stCondLst>
                                        </p:cTn>
                                        <p:tgtEl>
                                          <p:spTgt spid="11"/>
                                        </p:tgtEl>
                                      </p:cBhvr>
                                      <p:to x="100000" y="100000"/>
                                    </p:animScale>
                                    <p:animScale>
                                      <p:cBhvr>
                                        <p:cTn id="87" dur="26">
                                          <p:stCondLst>
                                            <p:cond delay="1312"/>
                                          </p:stCondLst>
                                        </p:cTn>
                                        <p:tgtEl>
                                          <p:spTgt spid="11"/>
                                        </p:tgtEl>
                                      </p:cBhvr>
                                      <p:to x="100000" y="80000"/>
                                    </p:animScale>
                                    <p:animScale>
                                      <p:cBhvr>
                                        <p:cTn id="88" dur="166" decel="50000">
                                          <p:stCondLst>
                                            <p:cond delay="1338"/>
                                          </p:stCondLst>
                                        </p:cTn>
                                        <p:tgtEl>
                                          <p:spTgt spid="11"/>
                                        </p:tgtEl>
                                      </p:cBhvr>
                                      <p:to x="100000" y="100000"/>
                                    </p:animScale>
                                    <p:animScale>
                                      <p:cBhvr>
                                        <p:cTn id="89" dur="26">
                                          <p:stCondLst>
                                            <p:cond delay="1642"/>
                                          </p:stCondLst>
                                        </p:cTn>
                                        <p:tgtEl>
                                          <p:spTgt spid="11"/>
                                        </p:tgtEl>
                                      </p:cBhvr>
                                      <p:to x="100000" y="90000"/>
                                    </p:animScale>
                                    <p:animScale>
                                      <p:cBhvr>
                                        <p:cTn id="90" dur="166" decel="50000">
                                          <p:stCondLst>
                                            <p:cond delay="1668"/>
                                          </p:stCondLst>
                                        </p:cTn>
                                        <p:tgtEl>
                                          <p:spTgt spid="11"/>
                                        </p:tgtEl>
                                      </p:cBhvr>
                                      <p:to x="100000" y="100000"/>
                                    </p:animScale>
                                    <p:animScale>
                                      <p:cBhvr>
                                        <p:cTn id="91" dur="26">
                                          <p:stCondLst>
                                            <p:cond delay="1808"/>
                                          </p:stCondLst>
                                        </p:cTn>
                                        <p:tgtEl>
                                          <p:spTgt spid="11"/>
                                        </p:tgtEl>
                                      </p:cBhvr>
                                      <p:to x="100000" y="95000"/>
                                    </p:animScale>
                                    <p:animScale>
                                      <p:cBhvr>
                                        <p:cTn id="92" dur="166" decel="50000">
                                          <p:stCondLst>
                                            <p:cond delay="1834"/>
                                          </p:stCondLst>
                                        </p:cTn>
                                        <p:tgtEl>
                                          <p:spTgt spid="11"/>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6">
                                            <p:txEl>
                                              <p:pRg st="4" end="4"/>
                                            </p:txEl>
                                          </p:spTgt>
                                        </p:tgtEl>
                                        <p:attrNameLst>
                                          <p:attrName>style.visibility</p:attrName>
                                        </p:attrNameLst>
                                      </p:cBhvr>
                                      <p:to>
                                        <p:strVal val="visible"/>
                                      </p:to>
                                    </p:set>
                                    <p:anim calcmode="lin" valueType="num">
                                      <p:cBhvr additive="base">
                                        <p:cTn id="9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6" presetClass="entr" presetSubtype="0" fill="hold" grpId="0" nodeType="click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wipe(down)">
                                      <p:cBhvr>
                                        <p:cTn id="103" dur="580">
                                          <p:stCondLst>
                                            <p:cond delay="0"/>
                                          </p:stCondLst>
                                        </p:cTn>
                                        <p:tgtEl>
                                          <p:spTgt spid="12"/>
                                        </p:tgtEl>
                                      </p:cBhvr>
                                    </p:animEffect>
                                    <p:anim calcmode="lin" valueType="num">
                                      <p:cBhvr>
                                        <p:cTn id="10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09" dur="26">
                                          <p:stCondLst>
                                            <p:cond delay="650"/>
                                          </p:stCondLst>
                                        </p:cTn>
                                        <p:tgtEl>
                                          <p:spTgt spid="12"/>
                                        </p:tgtEl>
                                      </p:cBhvr>
                                      <p:to x="100000" y="60000"/>
                                    </p:animScale>
                                    <p:animScale>
                                      <p:cBhvr>
                                        <p:cTn id="110" dur="166" decel="50000">
                                          <p:stCondLst>
                                            <p:cond delay="676"/>
                                          </p:stCondLst>
                                        </p:cTn>
                                        <p:tgtEl>
                                          <p:spTgt spid="12"/>
                                        </p:tgtEl>
                                      </p:cBhvr>
                                      <p:to x="100000" y="100000"/>
                                    </p:animScale>
                                    <p:animScale>
                                      <p:cBhvr>
                                        <p:cTn id="111" dur="26">
                                          <p:stCondLst>
                                            <p:cond delay="1312"/>
                                          </p:stCondLst>
                                        </p:cTn>
                                        <p:tgtEl>
                                          <p:spTgt spid="12"/>
                                        </p:tgtEl>
                                      </p:cBhvr>
                                      <p:to x="100000" y="80000"/>
                                    </p:animScale>
                                    <p:animScale>
                                      <p:cBhvr>
                                        <p:cTn id="112" dur="166" decel="50000">
                                          <p:stCondLst>
                                            <p:cond delay="1338"/>
                                          </p:stCondLst>
                                        </p:cTn>
                                        <p:tgtEl>
                                          <p:spTgt spid="12"/>
                                        </p:tgtEl>
                                      </p:cBhvr>
                                      <p:to x="100000" y="100000"/>
                                    </p:animScale>
                                    <p:animScale>
                                      <p:cBhvr>
                                        <p:cTn id="113" dur="26">
                                          <p:stCondLst>
                                            <p:cond delay="1642"/>
                                          </p:stCondLst>
                                        </p:cTn>
                                        <p:tgtEl>
                                          <p:spTgt spid="12"/>
                                        </p:tgtEl>
                                      </p:cBhvr>
                                      <p:to x="100000" y="90000"/>
                                    </p:animScale>
                                    <p:animScale>
                                      <p:cBhvr>
                                        <p:cTn id="114" dur="166" decel="50000">
                                          <p:stCondLst>
                                            <p:cond delay="1668"/>
                                          </p:stCondLst>
                                        </p:cTn>
                                        <p:tgtEl>
                                          <p:spTgt spid="12"/>
                                        </p:tgtEl>
                                      </p:cBhvr>
                                      <p:to x="100000" y="100000"/>
                                    </p:animScale>
                                    <p:animScale>
                                      <p:cBhvr>
                                        <p:cTn id="115" dur="26">
                                          <p:stCondLst>
                                            <p:cond delay="1808"/>
                                          </p:stCondLst>
                                        </p:cTn>
                                        <p:tgtEl>
                                          <p:spTgt spid="12"/>
                                        </p:tgtEl>
                                      </p:cBhvr>
                                      <p:to x="100000" y="95000"/>
                                    </p:animScale>
                                    <p:animScale>
                                      <p:cBhvr>
                                        <p:cTn id="116" dur="166" decel="50000">
                                          <p:stCondLst>
                                            <p:cond delay="1834"/>
                                          </p:stCondLst>
                                        </p:cTn>
                                        <p:tgtEl>
                                          <p:spTgt spid="12"/>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26" presetClass="entr" presetSubtype="0" fill="hold" grpId="0" nodeType="click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80">
                                          <p:stCondLst>
                                            <p:cond delay="0"/>
                                          </p:stCondLst>
                                        </p:cTn>
                                        <p:tgtEl>
                                          <p:spTgt spid="13"/>
                                        </p:tgtEl>
                                      </p:cBhvr>
                                    </p:animEffect>
                                    <p:anim calcmode="lin" valueType="num">
                                      <p:cBhvr>
                                        <p:cTn id="12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7" dur="26">
                                          <p:stCondLst>
                                            <p:cond delay="650"/>
                                          </p:stCondLst>
                                        </p:cTn>
                                        <p:tgtEl>
                                          <p:spTgt spid="13"/>
                                        </p:tgtEl>
                                      </p:cBhvr>
                                      <p:to x="100000" y="60000"/>
                                    </p:animScale>
                                    <p:animScale>
                                      <p:cBhvr>
                                        <p:cTn id="128" dur="166" decel="50000">
                                          <p:stCondLst>
                                            <p:cond delay="676"/>
                                          </p:stCondLst>
                                        </p:cTn>
                                        <p:tgtEl>
                                          <p:spTgt spid="13"/>
                                        </p:tgtEl>
                                      </p:cBhvr>
                                      <p:to x="100000" y="100000"/>
                                    </p:animScale>
                                    <p:animScale>
                                      <p:cBhvr>
                                        <p:cTn id="129" dur="26">
                                          <p:stCondLst>
                                            <p:cond delay="1312"/>
                                          </p:stCondLst>
                                        </p:cTn>
                                        <p:tgtEl>
                                          <p:spTgt spid="13"/>
                                        </p:tgtEl>
                                      </p:cBhvr>
                                      <p:to x="100000" y="80000"/>
                                    </p:animScale>
                                    <p:animScale>
                                      <p:cBhvr>
                                        <p:cTn id="130" dur="166" decel="50000">
                                          <p:stCondLst>
                                            <p:cond delay="1338"/>
                                          </p:stCondLst>
                                        </p:cTn>
                                        <p:tgtEl>
                                          <p:spTgt spid="13"/>
                                        </p:tgtEl>
                                      </p:cBhvr>
                                      <p:to x="100000" y="100000"/>
                                    </p:animScale>
                                    <p:animScale>
                                      <p:cBhvr>
                                        <p:cTn id="131" dur="26">
                                          <p:stCondLst>
                                            <p:cond delay="1642"/>
                                          </p:stCondLst>
                                        </p:cTn>
                                        <p:tgtEl>
                                          <p:spTgt spid="13"/>
                                        </p:tgtEl>
                                      </p:cBhvr>
                                      <p:to x="100000" y="90000"/>
                                    </p:animScale>
                                    <p:animScale>
                                      <p:cBhvr>
                                        <p:cTn id="132" dur="166" decel="50000">
                                          <p:stCondLst>
                                            <p:cond delay="1668"/>
                                          </p:stCondLst>
                                        </p:cTn>
                                        <p:tgtEl>
                                          <p:spTgt spid="13"/>
                                        </p:tgtEl>
                                      </p:cBhvr>
                                      <p:to x="100000" y="100000"/>
                                    </p:animScale>
                                    <p:animScale>
                                      <p:cBhvr>
                                        <p:cTn id="133" dur="26">
                                          <p:stCondLst>
                                            <p:cond delay="1808"/>
                                          </p:stCondLst>
                                        </p:cTn>
                                        <p:tgtEl>
                                          <p:spTgt spid="13"/>
                                        </p:tgtEl>
                                      </p:cBhvr>
                                      <p:to x="100000" y="95000"/>
                                    </p:animScale>
                                    <p:animScale>
                                      <p:cBhvr>
                                        <p:cTn id="134"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59</a:t>
            </a:fld>
            <a:endParaRPr lang="en-NZ" dirty="0">
              <a:solidFill>
                <a:srgbClr val="000000"/>
              </a:solidFill>
            </a:endParaRPr>
          </a:p>
        </p:txBody>
      </p:sp>
      <p:sp>
        <p:nvSpPr>
          <p:cNvPr id="6" name="Rectangle 5"/>
          <p:cNvSpPr/>
          <p:nvPr/>
        </p:nvSpPr>
        <p:spPr>
          <a:xfrm>
            <a:off x="870338" y="1219200"/>
            <a:ext cx="13226661" cy="5870838"/>
          </a:xfrm>
          <a:prstGeom prst="rect">
            <a:avLst/>
          </a:prstGeom>
        </p:spPr>
        <p:txBody>
          <a:bodyPr wrap="square">
            <a:spAutoFit/>
          </a:bodyPr>
          <a:lstStyle/>
          <a:p>
            <a:pPr algn="just"/>
            <a:r>
              <a:rPr lang="en-IN" dirty="0" smtClean="0"/>
              <a:t>1) In </a:t>
            </a:r>
            <a:r>
              <a:rPr lang="en-IN" dirty="0"/>
              <a:t>a survey of 5000 persons, it was found that 2800 read Indian Express and 2300 read Times </a:t>
            </a:r>
            <a:r>
              <a:rPr lang="en-IN" dirty="0" smtClean="0"/>
              <a:t>of </a:t>
            </a:r>
            <a:r>
              <a:rPr lang="en-IN" dirty="0"/>
              <a:t>India while 400 read both. (</a:t>
            </a:r>
            <a:r>
              <a:rPr lang="en-IN" dirty="0" err="1"/>
              <a:t>i</a:t>
            </a:r>
            <a:r>
              <a:rPr lang="en-IN" dirty="0"/>
              <a:t>) How many read only Indian Express, (ii) How many read only </a:t>
            </a:r>
            <a:r>
              <a:rPr lang="en-IN" dirty="0" smtClean="0"/>
              <a:t>Times </a:t>
            </a:r>
            <a:r>
              <a:rPr lang="en-IN" dirty="0"/>
              <a:t>of India, (iii) How many of them read Indian </a:t>
            </a:r>
            <a:r>
              <a:rPr lang="en-IN" dirty="0" smtClean="0"/>
              <a:t>Express and </a:t>
            </a:r>
            <a:r>
              <a:rPr lang="en-IN" dirty="0"/>
              <a:t>Times of India</a:t>
            </a:r>
            <a:r>
              <a:rPr lang="en-IN" dirty="0" smtClean="0"/>
              <a:t>. </a:t>
            </a:r>
            <a:r>
              <a:rPr lang="en-IN" dirty="0"/>
              <a:t>(iv) How many read neither Indian Express </a:t>
            </a:r>
            <a:r>
              <a:rPr lang="en-IN" dirty="0" smtClean="0"/>
              <a:t>nor </a:t>
            </a:r>
            <a:r>
              <a:rPr lang="en-IN" dirty="0"/>
              <a:t>Times of India</a:t>
            </a:r>
            <a:r>
              <a:rPr lang="en-IN" dirty="0" smtClean="0"/>
              <a:t>.</a:t>
            </a:r>
          </a:p>
          <a:p>
            <a:pPr algn="just"/>
            <a:r>
              <a:rPr lang="en-IN" dirty="0" smtClean="0">
                <a:solidFill>
                  <a:srgbClr val="FF3399"/>
                </a:solidFill>
              </a:rPr>
              <a:t>Solution:</a:t>
            </a:r>
          </a:p>
          <a:p>
            <a:pPr algn="just">
              <a:spcBef>
                <a:spcPts val="300"/>
              </a:spcBef>
              <a:spcAft>
                <a:spcPts val="300"/>
              </a:spcAft>
            </a:pPr>
            <a:r>
              <a:rPr lang="en-US" dirty="0"/>
              <a:t>Let ‘A’ be the set of read Indian Express, </a:t>
            </a:r>
            <a:r>
              <a:rPr lang="en-US" dirty="0" smtClean="0"/>
              <a:t>n(A</a:t>
            </a:r>
            <a:r>
              <a:rPr lang="en-US" dirty="0"/>
              <a:t>) = 2800</a:t>
            </a:r>
          </a:p>
          <a:p>
            <a:pPr algn="just">
              <a:spcBef>
                <a:spcPts val="300"/>
              </a:spcBef>
              <a:spcAft>
                <a:spcPts val="300"/>
              </a:spcAft>
            </a:pPr>
            <a:r>
              <a:rPr lang="en-US" dirty="0"/>
              <a:t>Let ‘B’ be the set of read Times of India, </a:t>
            </a:r>
            <a:r>
              <a:rPr lang="en-US" dirty="0" smtClean="0"/>
              <a:t>n(B</a:t>
            </a:r>
            <a:r>
              <a:rPr lang="en-US" dirty="0"/>
              <a:t>) = 2300</a:t>
            </a:r>
          </a:p>
          <a:p>
            <a:pPr algn="just">
              <a:spcBef>
                <a:spcPts val="300"/>
              </a:spcBef>
              <a:spcAft>
                <a:spcPts val="300"/>
              </a:spcAft>
            </a:pPr>
            <a:r>
              <a:rPr lang="en-US" dirty="0"/>
              <a:t>Then both read (Indian Express and Times of India), i.e., </a:t>
            </a:r>
            <a:r>
              <a:rPr lang="en-US" dirty="0" smtClean="0"/>
              <a:t>n(A </a:t>
            </a:r>
            <a:r>
              <a:rPr lang="en-US" dirty="0"/>
              <a:t>∩ B) = 400</a:t>
            </a:r>
          </a:p>
          <a:p>
            <a:pPr algn="just">
              <a:spcBef>
                <a:spcPts val="300"/>
              </a:spcBef>
              <a:spcAft>
                <a:spcPts val="300"/>
              </a:spcAft>
            </a:pPr>
            <a:r>
              <a:rPr lang="en-US" dirty="0"/>
              <a:t>Total survey is done 5000, i.e., </a:t>
            </a:r>
            <a:r>
              <a:rPr lang="en-US" dirty="0" smtClean="0"/>
              <a:t>n(U) </a:t>
            </a:r>
            <a:r>
              <a:rPr lang="en-US" dirty="0"/>
              <a:t>= </a:t>
            </a:r>
            <a:r>
              <a:rPr lang="en-US" dirty="0" smtClean="0"/>
              <a:t>5000</a:t>
            </a:r>
          </a:p>
          <a:p>
            <a:pPr algn="just">
              <a:spcBef>
                <a:spcPts val="300"/>
              </a:spcBef>
              <a:spcAft>
                <a:spcPts val="300"/>
              </a:spcAft>
            </a:pPr>
            <a:r>
              <a:rPr lang="en-US" dirty="0"/>
              <a:t>(</a:t>
            </a:r>
            <a:r>
              <a:rPr lang="en-US" dirty="0" err="1"/>
              <a:t>i</a:t>
            </a:r>
            <a:r>
              <a:rPr lang="en-US" dirty="0"/>
              <a:t>) How many read only Indian Express</a:t>
            </a:r>
          </a:p>
          <a:p>
            <a:pPr algn="just">
              <a:spcBef>
                <a:spcPts val="300"/>
              </a:spcBef>
              <a:spcAft>
                <a:spcPts val="300"/>
              </a:spcAft>
            </a:pPr>
            <a:r>
              <a:rPr lang="en-US" dirty="0"/>
              <a:t> i.e., n(A – B) = n(A) –n(A∩B)</a:t>
            </a:r>
          </a:p>
          <a:p>
            <a:pPr algn="just">
              <a:spcBef>
                <a:spcPts val="300"/>
              </a:spcBef>
              <a:spcAft>
                <a:spcPts val="300"/>
              </a:spcAft>
            </a:pPr>
            <a:r>
              <a:rPr lang="en-US" dirty="0"/>
              <a:t> </a:t>
            </a:r>
            <a:r>
              <a:rPr lang="en-US" dirty="0" smtClean="0"/>
              <a:t>                     = </a:t>
            </a:r>
            <a:r>
              <a:rPr lang="en-US" dirty="0"/>
              <a:t>2800 – 400 </a:t>
            </a:r>
            <a:endParaRPr lang="en-US" dirty="0" smtClean="0"/>
          </a:p>
          <a:p>
            <a:pPr algn="just">
              <a:spcBef>
                <a:spcPts val="300"/>
              </a:spcBef>
              <a:spcAft>
                <a:spcPts val="300"/>
              </a:spcAft>
            </a:pPr>
            <a:r>
              <a:rPr lang="en-US" dirty="0"/>
              <a:t> </a:t>
            </a:r>
            <a:r>
              <a:rPr lang="en-US" dirty="0" smtClean="0"/>
              <a:t>                     = </a:t>
            </a:r>
            <a:r>
              <a:rPr lang="en-US" dirty="0"/>
              <a:t>2400</a:t>
            </a:r>
            <a:endParaRPr lang="en-IN" dirty="0"/>
          </a:p>
        </p:txBody>
      </p:sp>
    </p:spTree>
    <p:extLst>
      <p:ext uri="{BB962C8B-B14F-4D97-AF65-F5344CB8AC3E}">
        <p14:creationId xmlns:p14="http://schemas.microsoft.com/office/powerpoint/2010/main" val="218495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additive="base">
                                        <p:cTn id="3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animEffect transition="in" filter="wipe(down)">
                                      <p:cBhvr>
                                        <p:cTn id="49" dur="580">
                                          <p:stCondLst>
                                            <p:cond delay="0"/>
                                          </p:stCondLst>
                                        </p:cTn>
                                        <p:tgtEl>
                                          <p:spTgt spid="6">
                                            <p:txEl>
                                              <p:pRg st="9" end="9"/>
                                            </p:txEl>
                                          </p:spTgt>
                                        </p:tgtEl>
                                      </p:cBhvr>
                                    </p:animEffect>
                                    <p:anim calcmode="lin" valueType="num">
                                      <p:cBhvr>
                                        <p:cTn id="50" dur="1822" tmFilter="0,0; 0.14,0.36; 0.43,0.73; 0.71,0.91; 1.0,1.0">
                                          <p:stCondLst>
                                            <p:cond delay="0"/>
                                          </p:stCondLst>
                                        </p:cTn>
                                        <p:tgtEl>
                                          <p:spTgt spid="6">
                                            <p:txEl>
                                              <p:pRg st="9" end="9"/>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6">
                                            <p:txEl>
                                              <p:pRg st="9" end="9"/>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6">
                                            <p:txEl>
                                              <p:pRg st="9" end="9"/>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6">
                                            <p:txEl>
                                              <p:pRg st="9" end="9"/>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6">
                                            <p:txEl>
                                              <p:pRg st="9" end="9"/>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6">
                                            <p:txEl>
                                              <p:pRg st="9" end="9"/>
                                            </p:txEl>
                                          </p:spTgt>
                                        </p:tgtEl>
                                      </p:cBhvr>
                                      <p:to x="100000" y="60000"/>
                                    </p:animScale>
                                    <p:animScale>
                                      <p:cBhvr>
                                        <p:cTn id="56" dur="166" decel="50000">
                                          <p:stCondLst>
                                            <p:cond delay="676"/>
                                          </p:stCondLst>
                                        </p:cTn>
                                        <p:tgtEl>
                                          <p:spTgt spid="6">
                                            <p:txEl>
                                              <p:pRg st="9" end="9"/>
                                            </p:txEl>
                                          </p:spTgt>
                                        </p:tgtEl>
                                      </p:cBhvr>
                                      <p:to x="100000" y="100000"/>
                                    </p:animScale>
                                    <p:animScale>
                                      <p:cBhvr>
                                        <p:cTn id="57" dur="26">
                                          <p:stCondLst>
                                            <p:cond delay="1312"/>
                                          </p:stCondLst>
                                        </p:cTn>
                                        <p:tgtEl>
                                          <p:spTgt spid="6">
                                            <p:txEl>
                                              <p:pRg st="9" end="9"/>
                                            </p:txEl>
                                          </p:spTgt>
                                        </p:tgtEl>
                                      </p:cBhvr>
                                      <p:to x="100000" y="80000"/>
                                    </p:animScale>
                                    <p:animScale>
                                      <p:cBhvr>
                                        <p:cTn id="58" dur="166" decel="50000">
                                          <p:stCondLst>
                                            <p:cond delay="1338"/>
                                          </p:stCondLst>
                                        </p:cTn>
                                        <p:tgtEl>
                                          <p:spTgt spid="6">
                                            <p:txEl>
                                              <p:pRg st="9" end="9"/>
                                            </p:txEl>
                                          </p:spTgt>
                                        </p:tgtEl>
                                      </p:cBhvr>
                                      <p:to x="100000" y="100000"/>
                                    </p:animScale>
                                    <p:animScale>
                                      <p:cBhvr>
                                        <p:cTn id="59" dur="26">
                                          <p:stCondLst>
                                            <p:cond delay="1642"/>
                                          </p:stCondLst>
                                        </p:cTn>
                                        <p:tgtEl>
                                          <p:spTgt spid="6">
                                            <p:txEl>
                                              <p:pRg st="9" end="9"/>
                                            </p:txEl>
                                          </p:spTgt>
                                        </p:tgtEl>
                                      </p:cBhvr>
                                      <p:to x="100000" y="90000"/>
                                    </p:animScale>
                                    <p:animScale>
                                      <p:cBhvr>
                                        <p:cTn id="60" dur="166" decel="50000">
                                          <p:stCondLst>
                                            <p:cond delay="1668"/>
                                          </p:stCondLst>
                                        </p:cTn>
                                        <p:tgtEl>
                                          <p:spTgt spid="6">
                                            <p:txEl>
                                              <p:pRg st="9" end="9"/>
                                            </p:txEl>
                                          </p:spTgt>
                                        </p:tgtEl>
                                      </p:cBhvr>
                                      <p:to x="100000" y="100000"/>
                                    </p:animScale>
                                    <p:animScale>
                                      <p:cBhvr>
                                        <p:cTn id="61" dur="26">
                                          <p:stCondLst>
                                            <p:cond delay="1808"/>
                                          </p:stCondLst>
                                        </p:cTn>
                                        <p:tgtEl>
                                          <p:spTgt spid="6">
                                            <p:txEl>
                                              <p:pRg st="9" end="9"/>
                                            </p:txEl>
                                          </p:spTgt>
                                        </p:tgtEl>
                                      </p:cBhvr>
                                      <p:to x="100000" y="95000"/>
                                    </p:animScale>
                                    <p:animScale>
                                      <p:cBhvr>
                                        <p:cTn id="62" dur="166" decel="50000">
                                          <p:stCondLst>
                                            <p:cond delay="1834"/>
                                          </p:stCondLst>
                                        </p:cTn>
                                        <p:tgtEl>
                                          <p:spTgt spid="6">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
            </a:r>
            <a:br>
              <a:rPr lang="en-US" dirty="0"/>
            </a:br>
            <a:r>
              <a:rPr lang="en-US" dirty="0"/>
              <a:t/>
            </a:r>
            <a:br>
              <a:rPr lang="en-US" dirty="0"/>
            </a:br>
            <a:r>
              <a:rPr lang="en-US" b="1" dirty="0"/>
              <a:t>Course Content</a:t>
            </a:r>
            <a:r>
              <a:rPr lang="en-US" dirty="0"/>
              <a:t/>
            </a:r>
            <a:br>
              <a:rPr lang="en-US" dirty="0"/>
            </a:br>
            <a:r>
              <a:rPr lang="en-US" dirty="0"/>
              <a:t/>
            </a:r>
            <a:br>
              <a:rPr lang="en-US" dirty="0"/>
            </a:br>
            <a:endParaRPr lang="en-US" dirty="0"/>
          </a:p>
        </p:txBody>
      </p:sp>
      <p:sp>
        <p:nvSpPr>
          <p:cNvPr id="6" name="Text Placeholder 5"/>
          <p:cNvSpPr>
            <a:spLocks noGrp="1"/>
          </p:cNvSpPr>
          <p:nvPr>
            <p:ph type="body" sz="quarter" idx="17"/>
          </p:nvPr>
        </p:nvSpPr>
        <p:spPr>
          <a:xfrm>
            <a:off x="834481" y="1905000"/>
            <a:ext cx="12961441" cy="5184576"/>
          </a:xfrm>
        </p:spPr>
        <p:txBody>
          <a:bodyPr/>
          <a:lstStyle/>
          <a:p>
            <a:pPr marL="0" indent="0" algn="just">
              <a:lnSpc>
                <a:spcPct val="105000"/>
              </a:lnSpc>
              <a:spcAft>
                <a:spcPts val="1800"/>
              </a:spcAft>
              <a:buNone/>
            </a:pPr>
            <a:r>
              <a:rPr lang="en-US" altLang="ja-JP" b="1" dirty="0">
                <a:solidFill>
                  <a:srgbClr val="FF3399"/>
                </a:solidFill>
              </a:rPr>
              <a:t>UNIT 1: </a:t>
            </a:r>
            <a:r>
              <a:rPr lang="en-IN" b="1" dirty="0">
                <a:solidFill>
                  <a:srgbClr val="FF3399"/>
                </a:solidFill>
              </a:rPr>
              <a:t>Set Theory, Relation and </a:t>
            </a:r>
            <a:r>
              <a:rPr lang="en-IN" b="1" dirty="0" smtClean="0">
                <a:solidFill>
                  <a:srgbClr val="FF3399"/>
                </a:solidFill>
              </a:rPr>
              <a:t>Functions </a:t>
            </a:r>
            <a:r>
              <a:rPr lang="en-US" b="1" dirty="0" smtClean="0">
                <a:solidFill>
                  <a:srgbClr val="FF3399"/>
                </a:solidFill>
              </a:rPr>
              <a:t>:</a:t>
            </a:r>
            <a:r>
              <a:rPr lang="en-US" b="1" dirty="0" smtClean="0"/>
              <a:t> </a:t>
            </a:r>
            <a:r>
              <a:rPr lang="en-IN" dirty="0"/>
              <a:t>Introduction, Basic concepts of sets, and its types, Operations on sets, Venn diagrams, Some basic set identities, Cardinal number and its problems. Cartesian products , Relations, Properties of relations, Equivalence relation, Relation matrix and the Graph of binary relation, Partition set, POSET. </a:t>
            </a:r>
            <a:r>
              <a:rPr lang="en-IN" dirty="0" err="1"/>
              <a:t>Hasse</a:t>
            </a:r>
            <a:r>
              <a:rPr lang="en-IN" dirty="0"/>
              <a:t> Diagram. Functions and its types, Composition of a functions and Inverse functions, Recursive </a:t>
            </a:r>
            <a:r>
              <a:rPr lang="en-IN" dirty="0" smtClean="0"/>
              <a:t>function</a:t>
            </a:r>
            <a:r>
              <a:rPr lang="en-IN" dirty="0"/>
              <a:t>.</a:t>
            </a:r>
            <a:r>
              <a:rPr lang="en-US" altLang="ja-JP" dirty="0" smtClean="0"/>
              <a:t>       </a:t>
            </a:r>
            <a:endParaRPr lang="en-US" altLang="ja-JP" dirty="0"/>
          </a:p>
          <a:p>
            <a:pPr marL="0" indent="0" algn="just">
              <a:lnSpc>
                <a:spcPct val="105000"/>
              </a:lnSpc>
              <a:buNone/>
            </a:pPr>
            <a:r>
              <a:rPr lang="en-US" altLang="ja-JP" b="1" dirty="0">
                <a:solidFill>
                  <a:srgbClr val="0000FF"/>
                </a:solidFill>
              </a:rPr>
              <a:t>UNIT 2:</a:t>
            </a:r>
            <a:r>
              <a:rPr lang="en-US" altLang="ja-JP" dirty="0">
                <a:solidFill>
                  <a:srgbClr val="0000FF"/>
                </a:solidFill>
              </a:rPr>
              <a:t> </a:t>
            </a:r>
            <a:r>
              <a:rPr lang="en-US" b="1" dirty="0">
                <a:solidFill>
                  <a:srgbClr val="0000FF"/>
                </a:solidFill>
              </a:rPr>
              <a:t>Predictive </a:t>
            </a:r>
            <a:r>
              <a:rPr lang="en-US" b="1" dirty="0" smtClean="0">
                <a:solidFill>
                  <a:srgbClr val="0000FF"/>
                </a:solidFill>
              </a:rPr>
              <a:t>Analytics :</a:t>
            </a:r>
            <a:r>
              <a:rPr lang="en-US" b="1" dirty="0" smtClean="0"/>
              <a:t> </a:t>
            </a:r>
            <a:r>
              <a:rPr lang="en-US" dirty="0"/>
              <a:t>Predictive modeling and Analysis - Regression Analysis, Correlation analysis, Rank correlation coefficient, multiple correlation, least square, Curve fitting and goodness of fit.</a:t>
            </a:r>
            <a:endParaRPr lang="en-US" altLang="ja-JP"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a:t>
            </a:fld>
            <a:endParaRPr lang="en-NZ" dirty="0">
              <a:solidFill>
                <a:srgbClr val="000000"/>
              </a:solidFill>
            </a:endParaRPr>
          </a:p>
        </p:txBody>
      </p:sp>
    </p:spTree>
    <p:extLst>
      <p:ext uri="{BB962C8B-B14F-4D97-AF65-F5344CB8AC3E}">
        <p14:creationId xmlns:p14="http://schemas.microsoft.com/office/powerpoint/2010/main" val="74690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60</a:t>
            </a:fld>
            <a:endParaRPr lang="en-NZ" dirty="0">
              <a:solidFill>
                <a:srgbClr val="000000"/>
              </a:solidFill>
            </a:endParaRPr>
          </a:p>
        </p:txBody>
      </p:sp>
      <mc:AlternateContent xmlns:mc="http://schemas.openxmlformats.org/markup-compatibility/2006" xmlns:a14="http://schemas.microsoft.com/office/drawing/2010/main">
        <mc:Choice Requires="a14">
          <p:sp>
            <p:nvSpPr>
              <p:cNvPr id="6" name="Rectangle 5"/>
              <p:cNvSpPr/>
              <p:nvPr/>
            </p:nvSpPr>
            <p:spPr>
              <a:xfrm>
                <a:off x="3505200" y="1480785"/>
                <a:ext cx="9950062" cy="5765681"/>
              </a:xfrm>
              <a:prstGeom prst="rect">
                <a:avLst/>
              </a:prstGeom>
            </p:spPr>
            <p:txBody>
              <a:bodyPr wrap="square">
                <a:spAutoFit/>
              </a:bodyPr>
              <a:lstStyle/>
              <a:p>
                <a:pPr algn="just">
                  <a:spcBef>
                    <a:spcPts val="300"/>
                  </a:spcBef>
                  <a:spcAft>
                    <a:spcPts val="300"/>
                  </a:spcAft>
                </a:pPr>
                <a:r>
                  <a:rPr lang="en-US" dirty="0" smtClean="0"/>
                  <a:t>(ii</a:t>
                </a:r>
                <a:r>
                  <a:rPr lang="en-US" dirty="0"/>
                  <a:t>) How many read only Time of India</a:t>
                </a:r>
              </a:p>
              <a:p>
                <a:pPr algn="just">
                  <a:spcBef>
                    <a:spcPts val="300"/>
                  </a:spcBef>
                  <a:spcAft>
                    <a:spcPts val="300"/>
                  </a:spcAft>
                </a:pPr>
                <a:r>
                  <a:rPr lang="en-US" dirty="0"/>
                  <a:t> i.e., n(B – A) = n(B) –</a:t>
                </a:r>
                <a:r>
                  <a:rPr lang="en-US" dirty="0" smtClean="0"/>
                  <a:t>n(A </a:t>
                </a:r>
                <a:r>
                  <a:rPr lang="en-US" dirty="0"/>
                  <a:t>∩ B)</a:t>
                </a:r>
              </a:p>
              <a:p>
                <a:pPr algn="just">
                  <a:spcBef>
                    <a:spcPts val="300"/>
                  </a:spcBef>
                  <a:spcAft>
                    <a:spcPts val="300"/>
                  </a:spcAft>
                </a:pPr>
                <a:r>
                  <a:rPr lang="en-US" dirty="0"/>
                  <a:t> </a:t>
                </a:r>
                <a:r>
                  <a:rPr lang="en-US" dirty="0" smtClean="0"/>
                  <a:t>                     = </a:t>
                </a:r>
                <a:r>
                  <a:rPr lang="en-US" dirty="0"/>
                  <a:t>2300 – 400 </a:t>
                </a:r>
                <a:endParaRPr lang="en-US" dirty="0" smtClean="0"/>
              </a:p>
              <a:p>
                <a:pPr algn="just">
                  <a:spcBef>
                    <a:spcPts val="300"/>
                  </a:spcBef>
                  <a:spcAft>
                    <a:spcPts val="300"/>
                  </a:spcAft>
                </a:pPr>
                <a:r>
                  <a:rPr lang="en-US" dirty="0"/>
                  <a:t> </a:t>
                </a:r>
                <a:r>
                  <a:rPr lang="en-US" dirty="0" smtClean="0"/>
                  <a:t>                     = </a:t>
                </a:r>
                <a:r>
                  <a:rPr lang="en-US" dirty="0"/>
                  <a:t>1900</a:t>
                </a:r>
              </a:p>
              <a:p>
                <a:pPr algn="just">
                  <a:spcBef>
                    <a:spcPts val="300"/>
                  </a:spcBef>
                  <a:spcAft>
                    <a:spcPts val="300"/>
                  </a:spcAft>
                </a:pPr>
                <a:r>
                  <a:rPr lang="en-US" dirty="0"/>
                  <a:t>(iii) How many of them read </a:t>
                </a:r>
                <a:r>
                  <a:rPr lang="en-IN" dirty="0"/>
                  <a:t>Indian Express and Times of </a:t>
                </a:r>
                <a:r>
                  <a:rPr lang="en-IN" dirty="0" smtClean="0"/>
                  <a:t>India</a:t>
                </a:r>
              </a:p>
              <a:p>
                <a:pPr algn="just">
                  <a:spcBef>
                    <a:spcPts val="300"/>
                  </a:spcBef>
                  <a:spcAft>
                    <a:spcPts val="300"/>
                  </a:spcAft>
                </a:pPr>
                <a:r>
                  <a:rPr lang="en-US" dirty="0" smtClean="0"/>
                  <a:t> </a:t>
                </a:r>
                <a:r>
                  <a:rPr lang="en-US" dirty="0"/>
                  <a:t>i.e., </a:t>
                </a:r>
                <a:r>
                  <a:rPr lang="en-US" dirty="0" smtClean="0"/>
                  <a:t>n(A</a:t>
                </a:r>
                <a:r>
                  <a:rPr lang="en-US" dirty="0" smtClean="0">
                    <a:sym typeface="Symbol" panose="05050102010706020507" pitchFamily="18" charset="2"/>
                  </a:rPr>
                  <a:t></a:t>
                </a:r>
                <a:r>
                  <a:rPr lang="en-US" dirty="0" smtClean="0"/>
                  <a:t>B</a:t>
                </a:r>
                <a:r>
                  <a:rPr lang="en-US" dirty="0"/>
                  <a:t>) = n(A) + n(B) –n(A∩B)</a:t>
                </a:r>
              </a:p>
              <a:p>
                <a:pPr algn="just">
                  <a:spcBef>
                    <a:spcPts val="300"/>
                  </a:spcBef>
                  <a:spcAft>
                    <a:spcPts val="300"/>
                  </a:spcAft>
                </a:pPr>
                <a:r>
                  <a:rPr lang="en-US" dirty="0"/>
                  <a:t> </a:t>
                </a:r>
                <a:r>
                  <a:rPr lang="en-US" dirty="0" smtClean="0"/>
                  <a:t>                    = </a:t>
                </a:r>
                <a:r>
                  <a:rPr lang="en-US" dirty="0"/>
                  <a:t>2800 + 2300 – 400 </a:t>
                </a:r>
                <a:endParaRPr lang="en-US" dirty="0" smtClean="0"/>
              </a:p>
              <a:p>
                <a:pPr algn="just">
                  <a:spcBef>
                    <a:spcPts val="300"/>
                  </a:spcBef>
                  <a:spcAft>
                    <a:spcPts val="300"/>
                  </a:spcAft>
                </a:pPr>
                <a:r>
                  <a:rPr lang="en-US" dirty="0"/>
                  <a:t> </a:t>
                </a:r>
                <a:r>
                  <a:rPr lang="en-US" dirty="0" smtClean="0"/>
                  <a:t>                    = </a:t>
                </a:r>
                <a:r>
                  <a:rPr lang="en-US" dirty="0"/>
                  <a:t>4700</a:t>
                </a:r>
              </a:p>
              <a:p>
                <a:pPr algn="just">
                  <a:spcBef>
                    <a:spcPts val="300"/>
                  </a:spcBef>
                  <a:spcAft>
                    <a:spcPts val="300"/>
                  </a:spcAft>
                </a:pPr>
                <a:r>
                  <a:rPr lang="en-US" dirty="0"/>
                  <a:t>(iv) How many read neither Indian Express nor Times of India</a:t>
                </a:r>
              </a:p>
              <a:p>
                <a:pPr algn="just">
                  <a:spcBef>
                    <a:spcPts val="300"/>
                  </a:spcBef>
                  <a:spcAft>
                    <a:spcPts val="300"/>
                  </a:spcAft>
                </a:pPr>
                <a:r>
                  <a:rPr lang="en-US" dirty="0"/>
                  <a:t> i.e., </a:t>
                </a:r>
                <a14:m>
                  <m:oMath xmlns:m="http://schemas.openxmlformats.org/officeDocument/2006/math">
                    <m:acc>
                      <m:accPr>
                        <m:chr m:val="̅"/>
                        <m:ctrlPr>
                          <a:rPr lang="en-US" i="1" smtClean="0">
                            <a:latin typeface="Cambria Math" panose="02040503050406030204" pitchFamily="18" charset="0"/>
                          </a:rPr>
                        </m:ctrlPr>
                      </m:accPr>
                      <m:e>
                        <m:d>
                          <m:dPr>
                            <m:ctrlPr>
                              <a:rPr lang="en-US"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e>
                        </m:d>
                      </m:e>
                    </m:acc>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𝑈</m:t>
                    </m:r>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e>
                    </m:d>
                  </m:oMath>
                </a14:m>
                <a:r>
                  <a:rPr lang="en-US" dirty="0" smtClean="0"/>
                  <a:t> </a:t>
                </a:r>
                <a:endParaRPr lang="en-US" dirty="0"/>
              </a:p>
              <a:p>
                <a:pPr algn="just">
                  <a:spcBef>
                    <a:spcPts val="300"/>
                  </a:spcBef>
                  <a:spcAft>
                    <a:spcPts val="300"/>
                  </a:spcAft>
                </a:pPr>
                <a:r>
                  <a:rPr lang="en-US" dirty="0"/>
                  <a:t> </a:t>
                </a:r>
                <a:r>
                  <a:rPr lang="en-US" dirty="0" smtClean="0"/>
                  <a:t>                    = </a:t>
                </a:r>
                <a:r>
                  <a:rPr lang="en-US" dirty="0"/>
                  <a:t>5000 – 4700 </a:t>
                </a:r>
                <a:endParaRPr lang="en-US" dirty="0" smtClean="0"/>
              </a:p>
              <a:p>
                <a:pPr algn="just">
                  <a:spcBef>
                    <a:spcPts val="300"/>
                  </a:spcBef>
                  <a:spcAft>
                    <a:spcPts val="300"/>
                  </a:spcAft>
                </a:pPr>
                <a:r>
                  <a:rPr lang="en-US" dirty="0"/>
                  <a:t> </a:t>
                </a:r>
                <a:r>
                  <a:rPr lang="en-US" dirty="0" smtClean="0"/>
                  <a:t>                    = </a:t>
                </a:r>
                <a:r>
                  <a:rPr lang="en-US" dirty="0"/>
                  <a:t>300</a:t>
                </a:r>
                <a:endParaRPr lang="en-IN" dirty="0"/>
              </a:p>
            </p:txBody>
          </p:sp>
        </mc:Choice>
        <mc:Fallback xmlns="">
          <p:sp>
            <p:nvSpPr>
              <p:cNvPr id="6" name="Rectangle 5"/>
              <p:cNvSpPr>
                <a:spLocks noRot="1" noChangeAspect="1" noMove="1" noResize="1" noEditPoints="1" noAdjustHandles="1" noChangeArrowheads="1" noChangeShapeType="1" noTextEdit="1"/>
              </p:cNvSpPr>
              <p:nvPr/>
            </p:nvSpPr>
            <p:spPr>
              <a:xfrm>
                <a:off x="3505200" y="1480785"/>
                <a:ext cx="9950062" cy="5765681"/>
              </a:xfrm>
              <a:prstGeom prst="rect">
                <a:avLst/>
              </a:prstGeom>
              <a:blipFill rotWithShape="0">
                <a:blip r:embed="rId2"/>
                <a:stretch>
                  <a:fillRect l="-1103" t="-951" b="-1586"/>
                </a:stretch>
              </a:blipFill>
            </p:spPr>
            <p:txBody>
              <a:bodyPr/>
              <a:lstStyle/>
              <a:p>
                <a:r>
                  <a:rPr lang="en-IN">
                    <a:noFill/>
                  </a:rPr>
                  <a:t> </a:t>
                </a:r>
              </a:p>
            </p:txBody>
          </p:sp>
        </mc:Fallback>
      </mc:AlternateContent>
    </p:spTree>
    <p:extLst>
      <p:ext uri="{BB962C8B-B14F-4D97-AF65-F5344CB8AC3E}">
        <p14:creationId xmlns:p14="http://schemas.microsoft.com/office/powerpoint/2010/main" val="377212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down)">
                                      <p:cBhvr>
                                        <p:cTn id="19" dur="580">
                                          <p:stCondLst>
                                            <p:cond delay="0"/>
                                          </p:stCondLst>
                                        </p:cTn>
                                        <p:tgtEl>
                                          <p:spTgt spid="6">
                                            <p:txEl>
                                              <p:pRg st="3" end="3"/>
                                            </p:txEl>
                                          </p:spTgt>
                                        </p:tgtEl>
                                      </p:cBhvr>
                                    </p:animEffect>
                                    <p:anim calcmode="lin" valueType="num">
                                      <p:cBhvr>
                                        <p:cTn id="20"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xEl>
                                              <p:pRg st="3" end="3"/>
                                            </p:txEl>
                                          </p:spTgt>
                                        </p:tgtEl>
                                      </p:cBhvr>
                                      <p:to x="100000" y="60000"/>
                                    </p:animScale>
                                    <p:animScale>
                                      <p:cBhvr>
                                        <p:cTn id="26" dur="166" decel="50000">
                                          <p:stCondLst>
                                            <p:cond delay="676"/>
                                          </p:stCondLst>
                                        </p:cTn>
                                        <p:tgtEl>
                                          <p:spTgt spid="6">
                                            <p:txEl>
                                              <p:pRg st="3" end="3"/>
                                            </p:txEl>
                                          </p:spTgt>
                                        </p:tgtEl>
                                      </p:cBhvr>
                                      <p:to x="100000" y="100000"/>
                                    </p:animScale>
                                    <p:animScale>
                                      <p:cBhvr>
                                        <p:cTn id="27" dur="26">
                                          <p:stCondLst>
                                            <p:cond delay="1312"/>
                                          </p:stCondLst>
                                        </p:cTn>
                                        <p:tgtEl>
                                          <p:spTgt spid="6">
                                            <p:txEl>
                                              <p:pRg st="3" end="3"/>
                                            </p:txEl>
                                          </p:spTgt>
                                        </p:tgtEl>
                                      </p:cBhvr>
                                      <p:to x="100000" y="80000"/>
                                    </p:animScale>
                                    <p:animScale>
                                      <p:cBhvr>
                                        <p:cTn id="28" dur="166" decel="50000">
                                          <p:stCondLst>
                                            <p:cond delay="1338"/>
                                          </p:stCondLst>
                                        </p:cTn>
                                        <p:tgtEl>
                                          <p:spTgt spid="6">
                                            <p:txEl>
                                              <p:pRg st="3" end="3"/>
                                            </p:txEl>
                                          </p:spTgt>
                                        </p:tgtEl>
                                      </p:cBhvr>
                                      <p:to x="100000" y="100000"/>
                                    </p:animScale>
                                    <p:animScale>
                                      <p:cBhvr>
                                        <p:cTn id="29" dur="26">
                                          <p:stCondLst>
                                            <p:cond delay="1642"/>
                                          </p:stCondLst>
                                        </p:cTn>
                                        <p:tgtEl>
                                          <p:spTgt spid="6">
                                            <p:txEl>
                                              <p:pRg st="3" end="3"/>
                                            </p:txEl>
                                          </p:spTgt>
                                        </p:tgtEl>
                                      </p:cBhvr>
                                      <p:to x="100000" y="90000"/>
                                    </p:animScale>
                                    <p:animScale>
                                      <p:cBhvr>
                                        <p:cTn id="30" dur="166" decel="50000">
                                          <p:stCondLst>
                                            <p:cond delay="1668"/>
                                          </p:stCondLst>
                                        </p:cTn>
                                        <p:tgtEl>
                                          <p:spTgt spid="6">
                                            <p:txEl>
                                              <p:pRg st="3" end="3"/>
                                            </p:txEl>
                                          </p:spTgt>
                                        </p:tgtEl>
                                      </p:cBhvr>
                                      <p:to x="100000" y="100000"/>
                                    </p:animScale>
                                    <p:animScale>
                                      <p:cBhvr>
                                        <p:cTn id="31" dur="26">
                                          <p:stCondLst>
                                            <p:cond delay="1808"/>
                                          </p:stCondLst>
                                        </p:cTn>
                                        <p:tgtEl>
                                          <p:spTgt spid="6">
                                            <p:txEl>
                                              <p:pRg st="3" end="3"/>
                                            </p:txEl>
                                          </p:spTgt>
                                        </p:tgtEl>
                                      </p:cBhvr>
                                      <p:to x="100000" y="95000"/>
                                    </p:animScale>
                                    <p:animScale>
                                      <p:cBhvr>
                                        <p:cTn id="32" dur="166" decel="50000">
                                          <p:stCondLst>
                                            <p:cond delay="1834"/>
                                          </p:stCondLst>
                                        </p:cTn>
                                        <p:tgtEl>
                                          <p:spTgt spid="6">
                                            <p:txEl>
                                              <p:pRg st="3" end="3"/>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additive="base">
                                        <p:cTn id="4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additive="base">
                                        <p:cTn id="4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6">
                                            <p:txEl>
                                              <p:pRg st="7" end="7"/>
                                            </p:txEl>
                                          </p:spTgt>
                                        </p:tgtEl>
                                        <p:attrNameLst>
                                          <p:attrName>style.visibility</p:attrName>
                                        </p:attrNameLst>
                                      </p:cBhvr>
                                      <p:to>
                                        <p:strVal val="visible"/>
                                      </p:to>
                                    </p:set>
                                    <p:animEffect transition="in" filter="wipe(down)">
                                      <p:cBhvr>
                                        <p:cTn id="55" dur="580">
                                          <p:stCondLst>
                                            <p:cond delay="0"/>
                                          </p:stCondLst>
                                        </p:cTn>
                                        <p:tgtEl>
                                          <p:spTgt spid="6">
                                            <p:txEl>
                                              <p:pRg st="7" end="7"/>
                                            </p:txEl>
                                          </p:spTgt>
                                        </p:tgtEl>
                                      </p:cBhvr>
                                    </p:animEffect>
                                    <p:anim calcmode="lin" valueType="num">
                                      <p:cBhvr>
                                        <p:cTn id="56" dur="1822" tmFilter="0,0; 0.14,0.36; 0.43,0.73; 0.71,0.91; 1.0,1.0">
                                          <p:stCondLst>
                                            <p:cond delay="0"/>
                                          </p:stCondLst>
                                        </p:cTn>
                                        <p:tgtEl>
                                          <p:spTgt spid="6">
                                            <p:txEl>
                                              <p:pRg st="7" end="7"/>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
                                            <p:txEl>
                                              <p:pRg st="7" end="7"/>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
                                            <p:txEl>
                                              <p:pRg st="7" end="7"/>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
                                            <p:txEl>
                                              <p:pRg st="7" end="7"/>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
                                            <p:txEl>
                                              <p:pRg st="7" end="7"/>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6">
                                            <p:txEl>
                                              <p:pRg st="7" end="7"/>
                                            </p:txEl>
                                          </p:spTgt>
                                        </p:tgtEl>
                                      </p:cBhvr>
                                      <p:to x="100000" y="60000"/>
                                    </p:animScale>
                                    <p:animScale>
                                      <p:cBhvr>
                                        <p:cTn id="62" dur="166" decel="50000">
                                          <p:stCondLst>
                                            <p:cond delay="676"/>
                                          </p:stCondLst>
                                        </p:cTn>
                                        <p:tgtEl>
                                          <p:spTgt spid="6">
                                            <p:txEl>
                                              <p:pRg st="7" end="7"/>
                                            </p:txEl>
                                          </p:spTgt>
                                        </p:tgtEl>
                                      </p:cBhvr>
                                      <p:to x="100000" y="100000"/>
                                    </p:animScale>
                                    <p:animScale>
                                      <p:cBhvr>
                                        <p:cTn id="63" dur="26">
                                          <p:stCondLst>
                                            <p:cond delay="1312"/>
                                          </p:stCondLst>
                                        </p:cTn>
                                        <p:tgtEl>
                                          <p:spTgt spid="6">
                                            <p:txEl>
                                              <p:pRg st="7" end="7"/>
                                            </p:txEl>
                                          </p:spTgt>
                                        </p:tgtEl>
                                      </p:cBhvr>
                                      <p:to x="100000" y="80000"/>
                                    </p:animScale>
                                    <p:animScale>
                                      <p:cBhvr>
                                        <p:cTn id="64" dur="166" decel="50000">
                                          <p:stCondLst>
                                            <p:cond delay="1338"/>
                                          </p:stCondLst>
                                        </p:cTn>
                                        <p:tgtEl>
                                          <p:spTgt spid="6">
                                            <p:txEl>
                                              <p:pRg st="7" end="7"/>
                                            </p:txEl>
                                          </p:spTgt>
                                        </p:tgtEl>
                                      </p:cBhvr>
                                      <p:to x="100000" y="100000"/>
                                    </p:animScale>
                                    <p:animScale>
                                      <p:cBhvr>
                                        <p:cTn id="65" dur="26">
                                          <p:stCondLst>
                                            <p:cond delay="1642"/>
                                          </p:stCondLst>
                                        </p:cTn>
                                        <p:tgtEl>
                                          <p:spTgt spid="6">
                                            <p:txEl>
                                              <p:pRg st="7" end="7"/>
                                            </p:txEl>
                                          </p:spTgt>
                                        </p:tgtEl>
                                      </p:cBhvr>
                                      <p:to x="100000" y="90000"/>
                                    </p:animScale>
                                    <p:animScale>
                                      <p:cBhvr>
                                        <p:cTn id="66" dur="166" decel="50000">
                                          <p:stCondLst>
                                            <p:cond delay="1668"/>
                                          </p:stCondLst>
                                        </p:cTn>
                                        <p:tgtEl>
                                          <p:spTgt spid="6">
                                            <p:txEl>
                                              <p:pRg st="7" end="7"/>
                                            </p:txEl>
                                          </p:spTgt>
                                        </p:tgtEl>
                                      </p:cBhvr>
                                      <p:to x="100000" y="100000"/>
                                    </p:animScale>
                                    <p:animScale>
                                      <p:cBhvr>
                                        <p:cTn id="67" dur="26">
                                          <p:stCondLst>
                                            <p:cond delay="1808"/>
                                          </p:stCondLst>
                                        </p:cTn>
                                        <p:tgtEl>
                                          <p:spTgt spid="6">
                                            <p:txEl>
                                              <p:pRg st="7" end="7"/>
                                            </p:txEl>
                                          </p:spTgt>
                                        </p:tgtEl>
                                      </p:cBhvr>
                                      <p:to x="100000" y="95000"/>
                                    </p:animScale>
                                    <p:animScale>
                                      <p:cBhvr>
                                        <p:cTn id="68" dur="166" decel="50000">
                                          <p:stCondLst>
                                            <p:cond delay="1834"/>
                                          </p:stCondLst>
                                        </p:cTn>
                                        <p:tgtEl>
                                          <p:spTgt spid="6">
                                            <p:txEl>
                                              <p:pRg st="7" end="7"/>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8" end="8"/>
                                            </p:txEl>
                                          </p:spTgt>
                                        </p:tgtEl>
                                        <p:attrNameLst>
                                          <p:attrName>style.visibility</p:attrName>
                                        </p:attrNameLst>
                                      </p:cBhvr>
                                      <p:to>
                                        <p:strVal val="visible"/>
                                      </p:to>
                                    </p:set>
                                    <p:anim calcmode="lin" valueType="num">
                                      <p:cBhvr additive="base">
                                        <p:cTn id="7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nodeType="clickEffect">
                                  <p:stCondLst>
                                    <p:cond delay="0"/>
                                  </p:stCondLst>
                                  <p:childTnLst>
                                    <p:set>
                                      <p:cBhvr>
                                        <p:cTn id="78" dur="1" fill="hold">
                                          <p:stCondLst>
                                            <p:cond delay="0"/>
                                          </p:stCondLst>
                                        </p:cTn>
                                        <p:tgtEl>
                                          <p:spTgt spid="6">
                                            <p:txEl>
                                              <p:pRg st="9" end="9"/>
                                            </p:txEl>
                                          </p:spTgt>
                                        </p:tgtEl>
                                        <p:attrNameLst>
                                          <p:attrName>style.visibility</p:attrName>
                                        </p:attrNameLst>
                                      </p:cBhvr>
                                      <p:to>
                                        <p:strVal val="visible"/>
                                      </p:to>
                                    </p:set>
                                    <p:animEffect transition="in" filter="fade">
                                      <p:cBhvr>
                                        <p:cTn id="79" dur="2000"/>
                                        <p:tgtEl>
                                          <p:spTgt spid="6">
                                            <p:txEl>
                                              <p:pRg st="9" end="9"/>
                                            </p:txEl>
                                          </p:spTgt>
                                        </p:tgtEl>
                                      </p:cBhvr>
                                    </p:animEffect>
                                    <p:anim calcmode="lin" valueType="num">
                                      <p:cBhvr>
                                        <p:cTn id="80" dur="2000" fill="hold"/>
                                        <p:tgtEl>
                                          <p:spTgt spid="6">
                                            <p:txEl>
                                              <p:pRg st="9" end="9"/>
                                            </p:txEl>
                                          </p:spTgt>
                                        </p:tgtEl>
                                        <p:attrNameLst>
                                          <p:attrName>ppt_w</p:attrName>
                                        </p:attrNameLst>
                                      </p:cBhvr>
                                      <p:tavLst>
                                        <p:tav tm="0" fmla="#ppt_w*sin(2.5*pi*$)">
                                          <p:val>
                                            <p:fltVal val="0"/>
                                          </p:val>
                                        </p:tav>
                                        <p:tav tm="100000">
                                          <p:val>
                                            <p:fltVal val="1"/>
                                          </p:val>
                                        </p:tav>
                                      </p:tavLst>
                                    </p:anim>
                                    <p:anim calcmode="lin" valueType="num">
                                      <p:cBhvr>
                                        <p:cTn id="81" dur="2000" fill="hold"/>
                                        <p:tgtEl>
                                          <p:spTgt spid="6">
                                            <p:txEl>
                                              <p:pRg st="9" end="9"/>
                                            </p:txEl>
                                          </p:spTgt>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6">
                                            <p:txEl>
                                              <p:pRg st="10" end="10"/>
                                            </p:txEl>
                                          </p:spTgt>
                                        </p:tgtEl>
                                        <p:attrNameLst>
                                          <p:attrName>style.visibility</p:attrName>
                                        </p:attrNameLst>
                                      </p:cBhvr>
                                      <p:to>
                                        <p:strVal val="visible"/>
                                      </p:to>
                                    </p:set>
                                    <p:anim calcmode="lin" valueType="num">
                                      <p:cBhvr additive="base">
                                        <p:cTn id="86"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6" presetClass="entr" presetSubtype="0" fill="hold" nodeType="clickEffect">
                                  <p:stCondLst>
                                    <p:cond delay="0"/>
                                  </p:stCondLst>
                                  <p:childTnLst>
                                    <p:set>
                                      <p:cBhvr>
                                        <p:cTn id="91" dur="1" fill="hold">
                                          <p:stCondLst>
                                            <p:cond delay="0"/>
                                          </p:stCondLst>
                                        </p:cTn>
                                        <p:tgtEl>
                                          <p:spTgt spid="6">
                                            <p:txEl>
                                              <p:pRg st="11" end="11"/>
                                            </p:txEl>
                                          </p:spTgt>
                                        </p:tgtEl>
                                        <p:attrNameLst>
                                          <p:attrName>style.visibility</p:attrName>
                                        </p:attrNameLst>
                                      </p:cBhvr>
                                      <p:to>
                                        <p:strVal val="visible"/>
                                      </p:to>
                                    </p:set>
                                    <p:animEffect transition="in" filter="wipe(down)">
                                      <p:cBhvr>
                                        <p:cTn id="92" dur="580">
                                          <p:stCondLst>
                                            <p:cond delay="0"/>
                                          </p:stCondLst>
                                        </p:cTn>
                                        <p:tgtEl>
                                          <p:spTgt spid="6">
                                            <p:txEl>
                                              <p:pRg st="11" end="11"/>
                                            </p:txEl>
                                          </p:spTgt>
                                        </p:tgtEl>
                                      </p:cBhvr>
                                    </p:animEffect>
                                    <p:anim calcmode="lin" valueType="num">
                                      <p:cBhvr>
                                        <p:cTn id="93" dur="1822" tmFilter="0,0; 0.14,0.36; 0.43,0.73; 0.71,0.91; 1.0,1.0">
                                          <p:stCondLst>
                                            <p:cond delay="0"/>
                                          </p:stCondLst>
                                        </p:cTn>
                                        <p:tgtEl>
                                          <p:spTgt spid="6">
                                            <p:txEl>
                                              <p:pRg st="11" end="11"/>
                                            </p:tx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6">
                                            <p:txEl>
                                              <p:pRg st="11" end="11"/>
                                            </p:tx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6">
                                            <p:txEl>
                                              <p:pRg st="11" end="11"/>
                                            </p:tx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6">
                                            <p:txEl>
                                              <p:pRg st="11" end="11"/>
                                            </p:tx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6">
                                            <p:txEl>
                                              <p:pRg st="11" end="11"/>
                                            </p:tx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6">
                                            <p:txEl>
                                              <p:pRg st="11" end="11"/>
                                            </p:txEl>
                                          </p:spTgt>
                                        </p:tgtEl>
                                      </p:cBhvr>
                                      <p:to x="100000" y="60000"/>
                                    </p:animScale>
                                    <p:animScale>
                                      <p:cBhvr>
                                        <p:cTn id="99" dur="166" decel="50000">
                                          <p:stCondLst>
                                            <p:cond delay="676"/>
                                          </p:stCondLst>
                                        </p:cTn>
                                        <p:tgtEl>
                                          <p:spTgt spid="6">
                                            <p:txEl>
                                              <p:pRg st="11" end="11"/>
                                            </p:txEl>
                                          </p:spTgt>
                                        </p:tgtEl>
                                      </p:cBhvr>
                                      <p:to x="100000" y="100000"/>
                                    </p:animScale>
                                    <p:animScale>
                                      <p:cBhvr>
                                        <p:cTn id="100" dur="26">
                                          <p:stCondLst>
                                            <p:cond delay="1312"/>
                                          </p:stCondLst>
                                        </p:cTn>
                                        <p:tgtEl>
                                          <p:spTgt spid="6">
                                            <p:txEl>
                                              <p:pRg st="11" end="11"/>
                                            </p:txEl>
                                          </p:spTgt>
                                        </p:tgtEl>
                                      </p:cBhvr>
                                      <p:to x="100000" y="80000"/>
                                    </p:animScale>
                                    <p:animScale>
                                      <p:cBhvr>
                                        <p:cTn id="101" dur="166" decel="50000">
                                          <p:stCondLst>
                                            <p:cond delay="1338"/>
                                          </p:stCondLst>
                                        </p:cTn>
                                        <p:tgtEl>
                                          <p:spTgt spid="6">
                                            <p:txEl>
                                              <p:pRg st="11" end="11"/>
                                            </p:txEl>
                                          </p:spTgt>
                                        </p:tgtEl>
                                      </p:cBhvr>
                                      <p:to x="100000" y="100000"/>
                                    </p:animScale>
                                    <p:animScale>
                                      <p:cBhvr>
                                        <p:cTn id="102" dur="26">
                                          <p:stCondLst>
                                            <p:cond delay="1642"/>
                                          </p:stCondLst>
                                        </p:cTn>
                                        <p:tgtEl>
                                          <p:spTgt spid="6">
                                            <p:txEl>
                                              <p:pRg st="11" end="11"/>
                                            </p:txEl>
                                          </p:spTgt>
                                        </p:tgtEl>
                                      </p:cBhvr>
                                      <p:to x="100000" y="90000"/>
                                    </p:animScale>
                                    <p:animScale>
                                      <p:cBhvr>
                                        <p:cTn id="103" dur="166" decel="50000">
                                          <p:stCondLst>
                                            <p:cond delay="1668"/>
                                          </p:stCondLst>
                                        </p:cTn>
                                        <p:tgtEl>
                                          <p:spTgt spid="6">
                                            <p:txEl>
                                              <p:pRg st="11" end="11"/>
                                            </p:txEl>
                                          </p:spTgt>
                                        </p:tgtEl>
                                      </p:cBhvr>
                                      <p:to x="100000" y="100000"/>
                                    </p:animScale>
                                    <p:animScale>
                                      <p:cBhvr>
                                        <p:cTn id="104" dur="26">
                                          <p:stCondLst>
                                            <p:cond delay="1808"/>
                                          </p:stCondLst>
                                        </p:cTn>
                                        <p:tgtEl>
                                          <p:spTgt spid="6">
                                            <p:txEl>
                                              <p:pRg st="11" end="11"/>
                                            </p:txEl>
                                          </p:spTgt>
                                        </p:tgtEl>
                                      </p:cBhvr>
                                      <p:to x="100000" y="95000"/>
                                    </p:animScale>
                                    <p:animScale>
                                      <p:cBhvr>
                                        <p:cTn id="105" dur="166" decel="50000">
                                          <p:stCondLst>
                                            <p:cond delay="1834"/>
                                          </p:stCondLst>
                                        </p:cTn>
                                        <p:tgtEl>
                                          <p:spTgt spid="6">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61</a:t>
            </a:fld>
            <a:endParaRPr lang="en-NZ" dirty="0">
              <a:solidFill>
                <a:srgbClr val="000000"/>
              </a:solidFill>
            </a:endParaRPr>
          </a:p>
        </p:txBody>
      </p:sp>
      <p:sp>
        <p:nvSpPr>
          <p:cNvPr id="5" name="Rectangle 4"/>
          <p:cNvSpPr/>
          <p:nvPr/>
        </p:nvSpPr>
        <p:spPr>
          <a:xfrm>
            <a:off x="990600" y="1371600"/>
            <a:ext cx="13365480" cy="5147563"/>
          </a:xfrm>
          <a:prstGeom prst="rect">
            <a:avLst/>
          </a:prstGeom>
        </p:spPr>
        <p:txBody>
          <a:bodyPr wrap="square">
            <a:spAutoFit/>
          </a:bodyPr>
          <a:lstStyle/>
          <a:p>
            <a:pPr algn="just"/>
            <a:r>
              <a:rPr lang="en-IN" dirty="0" smtClean="0"/>
              <a:t>2) A </a:t>
            </a:r>
            <a:r>
              <a:rPr lang="en-IN" dirty="0"/>
              <a:t>group of 80 people, 42 like’s coffee</a:t>
            </a:r>
            <a:r>
              <a:rPr lang="en-IN"/>
              <a:t>, </a:t>
            </a:r>
            <a:r>
              <a:rPr lang="en-IN" smtClean="0"/>
              <a:t>60 </a:t>
            </a:r>
            <a:r>
              <a:rPr lang="en-IN" dirty="0"/>
              <a:t>like’s tea and each person like </a:t>
            </a:r>
            <a:r>
              <a:rPr lang="en-IN" dirty="0" err="1"/>
              <a:t>atleast</a:t>
            </a:r>
            <a:r>
              <a:rPr lang="en-IN" dirty="0"/>
              <a:t> one of the two </a:t>
            </a:r>
            <a:r>
              <a:rPr lang="en-IN" dirty="0" smtClean="0"/>
              <a:t>drinks</a:t>
            </a:r>
            <a:r>
              <a:rPr lang="en-IN" dirty="0"/>
              <a:t>. Find how many people like both coffee and tea.</a:t>
            </a:r>
          </a:p>
          <a:p>
            <a:pPr algn="just">
              <a:spcBef>
                <a:spcPts val="300"/>
              </a:spcBef>
              <a:spcAft>
                <a:spcPts val="300"/>
              </a:spcAft>
            </a:pPr>
            <a:r>
              <a:rPr lang="en-IN" dirty="0">
                <a:solidFill>
                  <a:srgbClr val="FF3399"/>
                </a:solidFill>
              </a:rPr>
              <a:t>Solution:</a:t>
            </a:r>
            <a:r>
              <a:rPr lang="en-IN" dirty="0"/>
              <a:t> </a:t>
            </a:r>
          </a:p>
          <a:p>
            <a:pPr algn="just">
              <a:spcBef>
                <a:spcPts val="300"/>
              </a:spcBef>
              <a:spcAft>
                <a:spcPts val="300"/>
              </a:spcAft>
            </a:pPr>
            <a:r>
              <a:rPr lang="en-IN" dirty="0"/>
              <a:t>Let ‘A’ be set of like’s coffee, n(A) = 42</a:t>
            </a:r>
          </a:p>
          <a:p>
            <a:pPr algn="just">
              <a:spcBef>
                <a:spcPts val="300"/>
              </a:spcBef>
              <a:spcAft>
                <a:spcPts val="300"/>
              </a:spcAft>
            </a:pPr>
            <a:r>
              <a:rPr lang="en-IN" dirty="0"/>
              <a:t>Let ‘B’ be set of like’s tea. n(B) = </a:t>
            </a:r>
            <a:r>
              <a:rPr lang="en-IN" dirty="0" smtClean="0"/>
              <a:t>60</a:t>
            </a:r>
            <a:endParaRPr lang="en-IN" dirty="0"/>
          </a:p>
          <a:p>
            <a:pPr algn="just">
              <a:spcBef>
                <a:spcPts val="300"/>
              </a:spcBef>
              <a:spcAft>
                <a:spcPts val="300"/>
              </a:spcAft>
            </a:pPr>
            <a:r>
              <a:rPr lang="en-IN" dirty="0"/>
              <a:t>Given each person like at least one of the two drinks means n(A ∪ B) = 80</a:t>
            </a:r>
          </a:p>
          <a:p>
            <a:pPr algn="just">
              <a:spcBef>
                <a:spcPts val="300"/>
              </a:spcBef>
              <a:spcAft>
                <a:spcPts val="300"/>
              </a:spcAft>
            </a:pPr>
            <a:r>
              <a:rPr lang="en-IN" dirty="0"/>
              <a:t>Also total number of persons survey is 80, i.e., </a:t>
            </a:r>
            <a:r>
              <a:rPr lang="en-IN" dirty="0" smtClean="0"/>
              <a:t>n(U) </a:t>
            </a:r>
            <a:r>
              <a:rPr lang="en-IN" dirty="0"/>
              <a:t>= 80</a:t>
            </a:r>
          </a:p>
          <a:p>
            <a:pPr algn="just">
              <a:spcBef>
                <a:spcPts val="300"/>
              </a:spcBef>
              <a:spcAft>
                <a:spcPts val="300"/>
              </a:spcAft>
            </a:pPr>
            <a:r>
              <a:rPr lang="en-IN" dirty="0"/>
              <a:t> </a:t>
            </a:r>
            <a:r>
              <a:rPr lang="en-IN" dirty="0" smtClean="0"/>
              <a:t> How </a:t>
            </a:r>
            <a:r>
              <a:rPr lang="en-IN" dirty="0"/>
              <a:t>many people like both coffee and tea, i.e., n(A ∩ B)</a:t>
            </a:r>
          </a:p>
          <a:p>
            <a:pPr algn="just">
              <a:spcBef>
                <a:spcPts val="300"/>
              </a:spcBef>
              <a:spcAft>
                <a:spcPts val="300"/>
              </a:spcAft>
            </a:pPr>
            <a:r>
              <a:rPr lang="en-IN" dirty="0"/>
              <a:t> </a:t>
            </a:r>
            <a:r>
              <a:rPr lang="en-IN" dirty="0" smtClean="0"/>
              <a:t>	 n(A</a:t>
            </a:r>
            <a:r>
              <a:rPr lang="en-IN" dirty="0"/>
              <a:t>∩B) = n(A) + n(B) –n (</a:t>
            </a:r>
            <a:r>
              <a:rPr lang="en-IN" dirty="0" smtClean="0"/>
              <a:t>A∪B</a:t>
            </a:r>
            <a:r>
              <a:rPr lang="en-IN" dirty="0"/>
              <a:t>)</a:t>
            </a:r>
          </a:p>
          <a:p>
            <a:pPr algn="just">
              <a:spcBef>
                <a:spcPts val="300"/>
              </a:spcBef>
              <a:spcAft>
                <a:spcPts val="300"/>
              </a:spcAft>
            </a:pPr>
            <a:r>
              <a:rPr lang="en-IN" dirty="0"/>
              <a:t> </a:t>
            </a:r>
            <a:r>
              <a:rPr lang="en-IN" dirty="0" smtClean="0"/>
              <a:t>		= </a:t>
            </a:r>
            <a:r>
              <a:rPr lang="en-IN" dirty="0"/>
              <a:t>42 + 60 – 80 </a:t>
            </a:r>
            <a:endParaRPr lang="en-IN" dirty="0" smtClean="0"/>
          </a:p>
          <a:p>
            <a:pPr algn="just">
              <a:spcBef>
                <a:spcPts val="300"/>
              </a:spcBef>
              <a:spcAft>
                <a:spcPts val="300"/>
              </a:spcAft>
            </a:pPr>
            <a:r>
              <a:rPr lang="en-IN" dirty="0"/>
              <a:t>	</a:t>
            </a:r>
            <a:r>
              <a:rPr lang="en-IN" dirty="0" smtClean="0"/>
              <a:t>	= </a:t>
            </a:r>
            <a:r>
              <a:rPr lang="en-IN" dirty="0"/>
              <a:t>22</a:t>
            </a:r>
          </a:p>
        </p:txBody>
      </p:sp>
    </p:spTree>
    <p:extLst>
      <p:ext uri="{BB962C8B-B14F-4D97-AF65-F5344CB8AC3E}">
        <p14:creationId xmlns:p14="http://schemas.microsoft.com/office/powerpoint/2010/main" val="68316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2000"/>
                                        <p:tgtEl>
                                          <p:spTgt spid="5">
                                            <p:txEl>
                                              <p:pRg st="7" end="7"/>
                                            </p:txEl>
                                          </p:spTgt>
                                        </p:tgtEl>
                                      </p:cBhvr>
                                    </p:animEffect>
                                    <p:anim calcmode="lin" valueType="num">
                                      <p:cBhvr>
                                        <p:cTn id="38" dur="2000" fill="hold"/>
                                        <p:tgtEl>
                                          <p:spTgt spid="5">
                                            <p:txEl>
                                              <p:pRg st="7" end="7"/>
                                            </p:txEl>
                                          </p:spTgt>
                                        </p:tgtEl>
                                        <p:attrNameLst>
                                          <p:attrName>ppt_w</p:attrName>
                                        </p:attrNameLst>
                                      </p:cBhvr>
                                      <p:tavLst>
                                        <p:tav tm="0" fmla="#ppt_w*sin(2.5*pi*$)">
                                          <p:val>
                                            <p:fltVal val="0"/>
                                          </p:val>
                                        </p:tav>
                                        <p:tav tm="100000">
                                          <p:val>
                                            <p:fltVal val="1"/>
                                          </p:val>
                                        </p:tav>
                                      </p:tavLst>
                                    </p:anim>
                                    <p:anim calcmode="lin" valueType="num">
                                      <p:cBhvr>
                                        <p:cTn id="39" dur="2000" fill="hold"/>
                                        <p:tgtEl>
                                          <p:spTgt spid="5">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 calcmode="lin" valueType="num">
                                      <p:cBhvr additive="base">
                                        <p:cTn id="44"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wipe(down)">
                                      <p:cBhvr>
                                        <p:cTn id="50" dur="580">
                                          <p:stCondLst>
                                            <p:cond delay="0"/>
                                          </p:stCondLst>
                                        </p:cTn>
                                        <p:tgtEl>
                                          <p:spTgt spid="5">
                                            <p:txEl>
                                              <p:pRg st="9" end="9"/>
                                            </p:txEl>
                                          </p:spTgt>
                                        </p:tgtEl>
                                      </p:cBhvr>
                                    </p:animEffect>
                                    <p:anim calcmode="lin" valueType="num">
                                      <p:cBhvr>
                                        <p:cTn id="51" dur="1822" tmFilter="0,0; 0.14,0.36; 0.43,0.73; 0.71,0.91; 1.0,1.0">
                                          <p:stCondLst>
                                            <p:cond delay="0"/>
                                          </p:stCondLst>
                                        </p:cTn>
                                        <p:tgtEl>
                                          <p:spTgt spid="5">
                                            <p:txEl>
                                              <p:pRg st="9" end="9"/>
                                            </p:txEl>
                                          </p:spTgt>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5">
                                            <p:txEl>
                                              <p:pRg st="9" end="9"/>
                                            </p:txEl>
                                          </p:spTgt>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5">
                                            <p:txEl>
                                              <p:pRg st="9" end="9"/>
                                            </p:txEl>
                                          </p:spTgt>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5">
                                            <p:txEl>
                                              <p:pRg st="9" end="9"/>
                                            </p:txEl>
                                          </p:spTgt>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5">
                                            <p:txEl>
                                              <p:pRg st="9" end="9"/>
                                            </p:txEl>
                                          </p:spTgt>
                                        </p:tgtEl>
                                        <p:attrNameLst>
                                          <p:attrName>ppt_y</p:attrName>
                                        </p:attrNameLst>
                                      </p:cBhvr>
                                      <p:tavLst>
                                        <p:tav tm="0" fmla="#ppt_y-sin(pi*$)/81">
                                          <p:val>
                                            <p:fltVal val="0"/>
                                          </p:val>
                                        </p:tav>
                                        <p:tav tm="100000">
                                          <p:val>
                                            <p:fltVal val="1"/>
                                          </p:val>
                                        </p:tav>
                                      </p:tavLst>
                                    </p:anim>
                                    <p:animScale>
                                      <p:cBhvr>
                                        <p:cTn id="56" dur="26">
                                          <p:stCondLst>
                                            <p:cond delay="650"/>
                                          </p:stCondLst>
                                        </p:cTn>
                                        <p:tgtEl>
                                          <p:spTgt spid="5">
                                            <p:txEl>
                                              <p:pRg st="9" end="9"/>
                                            </p:txEl>
                                          </p:spTgt>
                                        </p:tgtEl>
                                      </p:cBhvr>
                                      <p:to x="100000" y="60000"/>
                                    </p:animScale>
                                    <p:animScale>
                                      <p:cBhvr>
                                        <p:cTn id="57" dur="166" decel="50000">
                                          <p:stCondLst>
                                            <p:cond delay="676"/>
                                          </p:stCondLst>
                                        </p:cTn>
                                        <p:tgtEl>
                                          <p:spTgt spid="5">
                                            <p:txEl>
                                              <p:pRg st="9" end="9"/>
                                            </p:txEl>
                                          </p:spTgt>
                                        </p:tgtEl>
                                      </p:cBhvr>
                                      <p:to x="100000" y="100000"/>
                                    </p:animScale>
                                    <p:animScale>
                                      <p:cBhvr>
                                        <p:cTn id="58" dur="26">
                                          <p:stCondLst>
                                            <p:cond delay="1312"/>
                                          </p:stCondLst>
                                        </p:cTn>
                                        <p:tgtEl>
                                          <p:spTgt spid="5">
                                            <p:txEl>
                                              <p:pRg st="9" end="9"/>
                                            </p:txEl>
                                          </p:spTgt>
                                        </p:tgtEl>
                                      </p:cBhvr>
                                      <p:to x="100000" y="80000"/>
                                    </p:animScale>
                                    <p:animScale>
                                      <p:cBhvr>
                                        <p:cTn id="59" dur="166" decel="50000">
                                          <p:stCondLst>
                                            <p:cond delay="1338"/>
                                          </p:stCondLst>
                                        </p:cTn>
                                        <p:tgtEl>
                                          <p:spTgt spid="5">
                                            <p:txEl>
                                              <p:pRg st="9" end="9"/>
                                            </p:txEl>
                                          </p:spTgt>
                                        </p:tgtEl>
                                      </p:cBhvr>
                                      <p:to x="100000" y="100000"/>
                                    </p:animScale>
                                    <p:animScale>
                                      <p:cBhvr>
                                        <p:cTn id="60" dur="26">
                                          <p:stCondLst>
                                            <p:cond delay="1642"/>
                                          </p:stCondLst>
                                        </p:cTn>
                                        <p:tgtEl>
                                          <p:spTgt spid="5">
                                            <p:txEl>
                                              <p:pRg st="9" end="9"/>
                                            </p:txEl>
                                          </p:spTgt>
                                        </p:tgtEl>
                                      </p:cBhvr>
                                      <p:to x="100000" y="90000"/>
                                    </p:animScale>
                                    <p:animScale>
                                      <p:cBhvr>
                                        <p:cTn id="61" dur="166" decel="50000">
                                          <p:stCondLst>
                                            <p:cond delay="1668"/>
                                          </p:stCondLst>
                                        </p:cTn>
                                        <p:tgtEl>
                                          <p:spTgt spid="5">
                                            <p:txEl>
                                              <p:pRg st="9" end="9"/>
                                            </p:txEl>
                                          </p:spTgt>
                                        </p:tgtEl>
                                      </p:cBhvr>
                                      <p:to x="100000" y="100000"/>
                                    </p:animScale>
                                    <p:animScale>
                                      <p:cBhvr>
                                        <p:cTn id="62" dur="26">
                                          <p:stCondLst>
                                            <p:cond delay="1808"/>
                                          </p:stCondLst>
                                        </p:cTn>
                                        <p:tgtEl>
                                          <p:spTgt spid="5">
                                            <p:txEl>
                                              <p:pRg st="9" end="9"/>
                                            </p:txEl>
                                          </p:spTgt>
                                        </p:tgtEl>
                                      </p:cBhvr>
                                      <p:to x="100000" y="95000"/>
                                    </p:animScale>
                                    <p:animScale>
                                      <p:cBhvr>
                                        <p:cTn id="63" dur="166" decel="50000">
                                          <p:stCondLst>
                                            <p:cond delay="1834"/>
                                          </p:stCondLst>
                                        </p:cTn>
                                        <p:tgtEl>
                                          <p:spTgt spid="5">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62</a:t>
            </a:fld>
            <a:endParaRPr lang="en-NZ" dirty="0">
              <a:solidFill>
                <a:srgbClr val="000000"/>
              </a:solidFill>
            </a:endParaRPr>
          </a:p>
        </p:txBody>
      </p:sp>
      <p:sp>
        <p:nvSpPr>
          <p:cNvPr id="5" name="Rectangle 4"/>
          <p:cNvSpPr/>
          <p:nvPr/>
        </p:nvSpPr>
        <p:spPr>
          <a:xfrm>
            <a:off x="816550" y="1409778"/>
            <a:ext cx="13539529" cy="5239896"/>
          </a:xfrm>
          <a:prstGeom prst="rect">
            <a:avLst/>
          </a:prstGeom>
        </p:spPr>
        <p:txBody>
          <a:bodyPr wrap="square">
            <a:spAutoFit/>
          </a:bodyPr>
          <a:lstStyle/>
          <a:p>
            <a:pPr algn="just"/>
            <a:r>
              <a:rPr lang="en-IN" dirty="0" smtClean="0"/>
              <a:t>3) A </a:t>
            </a:r>
            <a:r>
              <a:rPr lang="en-IN" dirty="0"/>
              <a:t>survey of 500 television watches produced the following information: 285 watches football </a:t>
            </a:r>
            <a:r>
              <a:rPr lang="en-IN" dirty="0" smtClean="0"/>
              <a:t>games</a:t>
            </a:r>
            <a:r>
              <a:rPr lang="en-IN" dirty="0"/>
              <a:t>, 195 watches hockey games, 115 watches basketball games, 45 watches football and </a:t>
            </a:r>
            <a:r>
              <a:rPr lang="en-IN" dirty="0" smtClean="0"/>
              <a:t>basketball </a:t>
            </a:r>
            <a:r>
              <a:rPr lang="en-IN" dirty="0"/>
              <a:t>games, 70 watches football and hockey games, 50 watches hockey and basketball </a:t>
            </a:r>
            <a:r>
              <a:rPr lang="en-IN" dirty="0" smtClean="0"/>
              <a:t>games </a:t>
            </a:r>
            <a:r>
              <a:rPr lang="en-IN" dirty="0"/>
              <a:t>and 50 do not watch any of the three kinds of games. Find how many people in the survey </a:t>
            </a:r>
            <a:r>
              <a:rPr lang="en-IN" dirty="0" smtClean="0"/>
              <a:t>watch </a:t>
            </a:r>
            <a:r>
              <a:rPr lang="en-IN" dirty="0"/>
              <a:t>(</a:t>
            </a:r>
            <a:r>
              <a:rPr lang="en-IN" dirty="0" err="1"/>
              <a:t>i</a:t>
            </a:r>
            <a:r>
              <a:rPr lang="en-IN" dirty="0"/>
              <a:t>) all three kind of games, (ii) only football games, (iii) only hockey games, (iv) only </a:t>
            </a:r>
            <a:r>
              <a:rPr lang="en-IN" dirty="0" smtClean="0"/>
              <a:t>basketball </a:t>
            </a:r>
            <a:r>
              <a:rPr lang="en-IN" dirty="0"/>
              <a:t>games, (v) only watch football and hockey, (vi) only watch hockey and basketball, </a:t>
            </a:r>
            <a:r>
              <a:rPr lang="en-IN" dirty="0" smtClean="0"/>
              <a:t>(</a:t>
            </a:r>
            <a:r>
              <a:rPr lang="en-IN" dirty="0"/>
              <a:t>vii) only watch basketball and football games. </a:t>
            </a:r>
          </a:p>
          <a:p>
            <a:pPr>
              <a:spcBef>
                <a:spcPts val="300"/>
              </a:spcBef>
              <a:spcAft>
                <a:spcPts val="300"/>
              </a:spcAft>
            </a:pPr>
            <a:r>
              <a:rPr lang="en-IN" dirty="0">
                <a:solidFill>
                  <a:srgbClr val="FF3399"/>
                </a:solidFill>
              </a:rPr>
              <a:t>Solution:</a:t>
            </a:r>
            <a:r>
              <a:rPr lang="en-IN" dirty="0"/>
              <a:t> </a:t>
            </a:r>
          </a:p>
          <a:p>
            <a:pPr>
              <a:spcBef>
                <a:spcPts val="300"/>
              </a:spcBef>
              <a:spcAft>
                <a:spcPts val="300"/>
              </a:spcAft>
            </a:pPr>
            <a:r>
              <a:rPr lang="en-IN" dirty="0"/>
              <a:t>A survey of 500 television watchers, n(U) = 500</a:t>
            </a:r>
          </a:p>
          <a:p>
            <a:pPr>
              <a:spcBef>
                <a:spcPts val="300"/>
              </a:spcBef>
              <a:spcAft>
                <a:spcPts val="300"/>
              </a:spcAft>
            </a:pPr>
            <a:r>
              <a:rPr lang="en-IN" dirty="0"/>
              <a:t>Let ‘A’ be the set of football game watchers, n(A) = 285</a:t>
            </a:r>
          </a:p>
          <a:p>
            <a:pPr>
              <a:spcBef>
                <a:spcPts val="300"/>
              </a:spcBef>
              <a:spcAft>
                <a:spcPts val="300"/>
              </a:spcAft>
            </a:pPr>
            <a:r>
              <a:rPr lang="en-IN" dirty="0"/>
              <a:t>Let ‘B’ be the set of hockey game watchers, n(B) = </a:t>
            </a:r>
            <a:r>
              <a:rPr lang="en-IN" dirty="0" smtClean="0"/>
              <a:t>195</a:t>
            </a:r>
          </a:p>
          <a:p>
            <a:pPr>
              <a:spcBef>
                <a:spcPts val="300"/>
              </a:spcBef>
              <a:spcAft>
                <a:spcPts val="300"/>
              </a:spcAft>
            </a:pPr>
            <a:r>
              <a:rPr lang="en-US" dirty="0"/>
              <a:t>Let ‘C’ be the set of basketball game watchers, n(C) = 115</a:t>
            </a:r>
            <a:endParaRPr lang="en-IN" dirty="0"/>
          </a:p>
        </p:txBody>
      </p:sp>
    </p:spTree>
    <p:extLst>
      <p:ext uri="{BB962C8B-B14F-4D97-AF65-F5344CB8AC3E}">
        <p14:creationId xmlns:p14="http://schemas.microsoft.com/office/powerpoint/2010/main" val="40416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63</a:t>
            </a:fld>
            <a:endParaRPr lang="en-NZ" dirty="0">
              <a:solidFill>
                <a:srgbClr val="000000"/>
              </a:solidFill>
            </a:endParaRPr>
          </a:p>
        </p:txBody>
      </p:sp>
      <mc:AlternateContent xmlns:mc="http://schemas.openxmlformats.org/markup-compatibility/2006" xmlns:a14="http://schemas.microsoft.com/office/drawing/2010/main">
        <mc:Choice Requires="a14">
          <p:sp>
            <p:nvSpPr>
              <p:cNvPr id="5" name="Rectangle 4"/>
              <p:cNvSpPr/>
              <p:nvPr/>
            </p:nvSpPr>
            <p:spPr>
              <a:xfrm>
                <a:off x="1216255" y="1219200"/>
                <a:ext cx="12424320" cy="6229911"/>
              </a:xfrm>
              <a:prstGeom prst="rect">
                <a:avLst/>
              </a:prstGeom>
            </p:spPr>
            <p:txBody>
              <a:bodyPr wrap="square">
                <a:spAutoFit/>
              </a:bodyPr>
              <a:lstStyle/>
              <a:p>
                <a:pPr>
                  <a:spcBef>
                    <a:spcPts val="300"/>
                  </a:spcBef>
                  <a:spcAft>
                    <a:spcPts val="300"/>
                  </a:spcAft>
                </a:pPr>
                <a:r>
                  <a:rPr lang="en-US" dirty="0" smtClean="0"/>
                  <a:t>45 watches football and basketball games ⇒ n(A ∩ C) = 45</a:t>
                </a:r>
              </a:p>
              <a:p>
                <a:pPr>
                  <a:spcBef>
                    <a:spcPts val="300"/>
                  </a:spcBef>
                  <a:spcAft>
                    <a:spcPts val="300"/>
                  </a:spcAft>
                </a:pPr>
                <a:r>
                  <a:rPr lang="en-US" dirty="0"/>
                  <a:t>70 watches football and hockey games ⇒ n(A ∩ B) = 70</a:t>
                </a:r>
              </a:p>
              <a:p>
                <a:pPr>
                  <a:spcBef>
                    <a:spcPts val="300"/>
                  </a:spcBef>
                  <a:spcAft>
                    <a:spcPts val="300"/>
                  </a:spcAft>
                </a:pPr>
                <a:r>
                  <a:rPr lang="en-US" dirty="0"/>
                  <a:t>50 watches hockey and basketball games ⇒ n(B ∩ C) = 50</a:t>
                </a:r>
              </a:p>
              <a:p>
                <a:pPr>
                  <a:spcBef>
                    <a:spcPts val="300"/>
                  </a:spcBef>
                  <a:spcAft>
                    <a:spcPts val="300"/>
                  </a:spcAft>
                </a:pPr>
                <a:r>
                  <a:rPr lang="en-US" dirty="0"/>
                  <a:t>50 do not watch any of the three kinds of games ⇒ </a:t>
                </a:r>
                <a14:m>
                  <m:oMath xmlns:m="http://schemas.openxmlformats.org/officeDocument/2006/math">
                    <m:r>
                      <a:rPr lang="en-IN" b="0" i="1" smtClean="0">
                        <a:latin typeface="Cambria Math" panose="02040503050406030204" pitchFamily="18" charset="0"/>
                      </a:rPr>
                      <m:t>𝑛</m:t>
                    </m:r>
                    <m:acc>
                      <m:accPr>
                        <m:chr m:val="̅"/>
                        <m:ctrlPr>
                          <a:rPr lang="en-IN" b="0" i="1" smtClean="0">
                            <a:latin typeface="Cambria Math" panose="02040503050406030204" pitchFamily="18" charset="0"/>
                          </a:rPr>
                        </m:ctrlPr>
                      </m:accPr>
                      <m:e>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e>
                    </m:acc>
                  </m:oMath>
                </a14:m>
                <a:r>
                  <a:rPr lang="en-US" dirty="0" smtClean="0"/>
                  <a:t> </a:t>
                </a:r>
                <a:r>
                  <a:rPr lang="en-US" dirty="0"/>
                  <a:t>= </a:t>
                </a:r>
                <a:r>
                  <a:rPr lang="en-US" dirty="0" smtClean="0"/>
                  <a:t>50</a:t>
                </a:r>
              </a:p>
              <a:p>
                <a:pPr>
                  <a:spcBef>
                    <a:spcPts val="300"/>
                  </a:spcBef>
                  <a:spcAft>
                    <a:spcPts val="300"/>
                  </a:spcAft>
                </a:pPr>
                <a:r>
                  <a:rPr lang="en-US" dirty="0"/>
                  <a:t>(</a:t>
                </a:r>
                <a:r>
                  <a:rPr lang="en-US" dirty="0" err="1"/>
                  <a:t>i</a:t>
                </a:r>
                <a:r>
                  <a:rPr lang="en-US" dirty="0"/>
                  <a:t>) All three kind of games</a:t>
                </a:r>
              </a:p>
              <a:p>
                <a:pPr>
                  <a:spcBef>
                    <a:spcPts val="300"/>
                  </a:spcBef>
                  <a:spcAft>
                    <a:spcPts val="300"/>
                  </a:spcAft>
                </a:pPr>
                <a:r>
                  <a:rPr lang="en-US" dirty="0" smtClean="0"/>
                  <a:t>       </a:t>
                </a:r>
                <a14:m>
                  <m:oMath xmlns:m="http://schemas.openxmlformats.org/officeDocument/2006/math">
                    <m:r>
                      <a:rPr lang="en-IN" i="1">
                        <a:latin typeface="Cambria Math" panose="02040503050406030204" pitchFamily="18" charset="0"/>
                      </a:rPr>
                      <m:t>𝑛</m:t>
                    </m:r>
                    <m:d>
                      <m:dPr>
                        <m:ctrlPr>
                          <a:rPr lang="en-IN"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r>
                      <a:rPr lang="en-IN" b="0" i="1" smtClean="0">
                        <a:latin typeface="Cambria Math" panose="02040503050406030204" pitchFamily="18" charset="0"/>
                      </a:rPr>
                      <m:t>=</m:t>
                    </m:r>
                    <m:r>
                      <a:rPr lang="en-IN" b="0" i="1" smtClean="0">
                        <a:latin typeface="Cambria Math" panose="02040503050406030204" pitchFamily="18" charset="0"/>
                      </a:rPr>
                      <m:t>𝑛</m:t>
                    </m:r>
                    <m:d>
                      <m:dPr>
                        <m:ctrlPr>
                          <a:rPr lang="en-IN" b="0" i="1" smtClean="0">
                            <a:latin typeface="Cambria Math" panose="02040503050406030204" pitchFamily="18" charset="0"/>
                          </a:rPr>
                        </m:ctrlPr>
                      </m:dPr>
                      <m:e>
                        <m:r>
                          <a:rPr lang="en-IN" b="0" i="1" smtClean="0">
                            <a:latin typeface="Cambria Math" panose="02040503050406030204" pitchFamily="18" charset="0"/>
                          </a:rPr>
                          <m:t>𝑈</m:t>
                        </m:r>
                      </m:e>
                    </m:d>
                    <m:r>
                      <a:rPr lang="en-IN" b="0" i="1" smtClean="0">
                        <a:latin typeface="Cambria Math" panose="02040503050406030204" pitchFamily="18" charset="0"/>
                      </a:rPr>
                      <m:t>−</m:t>
                    </m:r>
                    <m:r>
                      <a:rPr lang="en-IN" b="0" i="1" smtClean="0">
                        <a:latin typeface="Cambria Math" panose="02040503050406030204" pitchFamily="18" charset="0"/>
                      </a:rPr>
                      <m:t>𝑛</m:t>
                    </m:r>
                    <m:acc>
                      <m:accPr>
                        <m:chr m:val="̅"/>
                        <m:ctrlPr>
                          <a:rPr lang="en-IN" i="1">
                            <a:latin typeface="Cambria Math" panose="02040503050406030204" pitchFamily="18" charset="0"/>
                          </a:rPr>
                        </m:ctrlPr>
                      </m:accPr>
                      <m:e>
                        <m:d>
                          <m:dPr>
                            <m:ctrlPr>
                              <a:rPr lang="en-IN" i="1">
                                <a:latin typeface="Cambria Math" panose="02040503050406030204" pitchFamily="18" charset="0"/>
                              </a:rPr>
                            </m:ctrlPr>
                          </m:dPr>
                          <m:e>
                            <m:r>
                              <a:rPr lang="en-IN" i="1">
                                <a:latin typeface="Cambria Math" panose="02040503050406030204" pitchFamily="18" charset="0"/>
                              </a:rPr>
                              <m:t>𝐴</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𝐵</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𝐶</m:t>
                            </m:r>
                          </m:e>
                        </m:d>
                      </m:e>
                    </m:acc>
                  </m:oMath>
                </a14:m>
                <a:r>
                  <a:rPr lang="en-US" dirty="0"/>
                  <a:t> </a:t>
                </a:r>
                <a:endParaRPr lang="en-US" dirty="0" smtClean="0"/>
              </a:p>
              <a:p>
                <a:pPr>
                  <a:spcBef>
                    <a:spcPts val="300"/>
                  </a:spcBef>
                  <a:spcAft>
                    <a:spcPts val="300"/>
                  </a:spcAft>
                </a:pPr>
                <a:r>
                  <a:rPr lang="en-US" dirty="0" smtClean="0"/>
                  <a:t>                           	= </a:t>
                </a:r>
                <a:r>
                  <a:rPr lang="en-US" dirty="0"/>
                  <a:t>500 − 50 </a:t>
                </a:r>
                <a:endParaRPr lang="en-US" dirty="0" smtClean="0"/>
              </a:p>
              <a:p>
                <a:pPr>
                  <a:spcBef>
                    <a:spcPts val="300"/>
                  </a:spcBef>
                  <a:spcAft>
                    <a:spcPts val="300"/>
                  </a:spcAft>
                </a:pPr>
                <a:r>
                  <a:rPr lang="en-US" dirty="0"/>
                  <a:t>	</a:t>
                </a:r>
                <a:r>
                  <a:rPr lang="en-US" dirty="0" smtClean="0"/>
                  <a:t>	= </a:t>
                </a:r>
                <a:r>
                  <a:rPr lang="en-US" dirty="0"/>
                  <a:t>450</a:t>
                </a:r>
              </a:p>
              <a:p>
                <a:pPr>
                  <a:spcBef>
                    <a:spcPts val="300"/>
                  </a:spcBef>
                  <a:spcAft>
                    <a:spcPts val="300"/>
                  </a:spcAft>
                </a:pPr>
                <a:r>
                  <a:rPr lang="en-US" dirty="0"/>
                  <a:t>To find many people watch </a:t>
                </a:r>
                <a:r>
                  <a:rPr lang="en-US" dirty="0" err="1"/>
                  <a:t>atleast</a:t>
                </a:r>
                <a:r>
                  <a:rPr lang="en-US" dirty="0"/>
                  <a:t> one of the games</a:t>
                </a:r>
              </a:p>
              <a:p>
                <a:pPr>
                  <a:spcBef>
                    <a:spcPts val="300"/>
                  </a:spcBef>
                  <a:spcAft>
                    <a:spcPts val="300"/>
                  </a:spcAft>
                </a:pPr>
                <a:r>
                  <a:rPr lang="en-US" dirty="0"/>
                  <a:t> n(A </a:t>
                </a:r>
                <a:r>
                  <a:rPr lang="en-US" dirty="0" smtClean="0">
                    <a:sym typeface="Symbol" panose="05050102010706020507" pitchFamily="18" charset="2"/>
                  </a:rPr>
                  <a:t> </a:t>
                </a:r>
                <a:r>
                  <a:rPr lang="en-US" dirty="0" smtClean="0"/>
                  <a:t>B</a:t>
                </a:r>
                <a:r>
                  <a:rPr lang="en-US" dirty="0" smtClean="0">
                    <a:sym typeface="Symbol" panose="05050102010706020507" pitchFamily="18" charset="2"/>
                  </a:rPr>
                  <a:t> </a:t>
                </a:r>
                <a:r>
                  <a:rPr lang="en-US" dirty="0">
                    <a:sym typeface="Symbol" panose="05050102010706020507" pitchFamily="18" charset="2"/>
                  </a:rPr>
                  <a:t> </a:t>
                </a:r>
                <a:r>
                  <a:rPr lang="en-US" dirty="0" smtClean="0"/>
                  <a:t>C</a:t>
                </a:r>
                <a:r>
                  <a:rPr lang="en-US" dirty="0"/>
                  <a:t>) = n(A) + n(B) + n(C) – n(A ∩ B) –n (B ∩ C) –n(C ∩ A) + n(A ∩ B ∩ C)</a:t>
                </a:r>
              </a:p>
              <a:p>
                <a:pPr>
                  <a:spcBef>
                    <a:spcPts val="300"/>
                  </a:spcBef>
                  <a:spcAft>
                    <a:spcPts val="300"/>
                  </a:spcAft>
                </a:pPr>
                <a:r>
                  <a:rPr lang="en-US" dirty="0"/>
                  <a:t> </a:t>
                </a:r>
                <a:r>
                  <a:rPr lang="en-US" dirty="0" smtClean="0"/>
                  <a:t>	  450 </a:t>
                </a:r>
                <a:r>
                  <a:rPr lang="en-US" dirty="0"/>
                  <a:t>= 285 + 195 + 115 – 70 – 50 – 45 + n(A ∩ B ∩ C)</a:t>
                </a:r>
              </a:p>
              <a:p>
                <a:pPr>
                  <a:spcBef>
                    <a:spcPts val="300"/>
                  </a:spcBef>
                  <a:spcAft>
                    <a:spcPts val="300"/>
                  </a:spcAft>
                </a:pPr>
                <a:r>
                  <a:rPr lang="en-US" dirty="0"/>
                  <a:t> </a:t>
                </a:r>
                <a:r>
                  <a:rPr lang="en-US" dirty="0" smtClean="0"/>
                  <a:t>	  450 </a:t>
                </a:r>
                <a:r>
                  <a:rPr lang="en-US" dirty="0"/>
                  <a:t>= 430 + n(A ∩ B ∩ C)</a:t>
                </a:r>
              </a:p>
              <a:p>
                <a:r>
                  <a:rPr lang="en-US" dirty="0" smtClean="0">
                    <a:sym typeface="Symbol" panose="05050102010706020507" pitchFamily="18" charset="2"/>
                  </a:rPr>
                  <a:t></a:t>
                </a:r>
                <a:r>
                  <a:rPr lang="en-US" dirty="0" smtClean="0"/>
                  <a:t> </a:t>
                </a:r>
                <a:r>
                  <a:rPr lang="en-US" dirty="0"/>
                  <a:t>n(A ∩ B ∩ C) = </a:t>
                </a:r>
                <a:r>
                  <a:rPr lang="en-US" dirty="0" smtClean="0"/>
                  <a:t>450 – 430 = 20</a:t>
                </a:r>
                <a:endParaRPr lang="en-IN" dirty="0"/>
              </a:p>
            </p:txBody>
          </p:sp>
        </mc:Choice>
        <mc:Fallback xmlns="">
          <p:sp>
            <p:nvSpPr>
              <p:cNvPr id="5" name="Rectangle 4"/>
              <p:cNvSpPr>
                <a:spLocks noRot="1" noChangeAspect="1" noMove="1" noResize="1" noEditPoints="1" noAdjustHandles="1" noChangeArrowheads="1" noChangeShapeType="1" noTextEdit="1"/>
              </p:cNvSpPr>
              <p:nvPr/>
            </p:nvSpPr>
            <p:spPr>
              <a:xfrm>
                <a:off x="1216255" y="1219200"/>
                <a:ext cx="12424320" cy="6229911"/>
              </a:xfrm>
              <a:prstGeom prst="rect">
                <a:avLst/>
              </a:prstGeom>
              <a:blipFill rotWithShape="0">
                <a:blip r:embed="rId2"/>
                <a:stretch>
                  <a:fillRect l="-883" t="-881" r="-147" b="-1468"/>
                </a:stretch>
              </a:blipFill>
            </p:spPr>
            <p:txBody>
              <a:bodyPr/>
              <a:lstStyle/>
              <a:p>
                <a:r>
                  <a:rPr lang="en-IN">
                    <a:noFill/>
                  </a:rPr>
                  <a:t> </a:t>
                </a:r>
              </a:p>
            </p:txBody>
          </p:sp>
        </mc:Fallback>
      </mc:AlternateContent>
    </p:spTree>
    <p:extLst>
      <p:ext uri="{BB962C8B-B14F-4D97-AF65-F5344CB8AC3E}">
        <p14:creationId xmlns:p14="http://schemas.microsoft.com/office/powerpoint/2010/main" val="9221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Effect transition="in" filter="wipe(down)">
                                      <p:cBhvr>
                                        <p:cTn id="43" dur="580">
                                          <p:stCondLst>
                                            <p:cond delay="0"/>
                                          </p:stCondLst>
                                        </p:cTn>
                                        <p:tgtEl>
                                          <p:spTgt spid="5">
                                            <p:txEl>
                                              <p:pRg st="7" end="7"/>
                                            </p:txEl>
                                          </p:spTgt>
                                        </p:tgtEl>
                                      </p:cBhvr>
                                    </p:animEffect>
                                    <p:anim calcmode="lin" valueType="num">
                                      <p:cBhvr>
                                        <p:cTn id="44" dur="1822" tmFilter="0,0; 0.14,0.36; 0.43,0.73; 0.71,0.91; 1.0,1.0">
                                          <p:stCondLst>
                                            <p:cond delay="0"/>
                                          </p:stCondLst>
                                        </p:cTn>
                                        <p:tgtEl>
                                          <p:spTgt spid="5">
                                            <p:txEl>
                                              <p:pRg st="7" end="7"/>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
                                            <p:txEl>
                                              <p:pRg st="7" end="7"/>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
                                            <p:txEl>
                                              <p:pRg st="7" end="7"/>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
                                            <p:txEl>
                                              <p:pRg st="7" end="7"/>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
                                            <p:txEl>
                                              <p:pRg st="7" end="7"/>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5">
                                            <p:txEl>
                                              <p:pRg st="7" end="7"/>
                                            </p:txEl>
                                          </p:spTgt>
                                        </p:tgtEl>
                                      </p:cBhvr>
                                      <p:to x="100000" y="60000"/>
                                    </p:animScale>
                                    <p:animScale>
                                      <p:cBhvr>
                                        <p:cTn id="50" dur="166" decel="50000">
                                          <p:stCondLst>
                                            <p:cond delay="676"/>
                                          </p:stCondLst>
                                        </p:cTn>
                                        <p:tgtEl>
                                          <p:spTgt spid="5">
                                            <p:txEl>
                                              <p:pRg st="7" end="7"/>
                                            </p:txEl>
                                          </p:spTgt>
                                        </p:tgtEl>
                                      </p:cBhvr>
                                      <p:to x="100000" y="100000"/>
                                    </p:animScale>
                                    <p:animScale>
                                      <p:cBhvr>
                                        <p:cTn id="51" dur="26">
                                          <p:stCondLst>
                                            <p:cond delay="1312"/>
                                          </p:stCondLst>
                                        </p:cTn>
                                        <p:tgtEl>
                                          <p:spTgt spid="5">
                                            <p:txEl>
                                              <p:pRg st="7" end="7"/>
                                            </p:txEl>
                                          </p:spTgt>
                                        </p:tgtEl>
                                      </p:cBhvr>
                                      <p:to x="100000" y="80000"/>
                                    </p:animScale>
                                    <p:animScale>
                                      <p:cBhvr>
                                        <p:cTn id="52" dur="166" decel="50000">
                                          <p:stCondLst>
                                            <p:cond delay="1338"/>
                                          </p:stCondLst>
                                        </p:cTn>
                                        <p:tgtEl>
                                          <p:spTgt spid="5">
                                            <p:txEl>
                                              <p:pRg st="7" end="7"/>
                                            </p:txEl>
                                          </p:spTgt>
                                        </p:tgtEl>
                                      </p:cBhvr>
                                      <p:to x="100000" y="100000"/>
                                    </p:animScale>
                                    <p:animScale>
                                      <p:cBhvr>
                                        <p:cTn id="53" dur="26">
                                          <p:stCondLst>
                                            <p:cond delay="1642"/>
                                          </p:stCondLst>
                                        </p:cTn>
                                        <p:tgtEl>
                                          <p:spTgt spid="5">
                                            <p:txEl>
                                              <p:pRg st="7" end="7"/>
                                            </p:txEl>
                                          </p:spTgt>
                                        </p:tgtEl>
                                      </p:cBhvr>
                                      <p:to x="100000" y="90000"/>
                                    </p:animScale>
                                    <p:animScale>
                                      <p:cBhvr>
                                        <p:cTn id="54" dur="166" decel="50000">
                                          <p:stCondLst>
                                            <p:cond delay="1668"/>
                                          </p:stCondLst>
                                        </p:cTn>
                                        <p:tgtEl>
                                          <p:spTgt spid="5">
                                            <p:txEl>
                                              <p:pRg st="7" end="7"/>
                                            </p:txEl>
                                          </p:spTgt>
                                        </p:tgtEl>
                                      </p:cBhvr>
                                      <p:to x="100000" y="100000"/>
                                    </p:animScale>
                                    <p:animScale>
                                      <p:cBhvr>
                                        <p:cTn id="55" dur="26">
                                          <p:stCondLst>
                                            <p:cond delay="1808"/>
                                          </p:stCondLst>
                                        </p:cTn>
                                        <p:tgtEl>
                                          <p:spTgt spid="5">
                                            <p:txEl>
                                              <p:pRg st="7" end="7"/>
                                            </p:txEl>
                                          </p:spTgt>
                                        </p:tgtEl>
                                      </p:cBhvr>
                                      <p:to x="100000" y="95000"/>
                                    </p:animScale>
                                    <p:animScale>
                                      <p:cBhvr>
                                        <p:cTn id="56" dur="166" decel="50000">
                                          <p:stCondLst>
                                            <p:cond delay="1834"/>
                                          </p:stCondLst>
                                        </p:cTn>
                                        <p:tgtEl>
                                          <p:spTgt spid="5">
                                            <p:txEl>
                                              <p:pRg st="7" end="7"/>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8" end="8"/>
                                            </p:txEl>
                                          </p:spTgt>
                                        </p:tgtEl>
                                        <p:attrNameLst>
                                          <p:attrName>style.visibility</p:attrName>
                                        </p:attrNameLst>
                                      </p:cBhvr>
                                      <p:to>
                                        <p:strVal val="visible"/>
                                      </p:to>
                                    </p:set>
                                    <p:anim calcmode="lin" valueType="num">
                                      <p:cBhvr additive="base">
                                        <p:cTn id="6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nodeType="clickEffect">
                                  <p:stCondLst>
                                    <p:cond delay="0"/>
                                  </p:stCondLst>
                                  <p:childTnLst>
                                    <p:set>
                                      <p:cBhvr>
                                        <p:cTn id="66" dur="1" fill="hold">
                                          <p:stCondLst>
                                            <p:cond delay="0"/>
                                          </p:stCondLst>
                                        </p:cTn>
                                        <p:tgtEl>
                                          <p:spTgt spid="5">
                                            <p:txEl>
                                              <p:pRg st="9" end="9"/>
                                            </p:txEl>
                                          </p:spTgt>
                                        </p:tgtEl>
                                        <p:attrNameLst>
                                          <p:attrName>style.visibility</p:attrName>
                                        </p:attrNameLst>
                                      </p:cBhvr>
                                      <p:to>
                                        <p:strVal val="visible"/>
                                      </p:to>
                                    </p:set>
                                    <p:animEffect transition="in" filter="fade">
                                      <p:cBhvr>
                                        <p:cTn id="67" dur="2000"/>
                                        <p:tgtEl>
                                          <p:spTgt spid="5">
                                            <p:txEl>
                                              <p:pRg st="9" end="9"/>
                                            </p:txEl>
                                          </p:spTgt>
                                        </p:tgtEl>
                                      </p:cBhvr>
                                    </p:animEffect>
                                    <p:anim calcmode="lin" valueType="num">
                                      <p:cBhvr>
                                        <p:cTn id="68" dur="2000" fill="hold"/>
                                        <p:tgtEl>
                                          <p:spTgt spid="5">
                                            <p:txEl>
                                              <p:pRg st="9" end="9"/>
                                            </p:txEl>
                                          </p:spTgt>
                                        </p:tgtEl>
                                        <p:attrNameLst>
                                          <p:attrName>ppt_w</p:attrName>
                                        </p:attrNameLst>
                                      </p:cBhvr>
                                      <p:tavLst>
                                        <p:tav tm="0" fmla="#ppt_w*sin(2.5*pi*$)">
                                          <p:val>
                                            <p:fltVal val="0"/>
                                          </p:val>
                                        </p:tav>
                                        <p:tav tm="100000">
                                          <p:val>
                                            <p:fltVal val="1"/>
                                          </p:val>
                                        </p:tav>
                                      </p:tavLst>
                                    </p:anim>
                                    <p:anim calcmode="lin" valueType="num">
                                      <p:cBhvr>
                                        <p:cTn id="69" dur="2000" fill="hold"/>
                                        <p:tgtEl>
                                          <p:spTgt spid="5">
                                            <p:txEl>
                                              <p:pRg st="9" end="9"/>
                                            </p:txEl>
                                          </p:spTgt>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5">
                                            <p:txEl>
                                              <p:pRg st="10" end="10"/>
                                            </p:txEl>
                                          </p:spTgt>
                                        </p:tgtEl>
                                        <p:attrNameLst>
                                          <p:attrName>style.visibility</p:attrName>
                                        </p:attrNameLst>
                                      </p:cBhvr>
                                      <p:to>
                                        <p:strVal val="visible"/>
                                      </p:to>
                                    </p:set>
                                    <p:anim calcmode="lin" valueType="num">
                                      <p:cBhvr additive="base">
                                        <p:cTn id="74"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5">
                                            <p:txEl>
                                              <p:pRg st="11" end="11"/>
                                            </p:txEl>
                                          </p:spTgt>
                                        </p:tgtEl>
                                        <p:attrNameLst>
                                          <p:attrName>style.visibility</p:attrName>
                                        </p:attrNameLst>
                                      </p:cBhvr>
                                      <p:to>
                                        <p:strVal val="visible"/>
                                      </p:to>
                                    </p:set>
                                    <p:anim calcmode="lin" valueType="num">
                                      <p:cBhvr additive="base">
                                        <p:cTn id="80"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nodeType="clickEffect">
                                  <p:stCondLst>
                                    <p:cond delay="0"/>
                                  </p:stCondLst>
                                  <p:childTnLst>
                                    <p:set>
                                      <p:cBhvr>
                                        <p:cTn id="85" dur="1" fill="hold">
                                          <p:stCondLst>
                                            <p:cond delay="0"/>
                                          </p:stCondLst>
                                        </p:cTn>
                                        <p:tgtEl>
                                          <p:spTgt spid="5">
                                            <p:txEl>
                                              <p:pRg st="12" end="12"/>
                                            </p:txEl>
                                          </p:spTgt>
                                        </p:tgtEl>
                                        <p:attrNameLst>
                                          <p:attrName>style.visibility</p:attrName>
                                        </p:attrNameLst>
                                      </p:cBhvr>
                                      <p:to>
                                        <p:strVal val="visible"/>
                                      </p:to>
                                    </p:set>
                                    <p:animEffect transition="in" filter="wipe(down)">
                                      <p:cBhvr>
                                        <p:cTn id="86" dur="580">
                                          <p:stCondLst>
                                            <p:cond delay="0"/>
                                          </p:stCondLst>
                                        </p:cTn>
                                        <p:tgtEl>
                                          <p:spTgt spid="5">
                                            <p:txEl>
                                              <p:pRg st="12" end="12"/>
                                            </p:txEl>
                                          </p:spTgt>
                                        </p:tgtEl>
                                      </p:cBhvr>
                                    </p:animEffect>
                                    <p:anim calcmode="lin" valueType="num">
                                      <p:cBhvr>
                                        <p:cTn id="87" dur="1822" tmFilter="0,0; 0.14,0.36; 0.43,0.73; 0.71,0.91; 1.0,1.0">
                                          <p:stCondLst>
                                            <p:cond delay="0"/>
                                          </p:stCondLst>
                                        </p:cTn>
                                        <p:tgtEl>
                                          <p:spTgt spid="5">
                                            <p:txEl>
                                              <p:pRg st="12" end="12"/>
                                            </p:txEl>
                                          </p:spTgt>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5">
                                            <p:txEl>
                                              <p:pRg st="12" end="12"/>
                                            </p:txEl>
                                          </p:spTgt>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5">
                                            <p:txEl>
                                              <p:pRg st="12" end="12"/>
                                            </p:txEl>
                                          </p:spTgt>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5">
                                            <p:txEl>
                                              <p:pRg st="12" end="12"/>
                                            </p:txEl>
                                          </p:spTgt>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5">
                                            <p:txEl>
                                              <p:pRg st="12" end="12"/>
                                            </p:txEl>
                                          </p:spTgt>
                                        </p:tgtEl>
                                        <p:attrNameLst>
                                          <p:attrName>ppt_y</p:attrName>
                                        </p:attrNameLst>
                                      </p:cBhvr>
                                      <p:tavLst>
                                        <p:tav tm="0" fmla="#ppt_y-sin(pi*$)/81">
                                          <p:val>
                                            <p:fltVal val="0"/>
                                          </p:val>
                                        </p:tav>
                                        <p:tav tm="100000">
                                          <p:val>
                                            <p:fltVal val="1"/>
                                          </p:val>
                                        </p:tav>
                                      </p:tavLst>
                                    </p:anim>
                                    <p:animScale>
                                      <p:cBhvr>
                                        <p:cTn id="92" dur="26">
                                          <p:stCondLst>
                                            <p:cond delay="650"/>
                                          </p:stCondLst>
                                        </p:cTn>
                                        <p:tgtEl>
                                          <p:spTgt spid="5">
                                            <p:txEl>
                                              <p:pRg st="12" end="12"/>
                                            </p:txEl>
                                          </p:spTgt>
                                        </p:tgtEl>
                                      </p:cBhvr>
                                      <p:to x="100000" y="60000"/>
                                    </p:animScale>
                                    <p:animScale>
                                      <p:cBhvr>
                                        <p:cTn id="93" dur="166" decel="50000">
                                          <p:stCondLst>
                                            <p:cond delay="676"/>
                                          </p:stCondLst>
                                        </p:cTn>
                                        <p:tgtEl>
                                          <p:spTgt spid="5">
                                            <p:txEl>
                                              <p:pRg st="12" end="12"/>
                                            </p:txEl>
                                          </p:spTgt>
                                        </p:tgtEl>
                                      </p:cBhvr>
                                      <p:to x="100000" y="100000"/>
                                    </p:animScale>
                                    <p:animScale>
                                      <p:cBhvr>
                                        <p:cTn id="94" dur="26">
                                          <p:stCondLst>
                                            <p:cond delay="1312"/>
                                          </p:stCondLst>
                                        </p:cTn>
                                        <p:tgtEl>
                                          <p:spTgt spid="5">
                                            <p:txEl>
                                              <p:pRg st="12" end="12"/>
                                            </p:txEl>
                                          </p:spTgt>
                                        </p:tgtEl>
                                      </p:cBhvr>
                                      <p:to x="100000" y="80000"/>
                                    </p:animScale>
                                    <p:animScale>
                                      <p:cBhvr>
                                        <p:cTn id="95" dur="166" decel="50000">
                                          <p:stCondLst>
                                            <p:cond delay="1338"/>
                                          </p:stCondLst>
                                        </p:cTn>
                                        <p:tgtEl>
                                          <p:spTgt spid="5">
                                            <p:txEl>
                                              <p:pRg st="12" end="12"/>
                                            </p:txEl>
                                          </p:spTgt>
                                        </p:tgtEl>
                                      </p:cBhvr>
                                      <p:to x="100000" y="100000"/>
                                    </p:animScale>
                                    <p:animScale>
                                      <p:cBhvr>
                                        <p:cTn id="96" dur="26">
                                          <p:stCondLst>
                                            <p:cond delay="1642"/>
                                          </p:stCondLst>
                                        </p:cTn>
                                        <p:tgtEl>
                                          <p:spTgt spid="5">
                                            <p:txEl>
                                              <p:pRg st="12" end="12"/>
                                            </p:txEl>
                                          </p:spTgt>
                                        </p:tgtEl>
                                      </p:cBhvr>
                                      <p:to x="100000" y="90000"/>
                                    </p:animScale>
                                    <p:animScale>
                                      <p:cBhvr>
                                        <p:cTn id="97" dur="166" decel="50000">
                                          <p:stCondLst>
                                            <p:cond delay="1668"/>
                                          </p:stCondLst>
                                        </p:cTn>
                                        <p:tgtEl>
                                          <p:spTgt spid="5">
                                            <p:txEl>
                                              <p:pRg st="12" end="12"/>
                                            </p:txEl>
                                          </p:spTgt>
                                        </p:tgtEl>
                                      </p:cBhvr>
                                      <p:to x="100000" y="100000"/>
                                    </p:animScale>
                                    <p:animScale>
                                      <p:cBhvr>
                                        <p:cTn id="98" dur="26">
                                          <p:stCondLst>
                                            <p:cond delay="1808"/>
                                          </p:stCondLst>
                                        </p:cTn>
                                        <p:tgtEl>
                                          <p:spTgt spid="5">
                                            <p:txEl>
                                              <p:pRg st="12" end="12"/>
                                            </p:txEl>
                                          </p:spTgt>
                                        </p:tgtEl>
                                      </p:cBhvr>
                                      <p:to x="100000" y="95000"/>
                                    </p:animScale>
                                    <p:animScale>
                                      <p:cBhvr>
                                        <p:cTn id="99" dur="166" decel="50000">
                                          <p:stCondLst>
                                            <p:cond delay="1834"/>
                                          </p:stCondLst>
                                        </p:cTn>
                                        <p:tgtEl>
                                          <p:spTgt spid="5">
                                            <p:txEl>
                                              <p:pRg st="12" end="1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64</a:t>
            </a:fld>
            <a:endParaRPr lang="en-NZ" dirty="0">
              <a:solidFill>
                <a:srgbClr val="000000"/>
              </a:solidFill>
            </a:endParaRPr>
          </a:p>
        </p:txBody>
      </p:sp>
      <p:sp>
        <p:nvSpPr>
          <p:cNvPr id="5" name="Rectangle 4"/>
          <p:cNvSpPr/>
          <p:nvPr/>
        </p:nvSpPr>
        <p:spPr>
          <a:xfrm>
            <a:off x="2438400" y="1480785"/>
            <a:ext cx="9982200" cy="5740033"/>
          </a:xfrm>
          <a:prstGeom prst="rect">
            <a:avLst/>
          </a:prstGeom>
        </p:spPr>
        <p:txBody>
          <a:bodyPr wrap="square">
            <a:spAutoFit/>
          </a:bodyPr>
          <a:lstStyle/>
          <a:p>
            <a:pPr>
              <a:spcBef>
                <a:spcPts val="300"/>
              </a:spcBef>
              <a:spcAft>
                <a:spcPts val="300"/>
              </a:spcAft>
            </a:pPr>
            <a:r>
              <a:rPr lang="en-IN" dirty="0"/>
              <a:t>(ii) Only football games</a:t>
            </a:r>
          </a:p>
          <a:p>
            <a:pPr>
              <a:spcBef>
                <a:spcPts val="300"/>
              </a:spcBef>
              <a:spcAft>
                <a:spcPts val="300"/>
              </a:spcAft>
            </a:pPr>
            <a:r>
              <a:rPr lang="en-IN" dirty="0" smtClean="0"/>
              <a:t>     n[A </a:t>
            </a:r>
            <a:r>
              <a:rPr lang="en-IN" dirty="0"/>
              <a:t>– (</a:t>
            </a:r>
            <a:r>
              <a:rPr lang="en-IN" dirty="0" smtClean="0"/>
              <a:t>B </a:t>
            </a:r>
            <a:r>
              <a:rPr lang="en-IN" dirty="0" smtClean="0">
                <a:sym typeface="Symbol" panose="05050102010706020507" pitchFamily="18" charset="2"/>
              </a:rPr>
              <a:t></a:t>
            </a:r>
            <a:r>
              <a:rPr lang="en-IN" dirty="0" smtClean="0"/>
              <a:t> </a:t>
            </a:r>
            <a:r>
              <a:rPr lang="en-IN" dirty="0"/>
              <a:t>C</a:t>
            </a:r>
            <a:r>
              <a:rPr lang="en-IN" dirty="0" smtClean="0"/>
              <a:t>)] </a:t>
            </a:r>
            <a:r>
              <a:rPr lang="en-IN" dirty="0"/>
              <a:t>= n(A) – n(A ∩ B) </a:t>
            </a:r>
            <a:r>
              <a:rPr lang="en-IN" dirty="0" smtClean="0"/>
              <a:t>– n </a:t>
            </a:r>
            <a:r>
              <a:rPr lang="en-IN" dirty="0"/>
              <a:t>(A ∩ C) + n(A ∩ B ∩ C)</a:t>
            </a:r>
          </a:p>
          <a:p>
            <a:pPr>
              <a:spcBef>
                <a:spcPts val="300"/>
              </a:spcBef>
              <a:spcAft>
                <a:spcPts val="300"/>
              </a:spcAft>
            </a:pPr>
            <a:r>
              <a:rPr lang="en-IN" dirty="0"/>
              <a:t> </a:t>
            </a:r>
            <a:r>
              <a:rPr lang="en-IN" dirty="0" smtClean="0"/>
              <a:t>	    	= </a:t>
            </a:r>
            <a:r>
              <a:rPr lang="en-IN" dirty="0"/>
              <a:t>285 – 70 – 45 + 20 </a:t>
            </a:r>
            <a:endParaRPr lang="en-IN" dirty="0" smtClean="0"/>
          </a:p>
          <a:p>
            <a:pPr>
              <a:spcBef>
                <a:spcPts val="300"/>
              </a:spcBef>
              <a:spcAft>
                <a:spcPts val="300"/>
              </a:spcAft>
            </a:pPr>
            <a:r>
              <a:rPr lang="en-IN" dirty="0"/>
              <a:t>		</a:t>
            </a:r>
            <a:r>
              <a:rPr lang="en-IN" dirty="0" smtClean="0"/>
              <a:t>= </a:t>
            </a:r>
            <a:r>
              <a:rPr lang="en-IN" dirty="0"/>
              <a:t>190</a:t>
            </a:r>
          </a:p>
          <a:p>
            <a:pPr>
              <a:spcBef>
                <a:spcPts val="300"/>
              </a:spcBef>
              <a:spcAft>
                <a:spcPts val="300"/>
              </a:spcAft>
            </a:pPr>
            <a:r>
              <a:rPr lang="en-IN" dirty="0"/>
              <a:t>(iii) Only hockey games</a:t>
            </a:r>
          </a:p>
          <a:p>
            <a:pPr>
              <a:spcBef>
                <a:spcPts val="300"/>
              </a:spcBef>
              <a:spcAft>
                <a:spcPts val="300"/>
              </a:spcAft>
            </a:pPr>
            <a:r>
              <a:rPr lang="en-IN" dirty="0"/>
              <a:t> </a:t>
            </a:r>
            <a:r>
              <a:rPr lang="en-IN" dirty="0" smtClean="0"/>
              <a:t>    n[B </a:t>
            </a:r>
            <a:r>
              <a:rPr lang="en-IN" dirty="0"/>
              <a:t>– (C </a:t>
            </a:r>
            <a:r>
              <a:rPr lang="en-IN" dirty="0">
                <a:sym typeface="Symbol" panose="05050102010706020507" pitchFamily="18" charset="2"/>
              </a:rPr>
              <a:t> </a:t>
            </a:r>
            <a:r>
              <a:rPr lang="en-IN" dirty="0" smtClean="0"/>
              <a:t>A)] </a:t>
            </a:r>
            <a:r>
              <a:rPr lang="en-IN" dirty="0"/>
              <a:t>= n(B) –n(B ∩ C)–n(B ∩ A) + n(A ∩ B ∩ C)</a:t>
            </a:r>
          </a:p>
          <a:p>
            <a:pPr>
              <a:spcBef>
                <a:spcPts val="300"/>
              </a:spcBef>
              <a:spcAft>
                <a:spcPts val="300"/>
              </a:spcAft>
            </a:pPr>
            <a:r>
              <a:rPr lang="en-IN" dirty="0"/>
              <a:t> </a:t>
            </a:r>
            <a:r>
              <a:rPr lang="en-IN" dirty="0" smtClean="0"/>
              <a:t>		= </a:t>
            </a:r>
            <a:r>
              <a:rPr lang="en-IN" dirty="0"/>
              <a:t>195 – 50 – 70 + 20 </a:t>
            </a:r>
            <a:endParaRPr lang="en-IN" dirty="0" smtClean="0"/>
          </a:p>
          <a:p>
            <a:pPr>
              <a:spcBef>
                <a:spcPts val="300"/>
              </a:spcBef>
              <a:spcAft>
                <a:spcPts val="300"/>
              </a:spcAft>
            </a:pPr>
            <a:r>
              <a:rPr lang="en-IN" dirty="0" smtClean="0"/>
              <a:t>		= </a:t>
            </a:r>
            <a:r>
              <a:rPr lang="en-IN" dirty="0"/>
              <a:t>95</a:t>
            </a:r>
          </a:p>
          <a:p>
            <a:pPr>
              <a:spcBef>
                <a:spcPts val="300"/>
              </a:spcBef>
              <a:spcAft>
                <a:spcPts val="300"/>
              </a:spcAft>
            </a:pPr>
            <a:r>
              <a:rPr lang="en-IN" dirty="0"/>
              <a:t>(iv) Only basketball games </a:t>
            </a:r>
          </a:p>
          <a:p>
            <a:pPr>
              <a:spcBef>
                <a:spcPts val="300"/>
              </a:spcBef>
              <a:spcAft>
                <a:spcPts val="300"/>
              </a:spcAft>
            </a:pPr>
            <a:r>
              <a:rPr lang="en-IN" dirty="0"/>
              <a:t> </a:t>
            </a:r>
            <a:r>
              <a:rPr lang="en-IN" dirty="0" smtClean="0"/>
              <a:t>    n[C </a:t>
            </a:r>
            <a:r>
              <a:rPr lang="en-IN" dirty="0"/>
              <a:t>– (</a:t>
            </a:r>
            <a:r>
              <a:rPr lang="en-IN" dirty="0" smtClean="0"/>
              <a:t>A</a:t>
            </a:r>
            <a:r>
              <a:rPr lang="en-IN" dirty="0">
                <a:sym typeface="Symbol" panose="05050102010706020507" pitchFamily="18" charset="2"/>
              </a:rPr>
              <a:t>  </a:t>
            </a:r>
            <a:r>
              <a:rPr lang="en-IN" dirty="0" smtClean="0"/>
              <a:t>B)] </a:t>
            </a:r>
            <a:r>
              <a:rPr lang="en-IN" dirty="0"/>
              <a:t>= n(C) – n(C ∩ A) –n(C ∩ B) + n(A ∩ B ∩ C)</a:t>
            </a:r>
          </a:p>
          <a:p>
            <a:pPr>
              <a:spcBef>
                <a:spcPts val="300"/>
              </a:spcBef>
              <a:spcAft>
                <a:spcPts val="300"/>
              </a:spcAft>
            </a:pPr>
            <a:r>
              <a:rPr lang="en-IN" dirty="0"/>
              <a:t> </a:t>
            </a:r>
            <a:r>
              <a:rPr lang="en-IN" dirty="0" smtClean="0"/>
              <a:t>		= </a:t>
            </a:r>
            <a:r>
              <a:rPr lang="en-IN" dirty="0"/>
              <a:t>115 – 45 – 50 + 20 </a:t>
            </a:r>
            <a:endParaRPr lang="en-IN" dirty="0" smtClean="0"/>
          </a:p>
          <a:p>
            <a:pPr>
              <a:spcBef>
                <a:spcPts val="300"/>
              </a:spcBef>
              <a:spcAft>
                <a:spcPts val="300"/>
              </a:spcAft>
            </a:pPr>
            <a:r>
              <a:rPr lang="en-IN" dirty="0" smtClean="0"/>
              <a:t>		= </a:t>
            </a:r>
            <a:r>
              <a:rPr lang="en-IN" dirty="0"/>
              <a:t>40</a:t>
            </a:r>
          </a:p>
        </p:txBody>
      </p:sp>
    </p:spTree>
    <p:extLst>
      <p:ext uri="{BB962C8B-B14F-4D97-AF65-F5344CB8AC3E}">
        <p14:creationId xmlns:p14="http://schemas.microsoft.com/office/powerpoint/2010/main" val="19342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2000"/>
                                        <p:tgtEl>
                                          <p:spTgt spid="5">
                                            <p:txEl>
                                              <p:pRg st="1" end="1"/>
                                            </p:txEl>
                                          </p:spTgt>
                                        </p:tgtEl>
                                      </p:cBhvr>
                                    </p:animEffect>
                                    <p:anim calcmode="lin" valueType="num">
                                      <p:cBhvr>
                                        <p:cTn id="8" dur="2000" fill="hold"/>
                                        <p:tgtEl>
                                          <p:spTgt spid="5">
                                            <p:txEl>
                                              <p:pRg st="1" end="1"/>
                                            </p:txEl>
                                          </p:spTgt>
                                        </p:tgtEl>
                                        <p:attrNameLst>
                                          <p:attrName>ppt_w</p:attrName>
                                        </p:attrNameLst>
                                      </p:cBhvr>
                                      <p:tavLst>
                                        <p:tav tm="0" fmla="#ppt_w*sin(2.5*pi*$)">
                                          <p:val>
                                            <p:fltVal val="0"/>
                                          </p:val>
                                        </p:tav>
                                        <p:tav tm="100000">
                                          <p:val>
                                            <p:fltVal val="1"/>
                                          </p:val>
                                        </p:tav>
                                      </p:tavLst>
                                    </p:anim>
                                    <p:anim calcmode="lin" valueType="num">
                                      <p:cBhvr>
                                        <p:cTn id="9" dur="2000" fill="hold"/>
                                        <p:tgtEl>
                                          <p:spTgt spid="5">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additive="base">
                                        <p:cTn id="1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down)">
                                      <p:cBhvr>
                                        <p:cTn id="20" dur="580">
                                          <p:stCondLst>
                                            <p:cond delay="0"/>
                                          </p:stCondLst>
                                        </p:cTn>
                                        <p:tgtEl>
                                          <p:spTgt spid="5">
                                            <p:txEl>
                                              <p:pRg st="3" end="3"/>
                                            </p:txEl>
                                          </p:spTgt>
                                        </p:tgtEl>
                                      </p:cBhvr>
                                    </p:animEffect>
                                    <p:anim calcmode="lin" valueType="num">
                                      <p:cBhvr>
                                        <p:cTn id="21" dur="1822" tmFilter="0,0; 0.14,0.36; 0.43,0.73; 0.71,0.91; 1.0,1.0">
                                          <p:stCondLst>
                                            <p:cond delay="0"/>
                                          </p:stCondLst>
                                        </p:cTn>
                                        <p:tgtEl>
                                          <p:spTgt spid="5">
                                            <p:txEl>
                                              <p:pRg st="3" end="3"/>
                                            </p:txEl>
                                          </p:spTgt>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5">
                                            <p:txEl>
                                              <p:pRg st="3" end="3"/>
                                            </p:txEl>
                                          </p:spTgt>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5">
                                            <p:txEl>
                                              <p:pRg st="3" end="3"/>
                                            </p:txEl>
                                          </p:spTgt>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5">
                                            <p:txEl>
                                              <p:pRg st="3" end="3"/>
                                            </p:txEl>
                                          </p:spTgt>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5">
                                            <p:txEl>
                                              <p:pRg st="3" end="3"/>
                                            </p:txEl>
                                          </p:spTgt>
                                        </p:tgtEl>
                                        <p:attrNameLst>
                                          <p:attrName>ppt_y</p:attrName>
                                        </p:attrNameLst>
                                      </p:cBhvr>
                                      <p:tavLst>
                                        <p:tav tm="0" fmla="#ppt_y-sin(pi*$)/81">
                                          <p:val>
                                            <p:fltVal val="0"/>
                                          </p:val>
                                        </p:tav>
                                        <p:tav tm="100000">
                                          <p:val>
                                            <p:fltVal val="1"/>
                                          </p:val>
                                        </p:tav>
                                      </p:tavLst>
                                    </p:anim>
                                    <p:animScale>
                                      <p:cBhvr>
                                        <p:cTn id="26" dur="26">
                                          <p:stCondLst>
                                            <p:cond delay="650"/>
                                          </p:stCondLst>
                                        </p:cTn>
                                        <p:tgtEl>
                                          <p:spTgt spid="5">
                                            <p:txEl>
                                              <p:pRg st="3" end="3"/>
                                            </p:txEl>
                                          </p:spTgt>
                                        </p:tgtEl>
                                      </p:cBhvr>
                                      <p:to x="100000" y="60000"/>
                                    </p:animScale>
                                    <p:animScale>
                                      <p:cBhvr>
                                        <p:cTn id="27" dur="166" decel="50000">
                                          <p:stCondLst>
                                            <p:cond delay="676"/>
                                          </p:stCondLst>
                                        </p:cTn>
                                        <p:tgtEl>
                                          <p:spTgt spid="5">
                                            <p:txEl>
                                              <p:pRg st="3" end="3"/>
                                            </p:txEl>
                                          </p:spTgt>
                                        </p:tgtEl>
                                      </p:cBhvr>
                                      <p:to x="100000" y="100000"/>
                                    </p:animScale>
                                    <p:animScale>
                                      <p:cBhvr>
                                        <p:cTn id="28" dur="26">
                                          <p:stCondLst>
                                            <p:cond delay="1312"/>
                                          </p:stCondLst>
                                        </p:cTn>
                                        <p:tgtEl>
                                          <p:spTgt spid="5">
                                            <p:txEl>
                                              <p:pRg st="3" end="3"/>
                                            </p:txEl>
                                          </p:spTgt>
                                        </p:tgtEl>
                                      </p:cBhvr>
                                      <p:to x="100000" y="80000"/>
                                    </p:animScale>
                                    <p:animScale>
                                      <p:cBhvr>
                                        <p:cTn id="29" dur="166" decel="50000">
                                          <p:stCondLst>
                                            <p:cond delay="1338"/>
                                          </p:stCondLst>
                                        </p:cTn>
                                        <p:tgtEl>
                                          <p:spTgt spid="5">
                                            <p:txEl>
                                              <p:pRg st="3" end="3"/>
                                            </p:txEl>
                                          </p:spTgt>
                                        </p:tgtEl>
                                      </p:cBhvr>
                                      <p:to x="100000" y="100000"/>
                                    </p:animScale>
                                    <p:animScale>
                                      <p:cBhvr>
                                        <p:cTn id="30" dur="26">
                                          <p:stCondLst>
                                            <p:cond delay="1642"/>
                                          </p:stCondLst>
                                        </p:cTn>
                                        <p:tgtEl>
                                          <p:spTgt spid="5">
                                            <p:txEl>
                                              <p:pRg st="3" end="3"/>
                                            </p:txEl>
                                          </p:spTgt>
                                        </p:tgtEl>
                                      </p:cBhvr>
                                      <p:to x="100000" y="90000"/>
                                    </p:animScale>
                                    <p:animScale>
                                      <p:cBhvr>
                                        <p:cTn id="31" dur="166" decel="50000">
                                          <p:stCondLst>
                                            <p:cond delay="1668"/>
                                          </p:stCondLst>
                                        </p:cTn>
                                        <p:tgtEl>
                                          <p:spTgt spid="5">
                                            <p:txEl>
                                              <p:pRg st="3" end="3"/>
                                            </p:txEl>
                                          </p:spTgt>
                                        </p:tgtEl>
                                      </p:cBhvr>
                                      <p:to x="100000" y="100000"/>
                                    </p:animScale>
                                    <p:animScale>
                                      <p:cBhvr>
                                        <p:cTn id="32" dur="26">
                                          <p:stCondLst>
                                            <p:cond delay="1808"/>
                                          </p:stCondLst>
                                        </p:cTn>
                                        <p:tgtEl>
                                          <p:spTgt spid="5">
                                            <p:txEl>
                                              <p:pRg st="3" end="3"/>
                                            </p:txEl>
                                          </p:spTgt>
                                        </p:tgtEl>
                                      </p:cBhvr>
                                      <p:to x="100000" y="95000"/>
                                    </p:animScale>
                                    <p:animScale>
                                      <p:cBhvr>
                                        <p:cTn id="33" dur="166" decel="50000">
                                          <p:stCondLst>
                                            <p:cond delay="1834"/>
                                          </p:stCondLst>
                                        </p:cTn>
                                        <p:tgtEl>
                                          <p:spTgt spid="5">
                                            <p:txEl>
                                              <p:pRg st="3" end="3"/>
                                            </p:txEl>
                                          </p:spTgt>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anim calcmode="lin" valueType="num">
                                      <p:cBhvr additive="base">
                                        <p:cTn id="3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 calcmode="lin" valueType="num">
                                      <p:cBhvr additive="base">
                                        <p:cTn id="44"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
                                            <p:txEl>
                                              <p:pRg st="6" end="6"/>
                                            </p:txEl>
                                          </p:spTgt>
                                        </p:tgtEl>
                                        <p:attrNameLst>
                                          <p:attrName>style.visibility</p:attrName>
                                        </p:attrNameLst>
                                      </p:cBhvr>
                                      <p:to>
                                        <p:strVal val="visible"/>
                                      </p:to>
                                    </p:set>
                                    <p:anim calcmode="lin" valueType="num">
                                      <p:cBhvr additive="base">
                                        <p:cTn id="50"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 calcmode="lin" valueType="num">
                                      <p:cBhvr additive="base">
                                        <p:cTn id="56"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5">
                                            <p:txEl>
                                              <p:pRg st="8" end="8"/>
                                            </p:txEl>
                                          </p:spTgt>
                                        </p:tgtEl>
                                        <p:attrNameLst>
                                          <p:attrName>style.visibility</p:attrName>
                                        </p:attrNameLst>
                                      </p:cBhvr>
                                      <p:to>
                                        <p:strVal val="visible"/>
                                      </p:to>
                                    </p:set>
                                    <p:anim calcmode="lin" valueType="num">
                                      <p:cBhvr additive="base">
                                        <p:cTn id="62"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5">
                                            <p:txEl>
                                              <p:pRg st="9" end="9"/>
                                            </p:txEl>
                                          </p:spTgt>
                                        </p:tgtEl>
                                        <p:attrNameLst>
                                          <p:attrName>style.visibility</p:attrName>
                                        </p:attrNameLst>
                                      </p:cBhvr>
                                      <p:to>
                                        <p:strVal val="visible"/>
                                      </p:to>
                                    </p:set>
                                    <p:animEffect transition="in" filter="fade">
                                      <p:cBhvr>
                                        <p:cTn id="68" dur="1000"/>
                                        <p:tgtEl>
                                          <p:spTgt spid="5">
                                            <p:txEl>
                                              <p:pRg st="9" end="9"/>
                                            </p:txEl>
                                          </p:spTgt>
                                        </p:tgtEl>
                                      </p:cBhvr>
                                    </p:animEffect>
                                    <p:anim calcmode="lin" valueType="num">
                                      <p:cBhvr>
                                        <p:cTn id="69"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5">
                                            <p:txEl>
                                              <p:pRg st="10" end="10"/>
                                            </p:txEl>
                                          </p:spTgt>
                                        </p:tgtEl>
                                        <p:attrNameLst>
                                          <p:attrName>style.visibility</p:attrName>
                                        </p:attrNameLst>
                                      </p:cBhvr>
                                      <p:to>
                                        <p:strVal val="visible"/>
                                      </p:to>
                                    </p:set>
                                    <p:anim calcmode="lin" valueType="num">
                                      <p:cBhvr additive="base">
                                        <p:cTn id="7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6" presetClass="entr" presetSubtype="0" fill="hold" nodeType="clickEffect">
                                  <p:stCondLst>
                                    <p:cond delay="0"/>
                                  </p:stCondLst>
                                  <p:childTnLst>
                                    <p:set>
                                      <p:cBhvr>
                                        <p:cTn id="80" dur="1" fill="hold">
                                          <p:stCondLst>
                                            <p:cond delay="0"/>
                                          </p:stCondLst>
                                        </p:cTn>
                                        <p:tgtEl>
                                          <p:spTgt spid="5">
                                            <p:txEl>
                                              <p:pRg st="11" end="11"/>
                                            </p:txEl>
                                          </p:spTgt>
                                        </p:tgtEl>
                                        <p:attrNameLst>
                                          <p:attrName>style.visibility</p:attrName>
                                        </p:attrNameLst>
                                      </p:cBhvr>
                                      <p:to>
                                        <p:strVal val="visible"/>
                                      </p:to>
                                    </p:set>
                                    <p:animEffect transition="in" filter="wipe(down)">
                                      <p:cBhvr>
                                        <p:cTn id="81" dur="580">
                                          <p:stCondLst>
                                            <p:cond delay="0"/>
                                          </p:stCondLst>
                                        </p:cTn>
                                        <p:tgtEl>
                                          <p:spTgt spid="5">
                                            <p:txEl>
                                              <p:pRg st="11" end="11"/>
                                            </p:txEl>
                                          </p:spTgt>
                                        </p:tgtEl>
                                      </p:cBhvr>
                                    </p:animEffect>
                                    <p:anim calcmode="lin" valueType="num">
                                      <p:cBhvr>
                                        <p:cTn id="82" dur="1822" tmFilter="0,0; 0.14,0.36; 0.43,0.73; 0.71,0.91; 1.0,1.0">
                                          <p:stCondLst>
                                            <p:cond delay="0"/>
                                          </p:stCondLst>
                                        </p:cTn>
                                        <p:tgtEl>
                                          <p:spTgt spid="5">
                                            <p:txEl>
                                              <p:pRg st="11" end="11"/>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5">
                                            <p:txEl>
                                              <p:pRg st="11" end="11"/>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5">
                                            <p:txEl>
                                              <p:pRg st="11" end="11"/>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5">
                                            <p:txEl>
                                              <p:pRg st="11" end="11"/>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5">
                                            <p:txEl>
                                              <p:pRg st="11" end="11"/>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5">
                                            <p:txEl>
                                              <p:pRg st="11" end="11"/>
                                            </p:txEl>
                                          </p:spTgt>
                                        </p:tgtEl>
                                      </p:cBhvr>
                                      <p:to x="100000" y="60000"/>
                                    </p:animScale>
                                    <p:animScale>
                                      <p:cBhvr>
                                        <p:cTn id="88" dur="166" decel="50000">
                                          <p:stCondLst>
                                            <p:cond delay="676"/>
                                          </p:stCondLst>
                                        </p:cTn>
                                        <p:tgtEl>
                                          <p:spTgt spid="5">
                                            <p:txEl>
                                              <p:pRg st="11" end="11"/>
                                            </p:txEl>
                                          </p:spTgt>
                                        </p:tgtEl>
                                      </p:cBhvr>
                                      <p:to x="100000" y="100000"/>
                                    </p:animScale>
                                    <p:animScale>
                                      <p:cBhvr>
                                        <p:cTn id="89" dur="26">
                                          <p:stCondLst>
                                            <p:cond delay="1312"/>
                                          </p:stCondLst>
                                        </p:cTn>
                                        <p:tgtEl>
                                          <p:spTgt spid="5">
                                            <p:txEl>
                                              <p:pRg st="11" end="11"/>
                                            </p:txEl>
                                          </p:spTgt>
                                        </p:tgtEl>
                                      </p:cBhvr>
                                      <p:to x="100000" y="80000"/>
                                    </p:animScale>
                                    <p:animScale>
                                      <p:cBhvr>
                                        <p:cTn id="90" dur="166" decel="50000">
                                          <p:stCondLst>
                                            <p:cond delay="1338"/>
                                          </p:stCondLst>
                                        </p:cTn>
                                        <p:tgtEl>
                                          <p:spTgt spid="5">
                                            <p:txEl>
                                              <p:pRg st="11" end="11"/>
                                            </p:txEl>
                                          </p:spTgt>
                                        </p:tgtEl>
                                      </p:cBhvr>
                                      <p:to x="100000" y="100000"/>
                                    </p:animScale>
                                    <p:animScale>
                                      <p:cBhvr>
                                        <p:cTn id="91" dur="26">
                                          <p:stCondLst>
                                            <p:cond delay="1642"/>
                                          </p:stCondLst>
                                        </p:cTn>
                                        <p:tgtEl>
                                          <p:spTgt spid="5">
                                            <p:txEl>
                                              <p:pRg st="11" end="11"/>
                                            </p:txEl>
                                          </p:spTgt>
                                        </p:tgtEl>
                                      </p:cBhvr>
                                      <p:to x="100000" y="90000"/>
                                    </p:animScale>
                                    <p:animScale>
                                      <p:cBhvr>
                                        <p:cTn id="92" dur="166" decel="50000">
                                          <p:stCondLst>
                                            <p:cond delay="1668"/>
                                          </p:stCondLst>
                                        </p:cTn>
                                        <p:tgtEl>
                                          <p:spTgt spid="5">
                                            <p:txEl>
                                              <p:pRg st="11" end="11"/>
                                            </p:txEl>
                                          </p:spTgt>
                                        </p:tgtEl>
                                      </p:cBhvr>
                                      <p:to x="100000" y="100000"/>
                                    </p:animScale>
                                    <p:animScale>
                                      <p:cBhvr>
                                        <p:cTn id="93" dur="26">
                                          <p:stCondLst>
                                            <p:cond delay="1808"/>
                                          </p:stCondLst>
                                        </p:cTn>
                                        <p:tgtEl>
                                          <p:spTgt spid="5">
                                            <p:txEl>
                                              <p:pRg st="11" end="11"/>
                                            </p:txEl>
                                          </p:spTgt>
                                        </p:tgtEl>
                                      </p:cBhvr>
                                      <p:to x="100000" y="95000"/>
                                    </p:animScale>
                                    <p:animScale>
                                      <p:cBhvr>
                                        <p:cTn id="94" dur="166" decel="50000">
                                          <p:stCondLst>
                                            <p:cond delay="1834"/>
                                          </p:stCondLst>
                                        </p:cTn>
                                        <p:tgtEl>
                                          <p:spTgt spid="5">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65</a:t>
            </a:fld>
            <a:endParaRPr lang="en-NZ" dirty="0">
              <a:solidFill>
                <a:srgbClr val="000000"/>
              </a:solidFill>
            </a:endParaRPr>
          </a:p>
        </p:txBody>
      </p:sp>
      <p:sp>
        <p:nvSpPr>
          <p:cNvPr id="5" name="Rectangle 4"/>
          <p:cNvSpPr/>
          <p:nvPr/>
        </p:nvSpPr>
        <p:spPr>
          <a:xfrm>
            <a:off x="3657600" y="1382808"/>
            <a:ext cx="7391400" cy="5932393"/>
          </a:xfrm>
          <a:prstGeom prst="rect">
            <a:avLst/>
          </a:prstGeom>
        </p:spPr>
        <p:txBody>
          <a:bodyPr wrap="square">
            <a:spAutoFit/>
          </a:bodyPr>
          <a:lstStyle/>
          <a:p>
            <a:pPr>
              <a:spcBef>
                <a:spcPts val="600"/>
              </a:spcBef>
              <a:spcAft>
                <a:spcPts val="600"/>
              </a:spcAft>
            </a:pPr>
            <a:r>
              <a:rPr lang="en-IN" dirty="0"/>
              <a:t>(v) Only watch football and hockey</a:t>
            </a:r>
          </a:p>
          <a:p>
            <a:pPr>
              <a:spcBef>
                <a:spcPts val="600"/>
              </a:spcBef>
              <a:spcAft>
                <a:spcPts val="600"/>
              </a:spcAft>
            </a:pPr>
            <a:r>
              <a:rPr lang="en-IN" dirty="0"/>
              <a:t> </a:t>
            </a:r>
            <a:r>
              <a:rPr lang="en-IN" dirty="0" smtClean="0"/>
              <a:t>       n[(A</a:t>
            </a:r>
            <a:r>
              <a:rPr lang="en-IN" dirty="0"/>
              <a:t>∩B) –</a:t>
            </a:r>
            <a:r>
              <a:rPr lang="en-IN" dirty="0" smtClean="0"/>
              <a:t>C] </a:t>
            </a:r>
            <a:r>
              <a:rPr lang="en-IN" dirty="0"/>
              <a:t>= </a:t>
            </a:r>
            <a:r>
              <a:rPr lang="en-IN" dirty="0" smtClean="0"/>
              <a:t>n(A∩B</a:t>
            </a:r>
            <a:r>
              <a:rPr lang="en-IN" dirty="0"/>
              <a:t>) –</a:t>
            </a:r>
            <a:r>
              <a:rPr lang="en-IN" dirty="0" smtClean="0"/>
              <a:t>n(A∩B∩C</a:t>
            </a:r>
            <a:r>
              <a:rPr lang="en-IN" dirty="0"/>
              <a:t>)</a:t>
            </a:r>
          </a:p>
          <a:p>
            <a:pPr>
              <a:spcBef>
                <a:spcPts val="300"/>
              </a:spcBef>
              <a:spcAft>
                <a:spcPts val="300"/>
              </a:spcAft>
            </a:pPr>
            <a:r>
              <a:rPr lang="en-IN" dirty="0"/>
              <a:t> </a:t>
            </a:r>
            <a:r>
              <a:rPr lang="en-IN" dirty="0" smtClean="0"/>
              <a:t> 		= </a:t>
            </a:r>
            <a:r>
              <a:rPr lang="en-IN" dirty="0"/>
              <a:t>70 – 20 </a:t>
            </a:r>
            <a:endParaRPr lang="en-IN" dirty="0" smtClean="0"/>
          </a:p>
          <a:p>
            <a:pPr>
              <a:spcBef>
                <a:spcPts val="300"/>
              </a:spcBef>
              <a:spcAft>
                <a:spcPts val="300"/>
              </a:spcAft>
            </a:pPr>
            <a:r>
              <a:rPr lang="en-IN" dirty="0"/>
              <a:t>	</a:t>
            </a:r>
            <a:r>
              <a:rPr lang="en-IN" dirty="0" smtClean="0"/>
              <a:t>	= </a:t>
            </a:r>
            <a:r>
              <a:rPr lang="en-IN" dirty="0"/>
              <a:t>50</a:t>
            </a:r>
          </a:p>
          <a:p>
            <a:pPr>
              <a:spcBef>
                <a:spcPts val="600"/>
              </a:spcBef>
              <a:spcAft>
                <a:spcPts val="600"/>
              </a:spcAft>
            </a:pPr>
            <a:r>
              <a:rPr lang="en-IN" dirty="0"/>
              <a:t>(vi) Only watch hockey and basketball</a:t>
            </a:r>
          </a:p>
          <a:p>
            <a:pPr>
              <a:spcBef>
                <a:spcPts val="300"/>
              </a:spcBef>
              <a:spcAft>
                <a:spcPts val="300"/>
              </a:spcAft>
            </a:pPr>
            <a:r>
              <a:rPr lang="en-IN" dirty="0"/>
              <a:t> </a:t>
            </a:r>
            <a:r>
              <a:rPr lang="en-IN" dirty="0" smtClean="0"/>
              <a:t>     n[(B∩C</a:t>
            </a:r>
            <a:r>
              <a:rPr lang="en-IN" dirty="0"/>
              <a:t>) –</a:t>
            </a:r>
            <a:r>
              <a:rPr lang="en-IN" dirty="0" smtClean="0"/>
              <a:t>A] </a:t>
            </a:r>
            <a:r>
              <a:rPr lang="en-IN" dirty="0"/>
              <a:t>= </a:t>
            </a:r>
            <a:r>
              <a:rPr lang="en-IN" dirty="0" smtClean="0"/>
              <a:t>n(B∩C</a:t>
            </a:r>
            <a:r>
              <a:rPr lang="en-IN" dirty="0"/>
              <a:t>) –n (</a:t>
            </a:r>
            <a:r>
              <a:rPr lang="en-IN" dirty="0" smtClean="0"/>
              <a:t>A∩B∩C</a:t>
            </a:r>
            <a:r>
              <a:rPr lang="en-IN" dirty="0"/>
              <a:t>)</a:t>
            </a:r>
          </a:p>
          <a:p>
            <a:pPr>
              <a:spcBef>
                <a:spcPts val="300"/>
              </a:spcBef>
              <a:spcAft>
                <a:spcPts val="300"/>
              </a:spcAft>
            </a:pPr>
            <a:r>
              <a:rPr lang="en-IN" dirty="0"/>
              <a:t> </a:t>
            </a:r>
            <a:r>
              <a:rPr lang="en-IN" dirty="0" smtClean="0"/>
              <a:t>		= </a:t>
            </a:r>
            <a:r>
              <a:rPr lang="en-IN" dirty="0"/>
              <a:t>50 – 20 </a:t>
            </a:r>
            <a:endParaRPr lang="en-IN" dirty="0" smtClean="0"/>
          </a:p>
          <a:p>
            <a:pPr>
              <a:spcBef>
                <a:spcPts val="300"/>
              </a:spcBef>
              <a:spcAft>
                <a:spcPts val="300"/>
              </a:spcAft>
            </a:pPr>
            <a:r>
              <a:rPr lang="en-IN" dirty="0" smtClean="0"/>
              <a:t>		= </a:t>
            </a:r>
            <a:r>
              <a:rPr lang="en-IN" dirty="0"/>
              <a:t>30</a:t>
            </a:r>
          </a:p>
          <a:p>
            <a:pPr>
              <a:spcBef>
                <a:spcPts val="300"/>
              </a:spcBef>
              <a:spcAft>
                <a:spcPts val="300"/>
              </a:spcAft>
            </a:pPr>
            <a:r>
              <a:rPr lang="en-IN" dirty="0"/>
              <a:t>(vii) Only watch basketball and football games</a:t>
            </a:r>
          </a:p>
          <a:p>
            <a:pPr>
              <a:spcBef>
                <a:spcPts val="300"/>
              </a:spcBef>
              <a:spcAft>
                <a:spcPts val="300"/>
              </a:spcAft>
            </a:pPr>
            <a:r>
              <a:rPr lang="en-IN" dirty="0"/>
              <a:t> </a:t>
            </a:r>
            <a:r>
              <a:rPr lang="en-IN" dirty="0" smtClean="0"/>
              <a:t>    n[(C∩A</a:t>
            </a:r>
            <a:r>
              <a:rPr lang="en-IN" dirty="0"/>
              <a:t>) – </a:t>
            </a:r>
            <a:r>
              <a:rPr lang="en-IN" dirty="0" smtClean="0"/>
              <a:t>B] </a:t>
            </a:r>
            <a:r>
              <a:rPr lang="en-IN" dirty="0"/>
              <a:t>= n(C∩A) –n(A∩B∩C)</a:t>
            </a:r>
          </a:p>
          <a:p>
            <a:pPr>
              <a:spcBef>
                <a:spcPts val="300"/>
              </a:spcBef>
              <a:spcAft>
                <a:spcPts val="300"/>
              </a:spcAft>
            </a:pPr>
            <a:r>
              <a:rPr lang="en-IN" dirty="0"/>
              <a:t> </a:t>
            </a:r>
            <a:r>
              <a:rPr lang="en-IN" dirty="0" smtClean="0"/>
              <a:t>		= </a:t>
            </a:r>
            <a:r>
              <a:rPr lang="en-IN" dirty="0"/>
              <a:t>45 – 20 </a:t>
            </a:r>
            <a:endParaRPr lang="en-IN" dirty="0" smtClean="0"/>
          </a:p>
          <a:p>
            <a:pPr>
              <a:spcBef>
                <a:spcPts val="300"/>
              </a:spcBef>
              <a:spcAft>
                <a:spcPts val="300"/>
              </a:spcAft>
            </a:pPr>
            <a:r>
              <a:rPr lang="en-IN" dirty="0" smtClean="0"/>
              <a:t>		= </a:t>
            </a:r>
            <a:r>
              <a:rPr lang="en-IN" dirty="0"/>
              <a:t>25</a:t>
            </a:r>
          </a:p>
        </p:txBody>
      </p:sp>
    </p:spTree>
    <p:extLst>
      <p:ext uri="{BB962C8B-B14F-4D97-AF65-F5344CB8AC3E}">
        <p14:creationId xmlns:p14="http://schemas.microsoft.com/office/powerpoint/2010/main" val="336192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additive="base">
                                        <p:cTn id="1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 calcmode="lin" valueType="num">
                                      <p:cBhvr additive="base">
                                        <p:cTn id="20"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 calcmode="lin" valueType="num">
                                      <p:cBhvr additive="base">
                                        <p:cTn id="26"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 calcmode="lin" valueType="num">
                                      <p:cBhvr additive="base">
                                        <p:cTn id="32"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 calcmode="lin" valueType="num">
                                      <p:cBhvr additive="base">
                                        <p:cTn id="38"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 calcmode="lin" valueType="num">
                                      <p:cBhvr additive="base">
                                        <p:cTn id="44"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
                                            <p:txEl>
                                              <p:pRg st="8" end="8"/>
                                            </p:txEl>
                                          </p:spTgt>
                                        </p:tgtEl>
                                        <p:attrNameLst>
                                          <p:attrName>style.visibility</p:attrName>
                                        </p:attrNameLst>
                                      </p:cBhvr>
                                      <p:to>
                                        <p:strVal val="visible"/>
                                      </p:to>
                                    </p:set>
                                    <p:anim calcmode="lin" valueType="num">
                                      <p:cBhvr additive="base">
                                        <p:cTn id="50"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xEl>
                                              <p:pRg st="9" end="9"/>
                                            </p:txEl>
                                          </p:spTgt>
                                        </p:tgtEl>
                                        <p:attrNameLst>
                                          <p:attrName>style.visibility</p:attrName>
                                        </p:attrNameLst>
                                      </p:cBhvr>
                                      <p:to>
                                        <p:strVal val="visible"/>
                                      </p:to>
                                    </p:set>
                                    <p:anim calcmode="lin" valueType="num">
                                      <p:cBhvr additive="base">
                                        <p:cTn id="5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5">
                                            <p:txEl>
                                              <p:pRg st="10" end="10"/>
                                            </p:txEl>
                                          </p:spTgt>
                                        </p:tgtEl>
                                        <p:attrNameLst>
                                          <p:attrName>style.visibility</p:attrName>
                                        </p:attrNameLst>
                                      </p:cBhvr>
                                      <p:to>
                                        <p:strVal val="visible"/>
                                      </p:to>
                                    </p:set>
                                    <p:anim calcmode="lin" valueType="num">
                                      <p:cBhvr additive="base">
                                        <p:cTn id="6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
                                            <p:txEl>
                                              <p:pRg st="11" end="11"/>
                                            </p:txEl>
                                          </p:spTgt>
                                        </p:tgtEl>
                                        <p:attrNameLst>
                                          <p:attrName>style.visibility</p:attrName>
                                        </p:attrNameLst>
                                      </p:cBhvr>
                                      <p:to>
                                        <p:strVal val="visible"/>
                                      </p:to>
                                    </p:set>
                                    <p:anim calcmode="lin" valueType="num">
                                      <p:cBhvr additive="base">
                                        <p:cTn id="68"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66</a:t>
            </a:fld>
            <a:endParaRPr lang="en-NZ" dirty="0">
              <a:solidFill>
                <a:srgbClr val="000000"/>
              </a:solidFill>
            </a:endParaRPr>
          </a:p>
        </p:txBody>
      </p:sp>
      <p:sp>
        <p:nvSpPr>
          <p:cNvPr id="5" name="Rectangle 4"/>
          <p:cNvSpPr/>
          <p:nvPr/>
        </p:nvSpPr>
        <p:spPr>
          <a:xfrm>
            <a:off x="1066800" y="1295400"/>
            <a:ext cx="13030200" cy="6032421"/>
          </a:xfrm>
          <a:prstGeom prst="rect">
            <a:avLst/>
          </a:prstGeom>
        </p:spPr>
        <p:txBody>
          <a:bodyPr wrap="square">
            <a:spAutoFit/>
          </a:bodyPr>
          <a:lstStyle/>
          <a:p>
            <a:pPr>
              <a:spcBef>
                <a:spcPts val="600"/>
              </a:spcBef>
              <a:spcAft>
                <a:spcPts val="600"/>
              </a:spcAft>
            </a:pPr>
            <a:r>
              <a:rPr lang="en-US" dirty="0" smtClean="0"/>
              <a:t>Ex 4. Find </a:t>
            </a:r>
            <a:r>
              <a:rPr lang="en-US" dirty="0"/>
              <a:t>how many integers between 1 and 2335 are divisible by either 2 or </a:t>
            </a:r>
            <a:r>
              <a:rPr lang="en-US" dirty="0" smtClean="0"/>
              <a:t>3</a:t>
            </a:r>
          </a:p>
          <a:p>
            <a:pPr>
              <a:spcBef>
                <a:spcPts val="600"/>
              </a:spcBef>
              <a:spcAft>
                <a:spcPts val="600"/>
              </a:spcAft>
            </a:pPr>
            <a:r>
              <a:rPr lang="en-US" dirty="0" smtClean="0"/>
              <a:t>Solution:</a:t>
            </a:r>
          </a:p>
          <a:p>
            <a:pPr>
              <a:spcBef>
                <a:spcPts val="600"/>
              </a:spcBef>
              <a:spcAft>
                <a:spcPts val="600"/>
              </a:spcAft>
            </a:pPr>
            <a:r>
              <a:rPr lang="en-US" dirty="0"/>
              <a:t>Let ‘A’ be number of integers between 1 and 2335 are divisible by 2, </a:t>
            </a:r>
            <a:endParaRPr lang="en-US" dirty="0" smtClean="0"/>
          </a:p>
          <a:p>
            <a:pPr>
              <a:spcBef>
                <a:spcPts val="600"/>
              </a:spcBef>
              <a:spcAft>
                <a:spcPts val="600"/>
              </a:spcAft>
            </a:pPr>
            <a:endParaRPr lang="en-US" dirty="0" smtClean="0"/>
          </a:p>
          <a:p>
            <a:pPr>
              <a:spcBef>
                <a:spcPts val="600"/>
              </a:spcBef>
              <a:spcAft>
                <a:spcPts val="600"/>
              </a:spcAft>
            </a:pPr>
            <a:r>
              <a:rPr lang="en-US" dirty="0" smtClean="0"/>
              <a:t>Let </a:t>
            </a:r>
            <a:r>
              <a:rPr lang="en-US" dirty="0"/>
              <a:t>‘B’ be number of integers between 1 and 2335 are divisible by 3</a:t>
            </a:r>
            <a:r>
              <a:rPr lang="en-US" dirty="0" smtClean="0"/>
              <a:t>,</a:t>
            </a:r>
          </a:p>
          <a:p>
            <a:pPr>
              <a:spcBef>
                <a:spcPts val="600"/>
              </a:spcBef>
              <a:spcAft>
                <a:spcPts val="600"/>
              </a:spcAft>
            </a:pPr>
            <a:endParaRPr lang="en-US" dirty="0" smtClean="0"/>
          </a:p>
          <a:p>
            <a:pPr>
              <a:spcBef>
                <a:spcPts val="600"/>
              </a:spcBef>
              <a:spcAft>
                <a:spcPts val="600"/>
              </a:spcAft>
            </a:pPr>
            <a:r>
              <a:rPr lang="en-US" dirty="0" smtClean="0"/>
              <a:t>Let </a:t>
            </a:r>
            <a:r>
              <a:rPr lang="en-US" dirty="0"/>
              <a:t>‘A &amp;</a:t>
            </a:r>
            <a:r>
              <a:rPr lang="en-US" dirty="0" smtClean="0"/>
              <a:t> </a:t>
            </a:r>
            <a:r>
              <a:rPr lang="en-US" dirty="0"/>
              <a:t>B’ be number of integers between </a:t>
            </a:r>
            <a:r>
              <a:rPr lang="en-US" dirty="0" smtClean="0"/>
              <a:t>1 to </a:t>
            </a:r>
            <a:r>
              <a:rPr lang="en-US" dirty="0"/>
              <a:t>2335 are divisible by 2 &amp;</a:t>
            </a:r>
            <a:r>
              <a:rPr lang="en-US" dirty="0" smtClean="0"/>
              <a:t> </a:t>
            </a:r>
            <a:r>
              <a:rPr lang="en-US" dirty="0"/>
              <a:t>3</a:t>
            </a:r>
            <a:r>
              <a:rPr lang="en-US" dirty="0" smtClean="0"/>
              <a:t>,</a:t>
            </a:r>
          </a:p>
          <a:p>
            <a:pPr>
              <a:spcBef>
                <a:spcPts val="600"/>
              </a:spcBef>
              <a:spcAft>
                <a:spcPts val="600"/>
              </a:spcAft>
            </a:pPr>
            <a:endParaRPr lang="en-US" dirty="0" smtClean="0"/>
          </a:p>
          <a:p>
            <a:pPr>
              <a:spcBef>
                <a:spcPts val="600"/>
              </a:spcBef>
              <a:spcAft>
                <a:spcPts val="600"/>
              </a:spcAft>
            </a:pPr>
            <a:r>
              <a:rPr lang="en-US" dirty="0" smtClean="0"/>
              <a:t>(</a:t>
            </a:r>
            <a:r>
              <a:rPr lang="en-US" dirty="0" err="1"/>
              <a:t>i</a:t>
            </a:r>
            <a:r>
              <a:rPr lang="en-US" dirty="0"/>
              <a:t>) How many integer between 1 and 2335 are divisible by either 2 or 3 is </a:t>
            </a:r>
          </a:p>
          <a:p>
            <a:pPr>
              <a:spcBef>
                <a:spcPts val="600"/>
              </a:spcBef>
              <a:spcAft>
                <a:spcPts val="600"/>
              </a:spcAft>
            </a:pPr>
            <a:r>
              <a:rPr lang="en-US" dirty="0"/>
              <a:t> </a:t>
            </a:r>
            <a:r>
              <a:rPr lang="en-US" dirty="0" smtClean="0"/>
              <a:t>		n(A </a:t>
            </a:r>
            <a:r>
              <a:rPr lang="en-US" dirty="0" smtClean="0">
                <a:sym typeface="Symbol" panose="05050102010706020507" pitchFamily="18" charset="2"/>
              </a:rPr>
              <a:t> </a:t>
            </a:r>
            <a:r>
              <a:rPr lang="en-US" dirty="0" smtClean="0"/>
              <a:t>B</a:t>
            </a:r>
            <a:r>
              <a:rPr lang="en-US" dirty="0"/>
              <a:t>) = n(A) + n(B) </a:t>
            </a:r>
            <a:r>
              <a:rPr lang="en-US" dirty="0" smtClean="0"/>
              <a:t>– n(A </a:t>
            </a:r>
            <a:r>
              <a:rPr lang="en-US" dirty="0"/>
              <a:t>∩ B)</a:t>
            </a:r>
          </a:p>
          <a:p>
            <a:pPr>
              <a:spcBef>
                <a:spcPts val="600"/>
              </a:spcBef>
              <a:spcAft>
                <a:spcPts val="600"/>
              </a:spcAft>
            </a:pPr>
            <a:r>
              <a:rPr lang="en-US" dirty="0"/>
              <a:t> </a:t>
            </a:r>
            <a:r>
              <a:rPr lang="en-US" dirty="0" smtClean="0"/>
              <a:t>	  		 = </a:t>
            </a:r>
            <a:r>
              <a:rPr lang="en-US" dirty="0"/>
              <a:t>1167 + 778 – 389 = 1556</a:t>
            </a:r>
            <a:endParaRPr lang="en-IN" dirty="0"/>
          </a:p>
        </p:txBody>
      </p:sp>
      <p:pic>
        <p:nvPicPr>
          <p:cNvPr id="3" name="Picture 2"/>
          <p:cNvPicPr>
            <a:picLocks noChangeAspect="1"/>
          </p:cNvPicPr>
          <p:nvPr/>
        </p:nvPicPr>
        <p:blipFill>
          <a:blip r:embed="rId2"/>
          <a:stretch>
            <a:fillRect/>
          </a:stretch>
        </p:blipFill>
        <p:spPr>
          <a:xfrm>
            <a:off x="11353800" y="2133600"/>
            <a:ext cx="2438400" cy="855258"/>
          </a:xfrm>
          <a:prstGeom prst="rect">
            <a:avLst/>
          </a:prstGeom>
        </p:spPr>
      </p:pic>
      <p:pic>
        <p:nvPicPr>
          <p:cNvPr id="6" name="Picture 5"/>
          <p:cNvPicPr>
            <a:picLocks noChangeAspect="1"/>
          </p:cNvPicPr>
          <p:nvPr/>
        </p:nvPicPr>
        <p:blipFill>
          <a:blip r:embed="rId3"/>
          <a:stretch>
            <a:fillRect/>
          </a:stretch>
        </p:blipFill>
        <p:spPr>
          <a:xfrm>
            <a:off x="11353800" y="3276600"/>
            <a:ext cx="2438400" cy="819302"/>
          </a:xfrm>
          <a:prstGeom prst="rect">
            <a:avLst/>
          </a:prstGeom>
        </p:spPr>
      </p:pic>
      <p:pic>
        <p:nvPicPr>
          <p:cNvPr id="7" name="Picture 6"/>
          <p:cNvPicPr>
            <a:picLocks noChangeAspect="1"/>
          </p:cNvPicPr>
          <p:nvPr/>
        </p:nvPicPr>
        <p:blipFill>
          <a:blip r:embed="rId4"/>
          <a:stretch>
            <a:fillRect/>
          </a:stretch>
        </p:blipFill>
        <p:spPr>
          <a:xfrm>
            <a:off x="10762878" y="4986126"/>
            <a:ext cx="2877697" cy="719425"/>
          </a:xfrm>
          <a:prstGeom prst="rect">
            <a:avLst/>
          </a:prstGeom>
        </p:spPr>
      </p:pic>
    </p:spTree>
    <p:extLst>
      <p:ext uri="{BB962C8B-B14F-4D97-AF65-F5344CB8AC3E}">
        <p14:creationId xmlns:p14="http://schemas.microsoft.com/office/powerpoint/2010/main" val="354288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 calcmode="lin" valueType="num">
                                      <p:cBhvr additive="base">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5">
                                            <p:txEl>
                                              <p:pRg st="9" end="9"/>
                                            </p:txEl>
                                          </p:spTgt>
                                        </p:tgtEl>
                                        <p:attrNameLst>
                                          <p:attrName>style.visibility</p:attrName>
                                        </p:attrNameLst>
                                      </p:cBhvr>
                                      <p:to>
                                        <p:strVal val="visible"/>
                                      </p:to>
                                    </p:set>
                                    <p:animEffect transition="in" filter="wipe(down)">
                                      <p:cBhvr>
                                        <p:cTn id="49" dur="580">
                                          <p:stCondLst>
                                            <p:cond delay="0"/>
                                          </p:stCondLst>
                                        </p:cTn>
                                        <p:tgtEl>
                                          <p:spTgt spid="5">
                                            <p:txEl>
                                              <p:pRg st="9" end="9"/>
                                            </p:txEl>
                                          </p:spTgt>
                                        </p:tgtEl>
                                      </p:cBhvr>
                                    </p:animEffect>
                                    <p:anim calcmode="lin" valueType="num">
                                      <p:cBhvr>
                                        <p:cTn id="50" dur="1822" tmFilter="0,0; 0.14,0.36; 0.43,0.73; 0.71,0.91; 1.0,1.0">
                                          <p:stCondLst>
                                            <p:cond delay="0"/>
                                          </p:stCondLst>
                                        </p:cTn>
                                        <p:tgtEl>
                                          <p:spTgt spid="5">
                                            <p:txEl>
                                              <p:pRg st="9" end="9"/>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5">
                                            <p:txEl>
                                              <p:pRg st="9" end="9"/>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5">
                                            <p:txEl>
                                              <p:pRg st="9" end="9"/>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5">
                                            <p:txEl>
                                              <p:pRg st="9" end="9"/>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5">
                                            <p:txEl>
                                              <p:pRg st="9" end="9"/>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5">
                                            <p:txEl>
                                              <p:pRg st="9" end="9"/>
                                            </p:txEl>
                                          </p:spTgt>
                                        </p:tgtEl>
                                      </p:cBhvr>
                                      <p:to x="100000" y="60000"/>
                                    </p:animScale>
                                    <p:animScale>
                                      <p:cBhvr>
                                        <p:cTn id="56" dur="166" decel="50000">
                                          <p:stCondLst>
                                            <p:cond delay="676"/>
                                          </p:stCondLst>
                                        </p:cTn>
                                        <p:tgtEl>
                                          <p:spTgt spid="5">
                                            <p:txEl>
                                              <p:pRg st="9" end="9"/>
                                            </p:txEl>
                                          </p:spTgt>
                                        </p:tgtEl>
                                      </p:cBhvr>
                                      <p:to x="100000" y="100000"/>
                                    </p:animScale>
                                    <p:animScale>
                                      <p:cBhvr>
                                        <p:cTn id="57" dur="26">
                                          <p:stCondLst>
                                            <p:cond delay="1312"/>
                                          </p:stCondLst>
                                        </p:cTn>
                                        <p:tgtEl>
                                          <p:spTgt spid="5">
                                            <p:txEl>
                                              <p:pRg st="9" end="9"/>
                                            </p:txEl>
                                          </p:spTgt>
                                        </p:tgtEl>
                                      </p:cBhvr>
                                      <p:to x="100000" y="80000"/>
                                    </p:animScale>
                                    <p:animScale>
                                      <p:cBhvr>
                                        <p:cTn id="58" dur="166" decel="50000">
                                          <p:stCondLst>
                                            <p:cond delay="1338"/>
                                          </p:stCondLst>
                                        </p:cTn>
                                        <p:tgtEl>
                                          <p:spTgt spid="5">
                                            <p:txEl>
                                              <p:pRg st="9" end="9"/>
                                            </p:txEl>
                                          </p:spTgt>
                                        </p:tgtEl>
                                      </p:cBhvr>
                                      <p:to x="100000" y="100000"/>
                                    </p:animScale>
                                    <p:animScale>
                                      <p:cBhvr>
                                        <p:cTn id="59" dur="26">
                                          <p:stCondLst>
                                            <p:cond delay="1642"/>
                                          </p:stCondLst>
                                        </p:cTn>
                                        <p:tgtEl>
                                          <p:spTgt spid="5">
                                            <p:txEl>
                                              <p:pRg st="9" end="9"/>
                                            </p:txEl>
                                          </p:spTgt>
                                        </p:tgtEl>
                                      </p:cBhvr>
                                      <p:to x="100000" y="90000"/>
                                    </p:animScale>
                                    <p:animScale>
                                      <p:cBhvr>
                                        <p:cTn id="60" dur="166" decel="50000">
                                          <p:stCondLst>
                                            <p:cond delay="1668"/>
                                          </p:stCondLst>
                                        </p:cTn>
                                        <p:tgtEl>
                                          <p:spTgt spid="5">
                                            <p:txEl>
                                              <p:pRg st="9" end="9"/>
                                            </p:txEl>
                                          </p:spTgt>
                                        </p:tgtEl>
                                      </p:cBhvr>
                                      <p:to x="100000" y="100000"/>
                                    </p:animScale>
                                    <p:animScale>
                                      <p:cBhvr>
                                        <p:cTn id="61" dur="26">
                                          <p:stCondLst>
                                            <p:cond delay="1808"/>
                                          </p:stCondLst>
                                        </p:cTn>
                                        <p:tgtEl>
                                          <p:spTgt spid="5">
                                            <p:txEl>
                                              <p:pRg st="9" end="9"/>
                                            </p:txEl>
                                          </p:spTgt>
                                        </p:tgtEl>
                                      </p:cBhvr>
                                      <p:to x="100000" y="95000"/>
                                    </p:animScale>
                                    <p:animScale>
                                      <p:cBhvr>
                                        <p:cTn id="62" dur="166" decel="50000">
                                          <p:stCondLst>
                                            <p:cond delay="1834"/>
                                          </p:stCondLst>
                                        </p:cTn>
                                        <p:tgtEl>
                                          <p:spTgt spid="5">
                                            <p:txEl>
                                              <p:pRg st="9" end="9"/>
                                            </p:txEl>
                                          </p:spTgt>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67</a:t>
            </a:fld>
            <a:endParaRPr lang="en-NZ" dirty="0">
              <a:solidFill>
                <a:srgbClr val="000000"/>
              </a:solidFill>
            </a:endParaRPr>
          </a:p>
        </p:txBody>
      </p:sp>
      <p:sp>
        <p:nvSpPr>
          <p:cNvPr id="6" name="Text Placeholder 8">
            <a:extLst>
              <a:ext uri="{FF2B5EF4-FFF2-40B4-BE49-F238E27FC236}">
                <a16:creationId xmlns:a16="http://schemas.microsoft.com/office/drawing/2014/main" id="{8D3134EF-F382-46C5-90C0-9BC1CC28BB8C}"/>
              </a:ext>
            </a:extLst>
          </p:cNvPr>
          <p:cNvSpPr txBox="1">
            <a:spLocks/>
          </p:cNvSpPr>
          <p:nvPr/>
        </p:nvSpPr>
        <p:spPr>
          <a:xfrm>
            <a:off x="865857" y="2438400"/>
            <a:ext cx="6168451" cy="1905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Cardinal Number</a:t>
            </a:r>
            <a:endParaRPr lang="en-US" dirty="0"/>
          </a:p>
          <a:p>
            <a:pPr marL="457200" indent="-457200">
              <a:buFont typeface="Wingdings" panose="05000000000000000000" pitchFamily="2" charset="2"/>
              <a:buChar char="Ø"/>
            </a:pPr>
            <a:r>
              <a:rPr lang="en-US" dirty="0" smtClean="0"/>
              <a:t>Cardinal Number Problems</a:t>
            </a:r>
            <a:endParaRPr lang="en-US" dirty="0"/>
          </a:p>
        </p:txBody>
      </p:sp>
    </p:spTree>
    <p:extLst>
      <p:ext uri="{BB962C8B-B14F-4D97-AF65-F5344CB8AC3E}">
        <p14:creationId xmlns:p14="http://schemas.microsoft.com/office/powerpoint/2010/main" val="27048707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smtClean="0"/>
              <a:t>Problems for practice</a:t>
            </a:r>
            <a:endParaRPr lang="en-US" sz="3600" b="1" dirty="0"/>
          </a:p>
        </p:txBody>
      </p:sp>
      <p:sp>
        <p:nvSpPr>
          <p:cNvPr id="2" name="Slide Number Placeholder 1"/>
          <p:cNvSpPr>
            <a:spLocks noGrp="1"/>
          </p:cNvSpPr>
          <p:nvPr>
            <p:ph type="sldNum" sz="quarter" idx="14"/>
          </p:nvPr>
        </p:nvSpPr>
        <p:spPr>
          <a:xfrm>
            <a:off x="13610095" y="7334250"/>
            <a:ext cx="715505" cy="438150"/>
          </a:xfrm>
        </p:spPr>
        <p:txBody>
          <a:bodyPr/>
          <a:lstStyle/>
          <a:p>
            <a:pPr defTabSz="1097280"/>
            <a:fld id="{45A3C14A-F937-4231-B6F1-40B429FAFB2F}" type="slidenum">
              <a:rPr lang="en-NZ" smtClean="0">
                <a:solidFill>
                  <a:srgbClr val="000000"/>
                </a:solidFill>
              </a:rPr>
              <a:pPr defTabSz="1097280"/>
              <a:t>68</a:t>
            </a:fld>
            <a:endParaRPr lang="en-NZ" dirty="0">
              <a:solidFill>
                <a:srgbClr val="000000"/>
              </a:solidFill>
            </a:endParaRPr>
          </a:p>
        </p:txBody>
      </p:sp>
      <mc:AlternateContent xmlns:mc="http://schemas.openxmlformats.org/markup-compatibility/2006" xmlns:a14="http://schemas.microsoft.com/office/drawing/2010/main">
        <mc:Choice Requires="a14">
          <p:sp>
            <p:nvSpPr>
              <p:cNvPr id="3" name="Rectangle 2"/>
              <p:cNvSpPr/>
              <p:nvPr/>
            </p:nvSpPr>
            <p:spPr>
              <a:xfrm>
                <a:off x="884694" y="1295400"/>
                <a:ext cx="13059905" cy="5262979"/>
              </a:xfrm>
              <a:prstGeom prst="rect">
                <a:avLst/>
              </a:prstGeom>
            </p:spPr>
            <p:txBody>
              <a:bodyPr wrap="square">
                <a:spAutoFit/>
              </a:bodyPr>
              <a:lstStyle/>
              <a:p>
                <a:pPr marL="342900" lvl="0" indent="-342900" algn="just">
                  <a:spcAft>
                    <a:spcPts val="0"/>
                  </a:spcAft>
                  <a:buClr>
                    <a:srgbClr val="000000"/>
                  </a:buClr>
                  <a:buFont typeface="Times New Roman" panose="02020603050405020304" pitchFamily="18" charset="0"/>
                  <a:buAutoNum type="arabicPeriod"/>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In a survey of 260 college students, the following data were obtained: 64 had taken a </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mathematics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course, 94 had taken a computer science course, 58 had taken a </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business course</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 28 had taken  both mathematics and business course, 26 had taken </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both mathematics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and computer science course, 22 had taken </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both computer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science and </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business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course and 14 had taken all three types of courses.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ea typeface="Times New Roman" panose="02020603050405020304" pitchFamily="18" charset="0"/>
                    <a:cs typeface="Times New Roman" panose="02020603050405020304" pitchFamily="18" charset="0"/>
                  </a:rPr>
                  <a:t>i</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 How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many of these students had taken none of the three courses?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r>
                  <a:rPr lang="en-IN" sz="2400" dirty="0">
                    <a:latin typeface="Times New Roman" panose="02020603050405020304" pitchFamily="18" charset="0"/>
                    <a:ea typeface="Times New Roman" panose="02020603050405020304" pitchFamily="18" charset="0"/>
                  </a:rPr>
                  <a:t>      ii) How many had taken only a computer science courses? </a:t>
                </a:r>
                <a:endParaRPr lang="en-IN" sz="2400" dirty="0" smtClean="0">
                  <a:latin typeface="Times New Roman" panose="02020603050405020304" pitchFamily="18" charset="0"/>
                  <a:ea typeface="Times New Roman" panose="02020603050405020304" pitchFamily="18" charset="0"/>
                </a:endParaRPr>
              </a:p>
              <a:p>
                <a:pPr algn="just"/>
                <a:endParaRPr lang="en-IN" sz="2400" dirty="0" smtClean="0">
                  <a:latin typeface="Times New Roman" panose="02020603050405020304" pitchFamily="18" charset="0"/>
                  <a:ea typeface="Times New Roman" panose="02020603050405020304" pitchFamily="18" charset="0"/>
                </a:endParaRPr>
              </a:p>
              <a:p>
                <a:pPr lvl="0" algn="just"/>
                <a:r>
                  <a:rPr lang="en-IN" sz="2400" dirty="0" smtClean="0">
                    <a:latin typeface="Times New Roman" panose="02020603050405020304" pitchFamily="18" charset="0"/>
                  </a:rPr>
                  <a:t>2.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A professor has two dozen introductory text books on computer science and is concerned about their coverage of the topics (</a:t>
                </a:r>
                <a14:m>
                  <m:oMath xmlns:m="http://schemas.openxmlformats.org/officeDocument/2006/math">
                    <m:r>
                      <a:rPr lang="en-IN" sz="2400">
                        <a:latin typeface="Cambria Math" panose="02040503050406030204" pitchFamily="18" charset="0"/>
                        <a:ea typeface="Times New Roman" panose="02020603050405020304" pitchFamily="18" charset="0"/>
                        <a:cs typeface="Times New Roman" panose="02020603050405020304" pitchFamily="18" charset="0"/>
                      </a:rPr>
                      <m:t>𝐴</m:t>
                    </m:r>
                  </m:oMath>
                </a14:m>
                <a:r>
                  <a:rPr lang="en-IN" sz="2400" dirty="0">
                    <a:latin typeface="Times New Roman" panose="02020603050405020304" pitchFamily="18" charset="0"/>
                    <a:ea typeface="Times New Roman" panose="02020603050405020304" pitchFamily="18" charset="0"/>
                    <a:cs typeface="Times New Roman" panose="02020603050405020304" pitchFamily="18" charset="0"/>
                  </a:rPr>
                  <a:t>) Compilers, (</a:t>
                </a:r>
                <a14:m>
                  <m:oMath xmlns:m="http://schemas.openxmlformats.org/officeDocument/2006/math">
                    <m:r>
                      <a:rPr lang="en-IN" sz="2400">
                        <a:latin typeface="Cambria Math" panose="02040503050406030204" pitchFamily="18" charset="0"/>
                        <a:ea typeface="Times New Roman" panose="02020603050405020304" pitchFamily="18" charset="0"/>
                        <a:cs typeface="Times New Roman" panose="02020603050405020304" pitchFamily="18" charset="0"/>
                      </a:rPr>
                      <m:t>𝐵</m:t>
                    </m:r>
                  </m:oMath>
                </a14:m>
                <a:r>
                  <a:rPr lang="en-IN" sz="2400" dirty="0">
                    <a:latin typeface="Times New Roman" panose="02020603050405020304" pitchFamily="18" charset="0"/>
                    <a:ea typeface="Times New Roman" panose="02020603050405020304" pitchFamily="18" charset="0"/>
                    <a:cs typeface="Times New Roman" panose="02020603050405020304" pitchFamily="18" charset="0"/>
                  </a:rPr>
                  <a:t>) Data Structures and (</a:t>
                </a:r>
                <a14:m>
                  <m:oMath xmlns:m="http://schemas.openxmlformats.org/officeDocument/2006/math">
                    <m:r>
                      <a:rPr lang="en-IN" sz="2400">
                        <a:latin typeface="Cambria Math" panose="02040503050406030204" pitchFamily="18" charset="0"/>
                        <a:ea typeface="Times New Roman" panose="02020603050405020304" pitchFamily="18" charset="0"/>
                        <a:cs typeface="Times New Roman" panose="02020603050405020304" pitchFamily="18" charset="0"/>
                      </a:rPr>
                      <m:t>𝐶</m:t>
                    </m:r>
                  </m:oMath>
                </a14:m>
                <a:r>
                  <a:rPr lang="en-IN" sz="2400" dirty="0">
                    <a:latin typeface="Times New Roman" panose="02020603050405020304" pitchFamily="18" charset="0"/>
                    <a:ea typeface="Times New Roman" panose="02020603050405020304" pitchFamily="18" charset="0"/>
                    <a:cs typeface="Times New Roman" panose="02020603050405020304" pitchFamily="18" charset="0"/>
                  </a:rPr>
                  <a:t>) Operating systems. The following data are the number of books that contain material on these topic: </a:t>
                </a:r>
                <a14:m>
                  <m:oMath xmlns:m="http://schemas.openxmlformats.org/officeDocument/2006/math">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𝐴</m:t>
                        </m:r>
                      </m:e>
                    </m:d>
                    <m:r>
                      <a:rPr lang="en-IN" sz="2400">
                        <a:latin typeface="Cambria Math" panose="02040503050406030204" pitchFamily="18" charset="0"/>
                        <a:ea typeface="Times New Roman" panose="02020603050405020304" pitchFamily="18" charset="0"/>
                        <a:cs typeface="Times New Roman" panose="02020603050405020304" pitchFamily="18" charset="0"/>
                      </a:rPr>
                      <m:t>=8, </m:t>
                    </m:r>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𝐵</m:t>
                        </m:r>
                      </m:e>
                    </m:d>
                    <m:r>
                      <a:rPr lang="en-IN" sz="2400">
                        <a:latin typeface="Cambria Math" panose="02040503050406030204" pitchFamily="18" charset="0"/>
                        <a:ea typeface="Times New Roman" panose="02020603050405020304" pitchFamily="18" charset="0"/>
                        <a:cs typeface="Times New Roman" panose="02020603050405020304" pitchFamily="18" charset="0"/>
                      </a:rPr>
                      <m:t>=13, </m:t>
                    </m:r>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𝐶</m:t>
                        </m:r>
                      </m:e>
                    </m:d>
                    <m:r>
                      <a:rPr lang="en-IN" sz="2400">
                        <a:latin typeface="Cambria Math" panose="02040503050406030204" pitchFamily="18" charset="0"/>
                        <a:ea typeface="Times New Roman" panose="02020603050405020304" pitchFamily="18" charset="0"/>
                        <a:cs typeface="Times New Roman" panose="02020603050405020304" pitchFamily="18" charset="0"/>
                      </a:rPr>
                      <m:t>=13, </m:t>
                    </m:r>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𝐴</m:t>
                        </m:r>
                        <m:r>
                          <a:rPr lang="en-IN" sz="2400">
                            <a:latin typeface="Cambria Math" panose="02040503050406030204" pitchFamily="18" charset="0"/>
                            <a:ea typeface="Times New Roman" panose="02020603050405020304" pitchFamily="18" charset="0"/>
                            <a:cs typeface="Times New Roman" panose="02020603050405020304" pitchFamily="18" charset="0"/>
                          </a:rPr>
                          <m:t>∩</m:t>
                        </m:r>
                        <m:r>
                          <a:rPr lang="en-IN" sz="2400">
                            <a:latin typeface="Cambria Math" panose="02040503050406030204" pitchFamily="18" charset="0"/>
                            <a:ea typeface="Times New Roman" panose="02020603050405020304" pitchFamily="18" charset="0"/>
                            <a:cs typeface="Times New Roman" panose="02020603050405020304" pitchFamily="18" charset="0"/>
                          </a:rPr>
                          <m:t>𝐵</m:t>
                        </m:r>
                      </m:e>
                    </m:d>
                    <m:r>
                      <a:rPr lang="en-IN" sz="2400">
                        <a:latin typeface="Cambria Math" panose="02040503050406030204" pitchFamily="18" charset="0"/>
                        <a:ea typeface="Times New Roman" panose="02020603050405020304" pitchFamily="18" charset="0"/>
                        <a:cs typeface="Times New Roman" panose="02020603050405020304" pitchFamily="18" charset="0"/>
                      </a:rPr>
                      <m:t>=5,</m:t>
                    </m:r>
                  </m:oMath>
                </a14:m>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𝐴</m:t>
                        </m:r>
                        <m:r>
                          <a:rPr lang="en-IN" sz="2400">
                            <a:latin typeface="Cambria Math" panose="02040503050406030204" pitchFamily="18" charset="0"/>
                            <a:ea typeface="Times New Roman" panose="02020603050405020304" pitchFamily="18" charset="0"/>
                            <a:cs typeface="Times New Roman" panose="02020603050405020304" pitchFamily="18" charset="0"/>
                          </a:rPr>
                          <m:t>∩</m:t>
                        </m:r>
                        <m:r>
                          <a:rPr lang="en-IN" sz="2400">
                            <a:latin typeface="Cambria Math" panose="02040503050406030204" pitchFamily="18" charset="0"/>
                            <a:ea typeface="Times New Roman" panose="02020603050405020304" pitchFamily="18" charset="0"/>
                            <a:cs typeface="Times New Roman" panose="02020603050405020304" pitchFamily="18" charset="0"/>
                          </a:rPr>
                          <m:t>𝐶</m:t>
                        </m:r>
                      </m:e>
                    </m:d>
                    <m:r>
                      <a:rPr lang="en-IN" sz="2400">
                        <a:latin typeface="Cambria Math" panose="02040503050406030204" pitchFamily="18" charset="0"/>
                        <a:ea typeface="Times New Roman" panose="02020603050405020304" pitchFamily="18" charset="0"/>
                        <a:cs typeface="Times New Roman" panose="02020603050405020304" pitchFamily="18" charset="0"/>
                      </a:rPr>
                      <m:t>=3, </m:t>
                    </m:r>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𝐵</m:t>
                        </m:r>
                        <m:r>
                          <a:rPr lang="en-IN" sz="2400">
                            <a:latin typeface="Cambria Math" panose="02040503050406030204" pitchFamily="18" charset="0"/>
                            <a:ea typeface="Times New Roman" panose="02020603050405020304" pitchFamily="18" charset="0"/>
                            <a:cs typeface="Times New Roman" panose="02020603050405020304" pitchFamily="18" charset="0"/>
                          </a:rPr>
                          <m:t>∩</m:t>
                        </m:r>
                        <m:r>
                          <a:rPr lang="en-IN" sz="2400">
                            <a:latin typeface="Cambria Math" panose="02040503050406030204" pitchFamily="18" charset="0"/>
                            <a:ea typeface="Times New Roman" panose="02020603050405020304" pitchFamily="18" charset="0"/>
                            <a:cs typeface="Times New Roman" panose="02020603050405020304" pitchFamily="18" charset="0"/>
                          </a:rPr>
                          <m:t>𝐶</m:t>
                        </m:r>
                      </m:e>
                    </m:d>
                    <m:r>
                      <a:rPr lang="en-IN" sz="2400">
                        <a:latin typeface="Cambria Math" panose="02040503050406030204" pitchFamily="18" charset="0"/>
                        <a:ea typeface="Times New Roman" panose="02020603050405020304" pitchFamily="18" charset="0"/>
                        <a:cs typeface="Times New Roman" panose="02020603050405020304" pitchFamily="18" charset="0"/>
                      </a:rPr>
                      <m:t>=6, </m:t>
                    </m:r>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𝐴</m:t>
                        </m:r>
                        <m:r>
                          <a:rPr lang="en-IN" sz="2400">
                            <a:latin typeface="Cambria Math" panose="02040503050406030204" pitchFamily="18" charset="0"/>
                            <a:ea typeface="Times New Roman" panose="02020603050405020304" pitchFamily="18" charset="0"/>
                            <a:cs typeface="Times New Roman" panose="02020603050405020304" pitchFamily="18" charset="0"/>
                          </a:rPr>
                          <m:t>∩</m:t>
                        </m:r>
                        <m:r>
                          <a:rPr lang="en-IN" sz="2400">
                            <a:latin typeface="Cambria Math" panose="02040503050406030204" pitchFamily="18" charset="0"/>
                            <a:ea typeface="Times New Roman" panose="02020603050405020304" pitchFamily="18" charset="0"/>
                            <a:cs typeface="Times New Roman" panose="02020603050405020304" pitchFamily="18" charset="0"/>
                          </a:rPr>
                          <m:t>𝐵</m:t>
                        </m:r>
                        <m:r>
                          <a:rPr lang="en-IN" sz="2400">
                            <a:latin typeface="Cambria Math" panose="02040503050406030204" pitchFamily="18" charset="0"/>
                            <a:ea typeface="Times New Roman" panose="02020603050405020304" pitchFamily="18" charset="0"/>
                            <a:cs typeface="Times New Roman" panose="02020603050405020304" pitchFamily="18" charset="0"/>
                          </a:rPr>
                          <m:t>∩</m:t>
                        </m:r>
                        <m:r>
                          <a:rPr lang="en-IN" sz="2400">
                            <a:latin typeface="Cambria Math" panose="02040503050406030204" pitchFamily="18" charset="0"/>
                            <a:ea typeface="Times New Roman" panose="02020603050405020304" pitchFamily="18" charset="0"/>
                            <a:cs typeface="Times New Roman" panose="02020603050405020304" pitchFamily="18" charset="0"/>
                          </a:rPr>
                          <m:t>𝐶</m:t>
                        </m:r>
                      </m:e>
                    </m:d>
                    <m:r>
                      <a:rPr lang="en-IN" sz="2400">
                        <a:latin typeface="Cambria Math" panose="02040503050406030204" pitchFamily="18" charset="0"/>
                        <a:ea typeface="Times New Roman" panose="02020603050405020304" pitchFamily="18" charset="0"/>
                        <a:cs typeface="Times New Roman" panose="02020603050405020304" pitchFamily="18" charset="0"/>
                      </a:rPr>
                      <m:t>=2</m:t>
                    </m:r>
                  </m:oMath>
                </a14:m>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p>
              <a:p>
                <a:pPr algn="just"/>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ea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 How many of the text books include material on exactly one of these topics?</a:t>
                </a:r>
              </a:p>
              <a:p>
                <a:pPr algn="just"/>
                <a:r>
                  <a:rPr lang="en-IN" sz="2400" dirty="0">
                    <a:latin typeface="Times New Roman" panose="02020603050405020304" pitchFamily="18" charset="0"/>
                    <a:ea typeface="Times New Roman" panose="02020603050405020304" pitchFamily="18" charset="0"/>
                    <a:cs typeface="Times New Roman" panose="02020603050405020304" pitchFamily="18" charset="0"/>
                  </a:rPr>
                  <a:t>      ii) How many do not  deal with any of these topics?</a:t>
                </a:r>
              </a:p>
              <a:p>
                <a:pPr algn="just"/>
                <a:r>
                  <a:rPr lang="en-IN" sz="2400" dirty="0">
                    <a:latin typeface="Times New Roman" panose="02020603050405020304" pitchFamily="18" charset="0"/>
                    <a:ea typeface="Times New Roman" panose="02020603050405020304" pitchFamily="18" charset="0"/>
                    <a:cs typeface="Times New Roman" panose="02020603050405020304" pitchFamily="18" charset="0"/>
                  </a:rPr>
                  <a:t>      iii) How many have no materials on compliers?</a:t>
                </a:r>
              </a:p>
            </p:txBody>
          </p:sp>
        </mc:Choice>
        <mc:Fallback xmlns="">
          <p:sp>
            <p:nvSpPr>
              <p:cNvPr id="3" name="Rectangle 2"/>
              <p:cNvSpPr>
                <a:spLocks noRot="1" noChangeAspect="1" noMove="1" noResize="1" noEditPoints="1" noAdjustHandles="1" noChangeArrowheads="1" noChangeShapeType="1" noTextEdit="1"/>
              </p:cNvSpPr>
              <p:nvPr/>
            </p:nvSpPr>
            <p:spPr>
              <a:xfrm>
                <a:off x="884694" y="1295400"/>
                <a:ext cx="13059905" cy="5262979"/>
              </a:xfrm>
              <a:prstGeom prst="rect">
                <a:avLst/>
              </a:prstGeom>
              <a:blipFill rotWithShape="0">
                <a:blip r:embed="rId2"/>
                <a:stretch>
                  <a:fillRect l="-700" t="-927" r="-747" b="-1622"/>
                </a:stretch>
              </a:blipFill>
            </p:spPr>
            <p:txBody>
              <a:bodyPr/>
              <a:lstStyle/>
              <a:p>
                <a:r>
                  <a:rPr lang="en-IN">
                    <a:noFill/>
                  </a:rPr>
                  <a:t> </a:t>
                </a:r>
              </a:p>
            </p:txBody>
          </p:sp>
        </mc:Fallback>
      </mc:AlternateContent>
    </p:spTree>
    <p:extLst>
      <p:ext uri="{BB962C8B-B14F-4D97-AF65-F5344CB8AC3E}">
        <p14:creationId xmlns:p14="http://schemas.microsoft.com/office/powerpoint/2010/main" val="20493647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2881520" cy="1005842"/>
          </a:xfrm>
        </p:spPr>
        <p:txBody>
          <a:bodyPr/>
          <a:lstStyle/>
          <a:p>
            <a:r>
              <a:rPr lang="en-US" b="1" dirty="0"/>
              <a:t>Lecture -5, Cartesian products, Relations, Properties of relations</a:t>
            </a:r>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057400"/>
            <a:ext cx="1289019" cy="799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24384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8"/>
          <p:cNvSpPr txBox="1">
            <a:spLocks/>
          </p:cNvSpPr>
          <p:nvPr/>
        </p:nvSpPr>
        <p:spPr>
          <a:xfrm>
            <a:off x="8073452" y="3276600"/>
            <a:ext cx="5642548" cy="27432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Cartesian Products</a:t>
            </a:r>
            <a:endParaRPr lang="en-US" dirty="0"/>
          </a:p>
          <a:p>
            <a:pPr marL="342900" indent="-342900">
              <a:buFont typeface="Wingdings" panose="05000000000000000000" pitchFamily="2" charset="2"/>
              <a:buChar char="Ø"/>
            </a:pPr>
            <a:r>
              <a:rPr lang="en-US" dirty="0" smtClean="0"/>
              <a:t> Relations</a:t>
            </a:r>
            <a:endParaRPr lang="en-US" dirty="0"/>
          </a:p>
          <a:p>
            <a:pPr marL="342900" indent="-342900">
              <a:buFont typeface="Wingdings" panose="05000000000000000000" pitchFamily="2" charset="2"/>
              <a:buChar char="Ø"/>
            </a:pPr>
            <a:r>
              <a:rPr lang="en-US" dirty="0"/>
              <a:t> Properties of </a:t>
            </a:r>
            <a:r>
              <a:rPr lang="en-US" dirty="0" smtClean="0"/>
              <a:t>Relations </a:t>
            </a:r>
          </a:p>
          <a:p>
            <a:pPr marL="342900" indent="-342900">
              <a:buFont typeface="Wingdings" panose="05000000000000000000" pitchFamily="2" charset="2"/>
              <a:buChar char="Ø"/>
            </a:pPr>
            <a:r>
              <a:rPr lang="en-US" dirty="0" smtClean="0"/>
              <a:t> Types </a:t>
            </a:r>
            <a:r>
              <a:rPr lang="en-US" dirty="0"/>
              <a:t>of Relations</a:t>
            </a:r>
          </a:p>
          <a:p>
            <a:pPr marL="342900" indent="-342900">
              <a:buFont typeface="Wingdings" panose="05000000000000000000" pitchFamily="2" charset="2"/>
              <a:buChar char="Ø"/>
            </a:pPr>
            <a:endParaRPr lang="en-US"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69</a:t>
            </a:fld>
            <a:endParaRPr lang="en-NZ" dirty="0">
              <a:solidFill>
                <a:srgbClr val="000000"/>
              </a:solidFill>
            </a:endParaRPr>
          </a:p>
        </p:txBody>
      </p:sp>
      <p:sp>
        <p:nvSpPr>
          <p:cNvPr id="9" name="Text Placeholder 8">
            <a:extLst>
              <a:ext uri="{FF2B5EF4-FFF2-40B4-BE49-F238E27FC236}">
                <a16:creationId xmlns:a16="http://schemas.microsoft.com/office/drawing/2014/main" id="{8D3134EF-F382-46C5-90C0-9BC1CC28BB8C}"/>
              </a:ext>
            </a:extLst>
          </p:cNvPr>
          <p:cNvSpPr txBox="1">
            <a:spLocks/>
          </p:cNvSpPr>
          <p:nvPr/>
        </p:nvSpPr>
        <p:spPr>
          <a:xfrm>
            <a:off x="1106789" y="3276600"/>
            <a:ext cx="6168451" cy="1905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Cardinal Number</a:t>
            </a:r>
            <a:endParaRPr lang="en-US" dirty="0"/>
          </a:p>
          <a:p>
            <a:pPr marL="457200" indent="-457200">
              <a:buFont typeface="Wingdings" panose="05000000000000000000" pitchFamily="2" charset="2"/>
              <a:buChar char="Ø"/>
            </a:pPr>
            <a:r>
              <a:rPr lang="en-US" dirty="0" smtClean="0"/>
              <a:t>Cardinal Number Problems</a:t>
            </a:r>
            <a:endParaRPr lang="en-US" dirty="0"/>
          </a:p>
        </p:txBody>
      </p:sp>
    </p:spTree>
    <p:extLst>
      <p:ext uri="{BB962C8B-B14F-4D97-AF65-F5344CB8AC3E}">
        <p14:creationId xmlns:p14="http://schemas.microsoft.com/office/powerpoint/2010/main" val="20038194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
            </a:r>
            <a:br>
              <a:rPr lang="en-US" b="1" dirty="0"/>
            </a:br>
            <a:r>
              <a:rPr lang="en-US" b="1" dirty="0"/>
              <a:t>Course Content contd.</a:t>
            </a:r>
            <a:br>
              <a:rPr lang="en-US" b="1" dirty="0"/>
            </a:br>
            <a:r>
              <a:rPr lang="en-US" dirty="0"/>
              <a:t/>
            </a:r>
            <a:br>
              <a:rPr lang="en-US" dirty="0"/>
            </a:br>
            <a:endParaRPr lang="en-US" dirty="0"/>
          </a:p>
        </p:txBody>
      </p:sp>
      <p:sp>
        <p:nvSpPr>
          <p:cNvPr id="6" name="Text Placeholder 5"/>
          <p:cNvSpPr>
            <a:spLocks noGrp="1"/>
          </p:cNvSpPr>
          <p:nvPr>
            <p:ph type="body" sz="quarter" idx="17"/>
          </p:nvPr>
        </p:nvSpPr>
        <p:spPr/>
        <p:txBody>
          <a:bodyPr/>
          <a:lstStyle/>
          <a:p>
            <a:pPr marL="0" indent="0" algn="just">
              <a:lnSpc>
                <a:spcPct val="105000"/>
              </a:lnSpc>
              <a:buNone/>
            </a:pPr>
            <a:r>
              <a:rPr lang="en-US" altLang="ja-JP" b="1" dirty="0">
                <a:solidFill>
                  <a:srgbClr val="FF3300"/>
                </a:solidFill>
              </a:rPr>
              <a:t>UNIT 3: </a:t>
            </a:r>
            <a:r>
              <a:rPr lang="en-US" b="1" dirty="0">
                <a:solidFill>
                  <a:srgbClr val="FF3300"/>
                </a:solidFill>
              </a:rPr>
              <a:t>Random Variable and Probability Distribution:</a:t>
            </a:r>
            <a:r>
              <a:rPr lang="en-US" b="1" dirty="0"/>
              <a:t> </a:t>
            </a:r>
            <a:r>
              <a:rPr lang="en-US" dirty="0"/>
              <a:t>Introduction probability and its property, Random variable, its types  DRV, CRV and its distributions, two dimensional R V, joint probability function, marginal density function.  Some special probability distribution - Binomial, Poison, Uniform, Exponential and Normal Distribution.</a:t>
            </a:r>
            <a:endParaRPr lang="en-US" altLang="ja-JP" dirty="0"/>
          </a:p>
          <a:p>
            <a:pPr marL="0" indent="0" algn="just">
              <a:lnSpc>
                <a:spcPct val="105000"/>
              </a:lnSpc>
              <a:buNone/>
            </a:pPr>
            <a:r>
              <a:rPr lang="en-US" altLang="ja-JP" b="1" dirty="0">
                <a:solidFill>
                  <a:srgbClr val="00B050"/>
                </a:solidFill>
              </a:rPr>
              <a:t>UNIT 4:  </a:t>
            </a:r>
            <a:r>
              <a:rPr lang="en-US" b="1" dirty="0">
                <a:solidFill>
                  <a:srgbClr val="00B050"/>
                </a:solidFill>
              </a:rPr>
              <a:t>Hypothesis Testing:</a:t>
            </a:r>
            <a:r>
              <a:rPr lang="en-US" b="1" dirty="0"/>
              <a:t>  </a:t>
            </a:r>
            <a:r>
              <a:rPr lang="en-US" dirty="0"/>
              <a:t>Introduction Sampling, Sampling distribution, one and two tailed test, Test of significance, (mean, difference of means), confidence interval  1% and 5% level of significance - Design of Experiments, one way classification, two way classification, ANOVA.</a:t>
            </a:r>
            <a:endParaRPr lang="en-US" altLang="ja-JP" dirty="0"/>
          </a:p>
          <a:p>
            <a:pPr marL="0" indent="0">
              <a:lnSpc>
                <a:spcPct val="150000"/>
              </a:lnSpc>
              <a:buNone/>
            </a:pP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a:t>
            </a:fld>
            <a:endParaRPr lang="en-NZ" dirty="0">
              <a:solidFill>
                <a:srgbClr val="000000"/>
              </a:solidFill>
            </a:endParaRPr>
          </a:p>
        </p:txBody>
      </p:sp>
    </p:spTree>
    <p:extLst>
      <p:ext uri="{BB962C8B-B14F-4D97-AF65-F5344CB8AC3E}">
        <p14:creationId xmlns:p14="http://schemas.microsoft.com/office/powerpoint/2010/main" val="315306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Cartesian </a:t>
            </a:r>
            <a:r>
              <a:rPr lang="en-US" sz="3600" b="1" dirty="0" smtClean="0"/>
              <a:t>Products</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70</a:t>
            </a:fld>
            <a:endParaRPr lang="en-NZ" dirty="0">
              <a:solidFill>
                <a:srgbClr val="000000"/>
              </a:solidFill>
            </a:endParaRPr>
          </a:p>
        </p:txBody>
      </p:sp>
      <p:sp>
        <p:nvSpPr>
          <p:cNvPr id="3" name="Rectangle 2"/>
          <p:cNvSpPr/>
          <p:nvPr/>
        </p:nvSpPr>
        <p:spPr>
          <a:xfrm>
            <a:off x="813460" y="1479611"/>
            <a:ext cx="13643519" cy="5016758"/>
          </a:xfrm>
          <a:prstGeom prst="rect">
            <a:avLst/>
          </a:prstGeom>
        </p:spPr>
        <p:txBody>
          <a:bodyPr wrap="square">
            <a:spAutoFit/>
          </a:bodyPr>
          <a:lstStyle/>
          <a:p>
            <a:pPr algn="just"/>
            <a:r>
              <a:rPr lang="en-IN" sz="3200" dirty="0"/>
              <a:t>Relationships between elements of sets are represented using the structure called a </a:t>
            </a:r>
            <a:r>
              <a:rPr lang="en-IN" sz="3200" dirty="0" smtClean="0">
                <a:solidFill>
                  <a:srgbClr val="FF3300"/>
                </a:solidFill>
              </a:rPr>
              <a:t>Relation</a:t>
            </a:r>
            <a:r>
              <a:rPr lang="en-IN" sz="3200" dirty="0" smtClean="0"/>
              <a:t>.</a:t>
            </a:r>
          </a:p>
          <a:p>
            <a:pPr algn="just"/>
            <a:r>
              <a:rPr lang="en-IN" sz="3200" dirty="0" smtClean="0"/>
              <a:t>which is </a:t>
            </a:r>
            <a:r>
              <a:rPr lang="en-IN" sz="3200" dirty="0"/>
              <a:t>just a </a:t>
            </a:r>
            <a:r>
              <a:rPr lang="en-IN" sz="3200" dirty="0">
                <a:solidFill>
                  <a:srgbClr val="0070C0"/>
                </a:solidFill>
              </a:rPr>
              <a:t>subset</a:t>
            </a:r>
            <a:r>
              <a:rPr lang="en-IN" sz="3200" dirty="0"/>
              <a:t> of the </a:t>
            </a:r>
            <a:r>
              <a:rPr lang="en-IN" sz="3200" dirty="0">
                <a:solidFill>
                  <a:srgbClr val="0070C0"/>
                </a:solidFill>
              </a:rPr>
              <a:t>Cartesian product</a:t>
            </a:r>
            <a:r>
              <a:rPr lang="en-IN" sz="3200" dirty="0"/>
              <a:t> of the sets. </a:t>
            </a:r>
            <a:endParaRPr lang="en-IN" sz="3200" dirty="0" smtClean="0"/>
          </a:p>
          <a:p>
            <a:pPr algn="just"/>
            <a:r>
              <a:rPr lang="en-IN" sz="3200" dirty="0" smtClean="0"/>
              <a:t>Relations </a:t>
            </a:r>
            <a:r>
              <a:rPr lang="en-IN" sz="3200" dirty="0"/>
              <a:t>can be used to solve problems such </a:t>
            </a:r>
            <a:r>
              <a:rPr lang="en-IN" sz="3200" dirty="0" smtClean="0"/>
              <a:t>as </a:t>
            </a:r>
            <a:r>
              <a:rPr lang="en-IN" sz="3200" dirty="0"/>
              <a:t>determining which pairs of cities are linked by train route, airline flights in a network etc., </a:t>
            </a:r>
            <a:endParaRPr lang="en-IN" sz="3200" dirty="0" smtClean="0"/>
          </a:p>
          <a:p>
            <a:pPr algn="just"/>
            <a:endParaRPr lang="en-IN" sz="3200" dirty="0" smtClean="0"/>
          </a:p>
          <a:p>
            <a:pPr algn="just"/>
            <a:r>
              <a:rPr lang="en-US" sz="3200" dirty="0">
                <a:solidFill>
                  <a:srgbClr val="FF3399"/>
                </a:solidFill>
              </a:rPr>
              <a:t>Ordered Pairs</a:t>
            </a:r>
            <a:r>
              <a:rPr lang="en-US" sz="3200" dirty="0"/>
              <a:t> </a:t>
            </a:r>
            <a:endParaRPr lang="en-US" sz="3200" dirty="0" smtClean="0"/>
          </a:p>
          <a:p>
            <a:pPr algn="just"/>
            <a:r>
              <a:rPr lang="en-US" sz="3200" dirty="0" smtClean="0"/>
              <a:t>By </a:t>
            </a:r>
            <a:r>
              <a:rPr lang="en-US" sz="3200" dirty="0"/>
              <a:t>an ordered pair of elements, we mean a pair (a, b) of elements a and b, </a:t>
            </a:r>
            <a:endParaRPr lang="en-US" sz="3200" dirty="0" smtClean="0"/>
          </a:p>
          <a:p>
            <a:pPr algn="just"/>
            <a:r>
              <a:rPr lang="en-US" sz="3200" dirty="0" smtClean="0"/>
              <a:t>here </a:t>
            </a:r>
            <a:r>
              <a:rPr lang="en-US" sz="3200" dirty="0"/>
              <a:t>refer a is called </a:t>
            </a:r>
            <a:r>
              <a:rPr lang="en-US" sz="3200" dirty="0" smtClean="0"/>
              <a:t>first </a:t>
            </a:r>
            <a:r>
              <a:rPr lang="en-US" sz="3200" dirty="0"/>
              <a:t>element" and b is called "second element".</a:t>
            </a:r>
          </a:p>
          <a:p>
            <a:pPr algn="just"/>
            <a:r>
              <a:rPr lang="en-US" sz="3200" dirty="0" smtClean="0"/>
              <a:t>Example: (a</a:t>
            </a:r>
            <a:r>
              <a:rPr lang="en-US" sz="3200" dirty="0"/>
              <a:t>, b) </a:t>
            </a:r>
            <a:r>
              <a:rPr lang="en-US" sz="3200" dirty="0" smtClean="0"/>
              <a:t>, (1, 2),  (2, 1), etc.,</a:t>
            </a:r>
            <a:endParaRPr lang="en-IN" sz="3200" dirty="0"/>
          </a:p>
        </p:txBody>
      </p:sp>
    </p:spTree>
    <p:extLst>
      <p:ext uri="{BB962C8B-B14F-4D97-AF65-F5344CB8AC3E}">
        <p14:creationId xmlns:p14="http://schemas.microsoft.com/office/powerpoint/2010/main" val="419214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Cartesian </a:t>
            </a:r>
            <a:r>
              <a:rPr lang="en-US" sz="3600" b="1" dirty="0" smtClean="0"/>
              <a:t>Products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71</a:t>
            </a:fld>
            <a:endParaRPr lang="en-NZ" dirty="0">
              <a:solidFill>
                <a:srgbClr val="000000"/>
              </a:solidFill>
            </a:endParaRPr>
          </a:p>
        </p:txBody>
      </p:sp>
      <p:sp>
        <p:nvSpPr>
          <p:cNvPr id="5" name="Rectangle 4"/>
          <p:cNvSpPr/>
          <p:nvPr/>
        </p:nvSpPr>
        <p:spPr>
          <a:xfrm>
            <a:off x="685801" y="1295400"/>
            <a:ext cx="13670280" cy="5755422"/>
          </a:xfrm>
          <a:prstGeom prst="rect">
            <a:avLst/>
          </a:prstGeom>
        </p:spPr>
        <p:txBody>
          <a:bodyPr wrap="square">
            <a:spAutoFit/>
          </a:bodyPr>
          <a:lstStyle/>
          <a:p>
            <a:r>
              <a:rPr lang="en-IN" sz="2800" dirty="0"/>
              <a:t>Definition (</a:t>
            </a:r>
            <a:r>
              <a:rPr lang="en-IN" sz="2800" dirty="0">
                <a:solidFill>
                  <a:srgbClr val="FF3399"/>
                </a:solidFill>
              </a:rPr>
              <a:t>Cartesian product of two sets</a:t>
            </a:r>
            <a:r>
              <a:rPr lang="en-IN" sz="2800" dirty="0"/>
              <a:t>). The Cartesian product of two sets A and B, denoted </a:t>
            </a:r>
            <a:r>
              <a:rPr lang="en-IN" sz="2800" dirty="0" smtClean="0"/>
              <a:t>by </a:t>
            </a:r>
            <a:r>
              <a:rPr lang="en-IN" sz="2800" dirty="0"/>
              <a:t>A × B is the set of all ordered pairs (a, b), such that a ∈A and b ∈ B.</a:t>
            </a:r>
          </a:p>
          <a:p>
            <a:endParaRPr lang="en-IN" sz="2800" dirty="0" smtClean="0"/>
          </a:p>
          <a:p>
            <a:pPr algn="ctr"/>
            <a:r>
              <a:rPr lang="en-IN" sz="3200" dirty="0" smtClean="0"/>
              <a:t>i.e., </a:t>
            </a:r>
            <a:r>
              <a:rPr lang="en-IN" sz="3200" dirty="0"/>
              <a:t>A × B = {(a, b) | a ∈A, b ∈ B ∀ a, b</a:t>
            </a:r>
            <a:r>
              <a:rPr lang="en-IN" sz="3200" dirty="0" smtClean="0"/>
              <a:t>}</a:t>
            </a:r>
          </a:p>
          <a:p>
            <a:endParaRPr lang="en-IN" sz="2800" dirty="0" smtClean="0"/>
          </a:p>
          <a:p>
            <a:r>
              <a:rPr lang="en-IN" sz="2800" dirty="0" smtClean="0"/>
              <a:t>Note: </a:t>
            </a:r>
            <a:r>
              <a:rPr lang="en-US" sz="2800" dirty="0"/>
              <a:t> If A has </a:t>
            </a:r>
            <a:r>
              <a:rPr lang="en-US" sz="2800" dirty="0">
                <a:solidFill>
                  <a:srgbClr val="FF3300"/>
                </a:solidFill>
              </a:rPr>
              <a:t>m</a:t>
            </a:r>
            <a:r>
              <a:rPr lang="en-US" sz="2800" dirty="0"/>
              <a:t> elements and B has </a:t>
            </a:r>
            <a:r>
              <a:rPr lang="en-US" sz="2800" dirty="0">
                <a:solidFill>
                  <a:srgbClr val="0000FF"/>
                </a:solidFill>
              </a:rPr>
              <a:t>n</a:t>
            </a:r>
            <a:r>
              <a:rPr lang="en-US" sz="2800" dirty="0"/>
              <a:t> elements then A × B will have </a:t>
            </a:r>
            <a:r>
              <a:rPr lang="en-US" sz="2800" dirty="0" err="1" smtClean="0">
                <a:solidFill>
                  <a:srgbClr val="FF0000"/>
                </a:solidFill>
              </a:rPr>
              <a:t>m.</a:t>
            </a:r>
            <a:r>
              <a:rPr lang="en-US" sz="2800" dirty="0" err="1" smtClean="0">
                <a:solidFill>
                  <a:srgbClr val="0000FF"/>
                </a:solidFill>
              </a:rPr>
              <a:t>n</a:t>
            </a:r>
            <a:r>
              <a:rPr lang="en-US" sz="2800" dirty="0" smtClean="0"/>
              <a:t> elements.</a:t>
            </a:r>
          </a:p>
          <a:p>
            <a:r>
              <a:rPr lang="pt-BR" sz="2800" dirty="0" smtClean="0"/>
              <a:t>Eg</a:t>
            </a:r>
            <a:r>
              <a:rPr lang="pt-BR" sz="2800" dirty="0"/>
              <a:t>: A = {1, 2, 3}, B = {a, b, c</a:t>
            </a:r>
            <a:r>
              <a:rPr lang="pt-BR" sz="2800" dirty="0" smtClean="0"/>
              <a:t>}</a:t>
            </a:r>
          </a:p>
          <a:p>
            <a:endParaRPr lang="pt-BR" sz="2800" dirty="0"/>
          </a:p>
          <a:p>
            <a:r>
              <a:rPr lang="pt-BR" sz="2800" dirty="0"/>
              <a:t> </a:t>
            </a:r>
            <a:r>
              <a:rPr lang="pt-BR" sz="2800" dirty="0">
                <a:solidFill>
                  <a:srgbClr val="FF3399"/>
                </a:solidFill>
              </a:rPr>
              <a:t>A × B </a:t>
            </a:r>
            <a:r>
              <a:rPr lang="pt-BR" sz="2800" dirty="0"/>
              <a:t>= {</a:t>
            </a:r>
            <a:r>
              <a:rPr lang="pt-BR" sz="2800" dirty="0" smtClean="0"/>
              <a:t>(</a:t>
            </a:r>
            <a:r>
              <a:rPr lang="pt-BR" sz="2800" dirty="0"/>
              <a:t>1, a), </a:t>
            </a:r>
            <a:endParaRPr lang="pt-BR" sz="2800" dirty="0" smtClean="0"/>
          </a:p>
          <a:p>
            <a:endParaRPr lang="pt-BR" sz="2800" dirty="0" smtClean="0"/>
          </a:p>
          <a:p>
            <a:r>
              <a:rPr lang="pt-BR" sz="2800" dirty="0" smtClean="0"/>
              <a:t>Again B </a:t>
            </a:r>
            <a:r>
              <a:rPr lang="pt-BR" sz="2800" dirty="0"/>
              <a:t>= {a, b, c</a:t>
            </a:r>
            <a:r>
              <a:rPr lang="pt-BR" sz="2800" dirty="0" smtClean="0"/>
              <a:t>}, </a:t>
            </a:r>
            <a:r>
              <a:rPr lang="pt-BR" sz="2800" dirty="0"/>
              <a:t>A = {1, 2, 3}</a:t>
            </a:r>
          </a:p>
          <a:p>
            <a:endParaRPr lang="pt-BR" sz="2800" dirty="0"/>
          </a:p>
          <a:p>
            <a:r>
              <a:rPr lang="pt-BR" sz="2800" dirty="0"/>
              <a:t> </a:t>
            </a:r>
            <a:r>
              <a:rPr lang="pt-BR" sz="2800" dirty="0">
                <a:solidFill>
                  <a:srgbClr val="0000FF"/>
                </a:solidFill>
              </a:rPr>
              <a:t>B × A </a:t>
            </a:r>
            <a:r>
              <a:rPr lang="pt-BR" sz="2800" dirty="0"/>
              <a:t>= </a:t>
            </a:r>
            <a:r>
              <a:rPr lang="pt-BR" sz="2800" dirty="0" smtClean="0"/>
              <a:t>{(</a:t>
            </a:r>
            <a:r>
              <a:rPr lang="pt-BR" sz="2800" dirty="0"/>
              <a:t>a, 1), (a, 2), (a, 3), (b, 1), (b, 2), (b, 3), (c, 1), (c, 2), (c, 3</a:t>
            </a:r>
            <a:r>
              <a:rPr lang="pt-BR" sz="2800" dirty="0" smtClean="0"/>
              <a:t>)}</a:t>
            </a:r>
            <a:endParaRPr lang="en-IN" sz="2800" dirty="0"/>
          </a:p>
        </p:txBody>
      </p:sp>
      <p:sp>
        <p:nvSpPr>
          <p:cNvPr id="7" name="Rectangle 6"/>
          <p:cNvSpPr/>
          <p:nvPr/>
        </p:nvSpPr>
        <p:spPr>
          <a:xfrm>
            <a:off x="3124200" y="4771698"/>
            <a:ext cx="1124026" cy="523220"/>
          </a:xfrm>
          <a:prstGeom prst="rect">
            <a:avLst/>
          </a:prstGeom>
        </p:spPr>
        <p:txBody>
          <a:bodyPr wrap="none">
            <a:spAutoFit/>
          </a:bodyPr>
          <a:lstStyle/>
          <a:p>
            <a:r>
              <a:rPr lang="pt-BR" sz="2800" dirty="0"/>
              <a:t>(1, b</a:t>
            </a:r>
            <a:r>
              <a:rPr lang="pt-BR" sz="2800" dirty="0" smtClean="0"/>
              <a:t>),</a:t>
            </a:r>
            <a:endParaRPr lang="pt-BR" sz="2800" dirty="0"/>
          </a:p>
        </p:txBody>
      </p:sp>
      <p:sp>
        <p:nvSpPr>
          <p:cNvPr id="8" name="Rectangle 7"/>
          <p:cNvSpPr/>
          <p:nvPr/>
        </p:nvSpPr>
        <p:spPr>
          <a:xfrm>
            <a:off x="4114800" y="4771698"/>
            <a:ext cx="1103187" cy="523220"/>
          </a:xfrm>
          <a:prstGeom prst="rect">
            <a:avLst/>
          </a:prstGeom>
        </p:spPr>
        <p:txBody>
          <a:bodyPr wrap="none">
            <a:spAutoFit/>
          </a:bodyPr>
          <a:lstStyle/>
          <a:p>
            <a:r>
              <a:rPr lang="pt-BR" sz="2800" dirty="0" smtClean="0"/>
              <a:t>(1</a:t>
            </a:r>
            <a:r>
              <a:rPr lang="pt-BR" sz="2800" dirty="0"/>
              <a:t>, c</a:t>
            </a:r>
            <a:r>
              <a:rPr lang="pt-BR" sz="2800" dirty="0" smtClean="0"/>
              <a:t>),</a:t>
            </a:r>
            <a:endParaRPr lang="pt-BR" sz="2800" dirty="0"/>
          </a:p>
        </p:txBody>
      </p:sp>
      <p:sp>
        <p:nvSpPr>
          <p:cNvPr id="9" name="Rectangle 8"/>
          <p:cNvSpPr/>
          <p:nvPr/>
        </p:nvSpPr>
        <p:spPr>
          <a:xfrm>
            <a:off x="5029200" y="4771698"/>
            <a:ext cx="1223412" cy="523220"/>
          </a:xfrm>
          <a:prstGeom prst="rect">
            <a:avLst/>
          </a:prstGeom>
        </p:spPr>
        <p:txBody>
          <a:bodyPr wrap="none">
            <a:spAutoFit/>
          </a:bodyPr>
          <a:lstStyle/>
          <a:p>
            <a:r>
              <a:rPr lang="pt-BR" sz="2800" dirty="0" smtClean="0"/>
              <a:t> </a:t>
            </a:r>
            <a:r>
              <a:rPr lang="pt-BR" sz="2800" dirty="0"/>
              <a:t>(2, a</a:t>
            </a:r>
            <a:r>
              <a:rPr lang="pt-BR" sz="2800" dirty="0" smtClean="0"/>
              <a:t>),</a:t>
            </a:r>
            <a:endParaRPr lang="pt-BR" sz="2800" dirty="0"/>
          </a:p>
        </p:txBody>
      </p:sp>
      <p:sp>
        <p:nvSpPr>
          <p:cNvPr id="10" name="Rectangle 9"/>
          <p:cNvSpPr/>
          <p:nvPr/>
        </p:nvSpPr>
        <p:spPr>
          <a:xfrm>
            <a:off x="6172199" y="4771698"/>
            <a:ext cx="1124026" cy="523220"/>
          </a:xfrm>
          <a:prstGeom prst="rect">
            <a:avLst/>
          </a:prstGeom>
        </p:spPr>
        <p:txBody>
          <a:bodyPr wrap="none">
            <a:spAutoFit/>
          </a:bodyPr>
          <a:lstStyle/>
          <a:p>
            <a:r>
              <a:rPr lang="pt-BR" sz="2800" dirty="0" smtClean="0"/>
              <a:t>(</a:t>
            </a:r>
            <a:r>
              <a:rPr lang="pt-BR" sz="2800" dirty="0"/>
              <a:t>2, b</a:t>
            </a:r>
            <a:r>
              <a:rPr lang="pt-BR" sz="2800" dirty="0" smtClean="0"/>
              <a:t>),</a:t>
            </a:r>
            <a:endParaRPr lang="pt-BR" sz="2800" dirty="0"/>
          </a:p>
        </p:txBody>
      </p:sp>
      <p:sp>
        <p:nvSpPr>
          <p:cNvPr id="11" name="Rectangle 10"/>
          <p:cNvSpPr/>
          <p:nvPr/>
        </p:nvSpPr>
        <p:spPr>
          <a:xfrm>
            <a:off x="7196314" y="4771698"/>
            <a:ext cx="1103187" cy="523220"/>
          </a:xfrm>
          <a:prstGeom prst="rect">
            <a:avLst/>
          </a:prstGeom>
        </p:spPr>
        <p:txBody>
          <a:bodyPr wrap="none">
            <a:spAutoFit/>
          </a:bodyPr>
          <a:lstStyle/>
          <a:p>
            <a:r>
              <a:rPr lang="pt-BR" sz="2800" dirty="0" smtClean="0"/>
              <a:t>(</a:t>
            </a:r>
            <a:r>
              <a:rPr lang="pt-BR" sz="2800" dirty="0"/>
              <a:t>2, c</a:t>
            </a:r>
            <a:r>
              <a:rPr lang="pt-BR" sz="2800" dirty="0" smtClean="0"/>
              <a:t>),</a:t>
            </a:r>
            <a:endParaRPr lang="pt-BR" sz="2800" dirty="0"/>
          </a:p>
        </p:txBody>
      </p:sp>
      <p:sp>
        <p:nvSpPr>
          <p:cNvPr id="12" name="Rectangle 11"/>
          <p:cNvSpPr/>
          <p:nvPr/>
        </p:nvSpPr>
        <p:spPr>
          <a:xfrm>
            <a:off x="8212593" y="4771698"/>
            <a:ext cx="1124026" cy="523220"/>
          </a:xfrm>
          <a:prstGeom prst="rect">
            <a:avLst/>
          </a:prstGeom>
        </p:spPr>
        <p:txBody>
          <a:bodyPr wrap="none">
            <a:spAutoFit/>
          </a:bodyPr>
          <a:lstStyle/>
          <a:p>
            <a:r>
              <a:rPr lang="pt-BR" sz="2800" dirty="0" smtClean="0"/>
              <a:t>(</a:t>
            </a:r>
            <a:r>
              <a:rPr lang="pt-BR" sz="2800" dirty="0"/>
              <a:t>3, a</a:t>
            </a:r>
            <a:r>
              <a:rPr lang="pt-BR" sz="2800" dirty="0" smtClean="0"/>
              <a:t>),</a:t>
            </a:r>
            <a:endParaRPr lang="pt-BR" sz="2800" dirty="0"/>
          </a:p>
        </p:txBody>
      </p:sp>
      <p:sp>
        <p:nvSpPr>
          <p:cNvPr id="13" name="Rectangle 12"/>
          <p:cNvSpPr/>
          <p:nvPr/>
        </p:nvSpPr>
        <p:spPr>
          <a:xfrm>
            <a:off x="9215869" y="4773675"/>
            <a:ext cx="2162772" cy="523220"/>
          </a:xfrm>
          <a:prstGeom prst="rect">
            <a:avLst/>
          </a:prstGeom>
        </p:spPr>
        <p:txBody>
          <a:bodyPr wrap="none">
            <a:spAutoFit/>
          </a:bodyPr>
          <a:lstStyle/>
          <a:p>
            <a:r>
              <a:rPr lang="pt-BR" sz="2800" dirty="0" smtClean="0"/>
              <a:t>(3</a:t>
            </a:r>
            <a:r>
              <a:rPr lang="pt-BR" sz="2800" dirty="0"/>
              <a:t>, b), (3, c)}</a:t>
            </a:r>
          </a:p>
        </p:txBody>
      </p:sp>
      <p:sp>
        <p:nvSpPr>
          <p:cNvPr id="14" name="Rectangle 13"/>
          <p:cNvSpPr/>
          <p:nvPr/>
        </p:nvSpPr>
        <p:spPr>
          <a:xfrm>
            <a:off x="11711179" y="6424458"/>
            <a:ext cx="2252989" cy="523220"/>
          </a:xfrm>
          <a:prstGeom prst="rect">
            <a:avLst/>
          </a:prstGeom>
        </p:spPr>
        <p:txBody>
          <a:bodyPr wrap="none">
            <a:spAutoFit/>
          </a:bodyPr>
          <a:lstStyle/>
          <a:p>
            <a:r>
              <a:rPr lang="pt-BR" sz="2800" dirty="0" smtClean="0">
                <a:solidFill>
                  <a:srgbClr val="FF3399"/>
                </a:solidFill>
              </a:rPr>
              <a:t>A x B </a:t>
            </a:r>
            <a:r>
              <a:rPr lang="pt-BR" sz="2800" dirty="0" smtClean="0">
                <a:sym typeface="Symbol" panose="05050102010706020507" pitchFamily="18" charset="2"/>
              </a:rPr>
              <a:t> </a:t>
            </a:r>
            <a:r>
              <a:rPr lang="pt-BR" sz="2800" dirty="0" smtClean="0">
                <a:solidFill>
                  <a:srgbClr val="0000FF"/>
                </a:solidFill>
              </a:rPr>
              <a:t>B x A</a:t>
            </a:r>
            <a:endParaRPr lang="pt-BR" sz="2800" dirty="0">
              <a:solidFill>
                <a:srgbClr val="0000FF"/>
              </a:solidFill>
            </a:endParaRPr>
          </a:p>
        </p:txBody>
      </p:sp>
      <p:sp>
        <p:nvSpPr>
          <p:cNvPr id="15" name="Rectangle 14"/>
          <p:cNvSpPr/>
          <p:nvPr/>
        </p:nvSpPr>
        <p:spPr>
          <a:xfrm>
            <a:off x="8976818" y="5337459"/>
            <a:ext cx="3837333" cy="523220"/>
          </a:xfrm>
          <a:prstGeom prst="rect">
            <a:avLst/>
          </a:prstGeom>
        </p:spPr>
        <p:txBody>
          <a:bodyPr wrap="none">
            <a:spAutoFit/>
          </a:bodyPr>
          <a:lstStyle/>
          <a:p>
            <a:r>
              <a:rPr lang="pt-BR" sz="2800" dirty="0">
                <a:solidFill>
                  <a:srgbClr val="FF3399"/>
                </a:solidFill>
              </a:rPr>
              <a:t>n</a:t>
            </a:r>
            <a:r>
              <a:rPr lang="pt-BR" sz="2800" dirty="0" smtClean="0">
                <a:solidFill>
                  <a:srgbClr val="FF3399"/>
                </a:solidFill>
              </a:rPr>
              <a:t>(A x B) </a:t>
            </a:r>
            <a:r>
              <a:rPr lang="pt-BR" sz="2800" dirty="0">
                <a:sym typeface="Symbol" panose="05050102010706020507" pitchFamily="18" charset="2"/>
              </a:rPr>
              <a:t>=</a:t>
            </a:r>
            <a:r>
              <a:rPr lang="pt-BR" sz="2800" dirty="0" smtClean="0">
                <a:sym typeface="Symbol" panose="05050102010706020507" pitchFamily="18" charset="2"/>
              </a:rPr>
              <a:t> n(A) . n(B) =</a:t>
            </a:r>
            <a:endParaRPr lang="pt-BR" sz="2800" dirty="0">
              <a:solidFill>
                <a:srgbClr val="0000FF"/>
              </a:solidFill>
            </a:endParaRPr>
          </a:p>
        </p:txBody>
      </p:sp>
      <p:sp>
        <p:nvSpPr>
          <p:cNvPr id="16" name="Rectangle 15"/>
          <p:cNvSpPr/>
          <p:nvPr/>
        </p:nvSpPr>
        <p:spPr>
          <a:xfrm>
            <a:off x="12604997" y="5337459"/>
            <a:ext cx="1393330" cy="523220"/>
          </a:xfrm>
          <a:prstGeom prst="rect">
            <a:avLst/>
          </a:prstGeom>
        </p:spPr>
        <p:txBody>
          <a:bodyPr wrap="none">
            <a:spAutoFit/>
          </a:bodyPr>
          <a:lstStyle/>
          <a:p>
            <a:r>
              <a:rPr lang="pt-BR" sz="2800" dirty="0" smtClean="0">
                <a:sym typeface="Symbol" panose="05050102010706020507" pitchFamily="18" charset="2"/>
              </a:rPr>
              <a:t> 3.3 = 9</a:t>
            </a:r>
            <a:endParaRPr lang="pt-BR" sz="2800" dirty="0">
              <a:solidFill>
                <a:srgbClr val="0000FF"/>
              </a:solidFill>
            </a:endParaRPr>
          </a:p>
        </p:txBody>
      </p:sp>
    </p:spTree>
    <p:extLst>
      <p:ext uri="{BB962C8B-B14F-4D97-AF65-F5344CB8AC3E}">
        <p14:creationId xmlns:p14="http://schemas.microsoft.com/office/powerpoint/2010/main" val="5367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 calcmode="lin" valueType="num">
                                      <p:cBhvr additive="base">
                                        <p:cTn id="2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down)">
                                      <p:cBhvr>
                                        <p:cTn id="67" dur="580">
                                          <p:stCondLst>
                                            <p:cond delay="0"/>
                                          </p:stCondLst>
                                        </p:cTn>
                                        <p:tgtEl>
                                          <p:spTgt spid="13"/>
                                        </p:tgtEl>
                                      </p:cBhvr>
                                    </p:animEffect>
                                    <p:anim calcmode="lin" valueType="num">
                                      <p:cBhvr>
                                        <p:cTn id="6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3" dur="26">
                                          <p:stCondLst>
                                            <p:cond delay="650"/>
                                          </p:stCondLst>
                                        </p:cTn>
                                        <p:tgtEl>
                                          <p:spTgt spid="13"/>
                                        </p:tgtEl>
                                      </p:cBhvr>
                                      <p:to x="100000" y="60000"/>
                                    </p:animScale>
                                    <p:animScale>
                                      <p:cBhvr>
                                        <p:cTn id="74" dur="166" decel="50000">
                                          <p:stCondLst>
                                            <p:cond delay="676"/>
                                          </p:stCondLst>
                                        </p:cTn>
                                        <p:tgtEl>
                                          <p:spTgt spid="13"/>
                                        </p:tgtEl>
                                      </p:cBhvr>
                                      <p:to x="100000" y="100000"/>
                                    </p:animScale>
                                    <p:animScale>
                                      <p:cBhvr>
                                        <p:cTn id="75" dur="26">
                                          <p:stCondLst>
                                            <p:cond delay="1312"/>
                                          </p:stCondLst>
                                        </p:cTn>
                                        <p:tgtEl>
                                          <p:spTgt spid="13"/>
                                        </p:tgtEl>
                                      </p:cBhvr>
                                      <p:to x="100000" y="80000"/>
                                    </p:animScale>
                                    <p:animScale>
                                      <p:cBhvr>
                                        <p:cTn id="76" dur="166" decel="50000">
                                          <p:stCondLst>
                                            <p:cond delay="1338"/>
                                          </p:stCondLst>
                                        </p:cTn>
                                        <p:tgtEl>
                                          <p:spTgt spid="13"/>
                                        </p:tgtEl>
                                      </p:cBhvr>
                                      <p:to x="100000" y="100000"/>
                                    </p:animScale>
                                    <p:animScale>
                                      <p:cBhvr>
                                        <p:cTn id="77" dur="26">
                                          <p:stCondLst>
                                            <p:cond delay="1642"/>
                                          </p:stCondLst>
                                        </p:cTn>
                                        <p:tgtEl>
                                          <p:spTgt spid="13"/>
                                        </p:tgtEl>
                                      </p:cBhvr>
                                      <p:to x="100000" y="90000"/>
                                    </p:animScale>
                                    <p:animScale>
                                      <p:cBhvr>
                                        <p:cTn id="78" dur="166" decel="50000">
                                          <p:stCondLst>
                                            <p:cond delay="1668"/>
                                          </p:stCondLst>
                                        </p:cTn>
                                        <p:tgtEl>
                                          <p:spTgt spid="13"/>
                                        </p:tgtEl>
                                      </p:cBhvr>
                                      <p:to x="100000" y="100000"/>
                                    </p:animScale>
                                    <p:animScale>
                                      <p:cBhvr>
                                        <p:cTn id="79" dur="26">
                                          <p:stCondLst>
                                            <p:cond delay="1808"/>
                                          </p:stCondLst>
                                        </p:cTn>
                                        <p:tgtEl>
                                          <p:spTgt spid="13"/>
                                        </p:tgtEl>
                                      </p:cBhvr>
                                      <p:to x="100000" y="95000"/>
                                    </p:animScale>
                                    <p:animScale>
                                      <p:cBhvr>
                                        <p:cTn id="80" dur="166" decel="50000">
                                          <p:stCondLst>
                                            <p:cond delay="1834"/>
                                          </p:stCondLst>
                                        </p:cTn>
                                        <p:tgtEl>
                                          <p:spTgt spid="13"/>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26" presetClass="entr" presetSubtype="0" fill="hold" nodeType="clickEffect">
                                  <p:stCondLst>
                                    <p:cond delay="0"/>
                                  </p:stCondLst>
                                  <p:childTnLst>
                                    <p:set>
                                      <p:cBhvr>
                                        <p:cTn id="84" dur="1" fill="hold">
                                          <p:stCondLst>
                                            <p:cond delay="0"/>
                                          </p:stCondLst>
                                        </p:cTn>
                                        <p:tgtEl>
                                          <p:spTgt spid="15">
                                            <p:txEl>
                                              <p:pRg st="0" end="0"/>
                                            </p:txEl>
                                          </p:spTgt>
                                        </p:tgtEl>
                                        <p:attrNameLst>
                                          <p:attrName>style.visibility</p:attrName>
                                        </p:attrNameLst>
                                      </p:cBhvr>
                                      <p:to>
                                        <p:strVal val="visible"/>
                                      </p:to>
                                    </p:set>
                                    <p:animEffect transition="in" filter="wipe(down)">
                                      <p:cBhvr>
                                        <p:cTn id="85" dur="580">
                                          <p:stCondLst>
                                            <p:cond delay="0"/>
                                          </p:stCondLst>
                                        </p:cTn>
                                        <p:tgtEl>
                                          <p:spTgt spid="15">
                                            <p:txEl>
                                              <p:pRg st="0" end="0"/>
                                            </p:txEl>
                                          </p:spTgt>
                                        </p:tgtEl>
                                      </p:cBhvr>
                                    </p:animEffect>
                                    <p:anim calcmode="lin" valueType="num">
                                      <p:cBhvr>
                                        <p:cTn id="86" dur="1822" tmFilter="0,0; 0.14,0.36; 0.43,0.73; 0.71,0.91; 1.0,1.0">
                                          <p:stCondLst>
                                            <p:cond delay="0"/>
                                          </p:stCondLst>
                                        </p:cTn>
                                        <p:tgtEl>
                                          <p:spTgt spid="15">
                                            <p:txEl>
                                              <p:pRg st="0" end="0"/>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15">
                                            <p:txEl>
                                              <p:pRg st="0" end="0"/>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15">
                                            <p:txEl>
                                              <p:pRg st="0" end="0"/>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15">
                                            <p:txEl>
                                              <p:pRg st="0" end="0"/>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15">
                                            <p:txEl>
                                              <p:pRg st="0" end="0"/>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15">
                                            <p:txEl>
                                              <p:pRg st="0" end="0"/>
                                            </p:txEl>
                                          </p:spTgt>
                                        </p:tgtEl>
                                      </p:cBhvr>
                                      <p:to x="100000" y="60000"/>
                                    </p:animScale>
                                    <p:animScale>
                                      <p:cBhvr>
                                        <p:cTn id="92" dur="166" decel="50000">
                                          <p:stCondLst>
                                            <p:cond delay="676"/>
                                          </p:stCondLst>
                                        </p:cTn>
                                        <p:tgtEl>
                                          <p:spTgt spid="15">
                                            <p:txEl>
                                              <p:pRg st="0" end="0"/>
                                            </p:txEl>
                                          </p:spTgt>
                                        </p:tgtEl>
                                      </p:cBhvr>
                                      <p:to x="100000" y="100000"/>
                                    </p:animScale>
                                    <p:animScale>
                                      <p:cBhvr>
                                        <p:cTn id="93" dur="26">
                                          <p:stCondLst>
                                            <p:cond delay="1312"/>
                                          </p:stCondLst>
                                        </p:cTn>
                                        <p:tgtEl>
                                          <p:spTgt spid="15">
                                            <p:txEl>
                                              <p:pRg st="0" end="0"/>
                                            </p:txEl>
                                          </p:spTgt>
                                        </p:tgtEl>
                                      </p:cBhvr>
                                      <p:to x="100000" y="80000"/>
                                    </p:animScale>
                                    <p:animScale>
                                      <p:cBhvr>
                                        <p:cTn id="94" dur="166" decel="50000">
                                          <p:stCondLst>
                                            <p:cond delay="1338"/>
                                          </p:stCondLst>
                                        </p:cTn>
                                        <p:tgtEl>
                                          <p:spTgt spid="15">
                                            <p:txEl>
                                              <p:pRg st="0" end="0"/>
                                            </p:txEl>
                                          </p:spTgt>
                                        </p:tgtEl>
                                      </p:cBhvr>
                                      <p:to x="100000" y="100000"/>
                                    </p:animScale>
                                    <p:animScale>
                                      <p:cBhvr>
                                        <p:cTn id="95" dur="26">
                                          <p:stCondLst>
                                            <p:cond delay="1642"/>
                                          </p:stCondLst>
                                        </p:cTn>
                                        <p:tgtEl>
                                          <p:spTgt spid="15">
                                            <p:txEl>
                                              <p:pRg st="0" end="0"/>
                                            </p:txEl>
                                          </p:spTgt>
                                        </p:tgtEl>
                                      </p:cBhvr>
                                      <p:to x="100000" y="90000"/>
                                    </p:animScale>
                                    <p:animScale>
                                      <p:cBhvr>
                                        <p:cTn id="96" dur="166" decel="50000">
                                          <p:stCondLst>
                                            <p:cond delay="1668"/>
                                          </p:stCondLst>
                                        </p:cTn>
                                        <p:tgtEl>
                                          <p:spTgt spid="15">
                                            <p:txEl>
                                              <p:pRg st="0" end="0"/>
                                            </p:txEl>
                                          </p:spTgt>
                                        </p:tgtEl>
                                      </p:cBhvr>
                                      <p:to x="100000" y="100000"/>
                                    </p:animScale>
                                    <p:animScale>
                                      <p:cBhvr>
                                        <p:cTn id="97" dur="26">
                                          <p:stCondLst>
                                            <p:cond delay="1808"/>
                                          </p:stCondLst>
                                        </p:cTn>
                                        <p:tgtEl>
                                          <p:spTgt spid="15">
                                            <p:txEl>
                                              <p:pRg st="0" end="0"/>
                                            </p:txEl>
                                          </p:spTgt>
                                        </p:tgtEl>
                                      </p:cBhvr>
                                      <p:to x="100000" y="95000"/>
                                    </p:animScale>
                                    <p:animScale>
                                      <p:cBhvr>
                                        <p:cTn id="98" dur="166" decel="50000">
                                          <p:stCondLst>
                                            <p:cond delay="1834"/>
                                          </p:stCondLst>
                                        </p:cTn>
                                        <p:tgtEl>
                                          <p:spTgt spid="15">
                                            <p:txEl>
                                              <p:pRg st="0" end="0"/>
                                            </p:txEl>
                                          </p:spTgt>
                                        </p:tgtEl>
                                      </p:cBhvr>
                                      <p:to x="100000" y="100000"/>
                                    </p:animScale>
                                  </p:childTnLst>
                                </p:cTn>
                              </p:par>
                            </p:childTnLst>
                          </p:cTn>
                        </p:par>
                      </p:childTnLst>
                    </p:cTn>
                  </p:par>
                  <p:par>
                    <p:cTn id="99" fill="hold">
                      <p:stCondLst>
                        <p:cond delay="indefinite"/>
                      </p:stCondLst>
                      <p:childTnLst>
                        <p:par>
                          <p:cTn id="100" fill="hold">
                            <p:stCondLst>
                              <p:cond delay="0"/>
                            </p:stCondLst>
                            <p:childTnLst>
                              <p:par>
                                <p:cTn id="101" presetID="26" presetClass="entr" presetSubtype="0" fill="hold" nodeType="clickEffect">
                                  <p:stCondLst>
                                    <p:cond delay="0"/>
                                  </p:stCondLst>
                                  <p:childTnLst>
                                    <p:set>
                                      <p:cBhvr>
                                        <p:cTn id="102" dur="1" fill="hold">
                                          <p:stCondLst>
                                            <p:cond delay="0"/>
                                          </p:stCondLst>
                                        </p:cTn>
                                        <p:tgtEl>
                                          <p:spTgt spid="16">
                                            <p:txEl>
                                              <p:pRg st="0" end="0"/>
                                            </p:txEl>
                                          </p:spTgt>
                                        </p:tgtEl>
                                        <p:attrNameLst>
                                          <p:attrName>style.visibility</p:attrName>
                                        </p:attrNameLst>
                                      </p:cBhvr>
                                      <p:to>
                                        <p:strVal val="visible"/>
                                      </p:to>
                                    </p:set>
                                    <p:animEffect transition="in" filter="wipe(down)">
                                      <p:cBhvr>
                                        <p:cTn id="103" dur="580">
                                          <p:stCondLst>
                                            <p:cond delay="0"/>
                                          </p:stCondLst>
                                        </p:cTn>
                                        <p:tgtEl>
                                          <p:spTgt spid="16">
                                            <p:txEl>
                                              <p:pRg st="0" end="0"/>
                                            </p:txEl>
                                          </p:spTgt>
                                        </p:tgtEl>
                                      </p:cBhvr>
                                    </p:animEffect>
                                    <p:anim calcmode="lin" valueType="num">
                                      <p:cBhvr>
                                        <p:cTn id="104" dur="1822"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6">
                                            <p:txEl>
                                              <p:pRg st="0" end="0"/>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16">
                                            <p:txEl>
                                              <p:pRg st="0" end="0"/>
                                            </p:txEl>
                                          </p:spTgt>
                                        </p:tgtEl>
                                      </p:cBhvr>
                                      <p:to x="100000" y="60000"/>
                                    </p:animScale>
                                    <p:animScale>
                                      <p:cBhvr>
                                        <p:cTn id="110" dur="166" decel="50000">
                                          <p:stCondLst>
                                            <p:cond delay="676"/>
                                          </p:stCondLst>
                                        </p:cTn>
                                        <p:tgtEl>
                                          <p:spTgt spid="16">
                                            <p:txEl>
                                              <p:pRg st="0" end="0"/>
                                            </p:txEl>
                                          </p:spTgt>
                                        </p:tgtEl>
                                      </p:cBhvr>
                                      <p:to x="100000" y="100000"/>
                                    </p:animScale>
                                    <p:animScale>
                                      <p:cBhvr>
                                        <p:cTn id="111" dur="26">
                                          <p:stCondLst>
                                            <p:cond delay="1312"/>
                                          </p:stCondLst>
                                        </p:cTn>
                                        <p:tgtEl>
                                          <p:spTgt spid="16">
                                            <p:txEl>
                                              <p:pRg st="0" end="0"/>
                                            </p:txEl>
                                          </p:spTgt>
                                        </p:tgtEl>
                                      </p:cBhvr>
                                      <p:to x="100000" y="80000"/>
                                    </p:animScale>
                                    <p:animScale>
                                      <p:cBhvr>
                                        <p:cTn id="112" dur="166" decel="50000">
                                          <p:stCondLst>
                                            <p:cond delay="1338"/>
                                          </p:stCondLst>
                                        </p:cTn>
                                        <p:tgtEl>
                                          <p:spTgt spid="16">
                                            <p:txEl>
                                              <p:pRg st="0" end="0"/>
                                            </p:txEl>
                                          </p:spTgt>
                                        </p:tgtEl>
                                      </p:cBhvr>
                                      <p:to x="100000" y="100000"/>
                                    </p:animScale>
                                    <p:animScale>
                                      <p:cBhvr>
                                        <p:cTn id="113" dur="26">
                                          <p:stCondLst>
                                            <p:cond delay="1642"/>
                                          </p:stCondLst>
                                        </p:cTn>
                                        <p:tgtEl>
                                          <p:spTgt spid="16">
                                            <p:txEl>
                                              <p:pRg st="0" end="0"/>
                                            </p:txEl>
                                          </p:spTgt>
                                        </p:tgtEl>
                                      </p:cBhvr>
                                      <p:to x="100000" y="90000"/>
                                    </p:animScale>
                                    <p:animScale>
                                      <p:cBhvr>
                                        <p:cTn id="114" dur="166" decel="50000">
                                          <p:stCondLst>
                                            <p:cond delay="1668"/>
                                          </p:stCondLst>
                                        </p:cTn>
                                        <p:tgtEl>
                                          <p:spTgt spid="16">
                                            <p:txEl>
                                              <p:pRg st="0" end="0"/>
                                            </p:txEl>
                                          </p:spTgt>
                                        </p:tgtEl>
                                      </p:cBhvr>
                                      <p:to x="100000" y="100000"/>
                                    </p:animScale>
                                    <p:animScale>
                                      <p:cBhvr>
                                        <p:cTn id="115" dur="26">
                                          <p:stCondLst>
                                            <p:cond delay="1808"/>
                                          </p:stCondLst>
                                        </p:cTn>
                                        <p:tgtEl>
                                          <p:spTgt spid="16">
                                            <p:txEl>
                                              <p:pRg st="0" end="0"/>
                                            </p:txEl>
                                          </p:spTgt>
                                        </p:tgtEl>
                                      </p:cBhvr>
                                      <p:to x="100000" y="95000"/>
                                    </p:animScale>
                                    <p:animScale>
                                      <p:cBhvr>
                                        <p:cTn id="116" dur="166" decel="50000">
                                          <p:stCondLst>
                                            <p:cond delay="1834"/>
                                          </p:stCondLst>
                                        </p:cTn>
                                        <p:tgtEl>
                                          <p:spTgt spid="16">
                                            <p:txEl>
                                              <p:pRg st="0" end="0"/>
                                            </p:txEl>
                                          </p:spTgt>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5">
                                            <p:txEl>
                                              <p:pRg st="9" end="9"/>
                                            </p:txEl>
                                          </p:spTgt>
                                        </p:tgtEl>
                                        <p:attrNameLst>
                                          <p:attrName>style.visibility</p:attrName>
                                        </p:attrNameLst>
                                      </p:cBhvr>
                                      <p:to>
                                        <p:strVal val="visible"/>
                                      </p:to>
                                    </p:set>
                                    <p:anim calcmode="lin" valueType="num">
                                      <p:cBhvr additive="base">
                                        <p:cTn id="12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6" presetClass="entr" presetSubtype="0" fill="hold" nodeType="clickEffect">
                                  <p:stCondLst>
                                    <p:cond delay="0"/>
                                  </p:stCondLst>
                                  <p:childTnLst>
                                    <p:set>
                                      <p:cBhvr>
                                        <p:cTn id="126" dur="1" fill="hold">
                                          <p:stCondLst>
                                            <p:cond delay="0"/>
                                          </p:stCondLst>
                                        </p:cTn>
                                        <p:tgtEl>
                                          <p:spTgt spid="5">
                                            <p:txEl>
                                              <p:pRg st="11" end="11"/>
                                            </p:txEl>
                                          </p:spTgt>
                                        </p:tgtEl>
                                        <p:attrNameLst>
                                          <p:attrName>style.visibility</p:attrName>
                                        </p:attrNameLst>
                                      </p:cBhvr>
                                      <p:to>
                                        <p:strVal val="visible"/>
                                      </p:to>
                                    </p:set>
                                    <p:animEffect transition="in" filter="wipe(down)">
                                      <p:cBhvr>
                                        <p:cTn id="127" dur="580">
                                          <p:stCondLst>
                                            <p:cond delay="0"/>
                                          </p:stCondLst>
                                        </p:cTn>
                                        <p:tgtEl>
                                          <p:spTgt spid="5">
                                            <p:txEl>
                                              <p:pRg st="11" end="11"/>
                                            </p:txEl>
                                          </p:spTgt>
                                        </p:tgtEl>
                                      </p:cBhvr>
                                    </p:animEffect>
                                    <p:anim calcmode="lin" valueType="num">
                                      <p:cBhvr>
                                        <p:cTn id="128" dur="1822" tmFilter="0,0; 0.14,0.36; 0.43,0.73; 0.71,0.91; 1.0,1.0">
                                          <p:stCondLst>
                                            <p:cond delay="0"/>
                                          </p:stCondLst>
                                        </p:cTn>
                                        <p:tgtEl>
                                          <p:spTgt spid="5">
                                            <p:txEl>
                                              <p:pRg st="11" end="11"/>
                                            </p:txEl>
                                          </p:spTgt>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5">
                                            <p:txEl>
                                              <p:pRg st="11" end="11"/>
                                            </p:txEl>
                                          </p:spTgt>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5">
                                            <p:txEl>
                                              <p:pRg st="11" end="11"/>
                                            </p:txEl>
                                          </p:spTgt>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5">
                                            <p:txEl>
                                              <p:pRg st="11" end="11"/>
                                            </p:txEl>
                                          </p:spTgt>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5">
                                            <p:txEl>
                                              <p:pRg st="11" end="11"/>
                                            </p:txEl>
                                          </p:spTgt>
                                        </p:tgtEl>
                                        <p:attrNameLst>
                                          <p:attrName>ppt_y</p:attrName>
                                        </p:attrNameLst>
                                      </p:cBhvr>
                                      <p:tavLst>
                                        <p:tav tm="0" fmla="#ppt_y-sin(pi*$)/81">
                                          <p:val>
                                            <p:fltVal val="0"/>
                                          </p:val>
                                        </p:tav>
                                        <p:tav tm="100000">
                                          <p:val>
                                            <p:fltVal val="1"/>
                                          </p:val>
                                        </p:tav>
                                      </p:tavLst>
                                    </p:anim>
                                    <p:animScale>
                                      <p:cBhvr>
                                        <p:cTn id="133" dur="26">
                                          <p:stCondLst>
                                            <p:cond delay="650"/>
                                          </p:stCondLst>
                                        </p:cTn>
                                        <p:tgtEl>
                                          <p:spTgt spid="5">
                                            <p:txEl>
                                              <p:pRg st="11" end="11"/>
                                            </p:txEl>
                                          </p:spTgt>
                                        </p:tgtEl>
                                      </p:cBhvr>
                                      <p:to x="100000" y="60000"/>
                                    </p:animScale>
                                    <p:animScale>
                                      <p:cBhvr>
                                        <p:cTn id="134" dur="166" decel="50000">
                                          <p:stCondLst>
                                            <p:cond delay="676"/>
                                          </p:stCondLst>
                                        </p:cTn>
                                        <p:tgtEl>
                                          <p:spTgt spid="5">
                                            <p:txEl>
                                              <p:pRg st="11" end="11"/>
                                            </p:txEl>
                                          </p:spTgt>
                                        </p:tgtEl>
                                      </p:cBhvr>
                                      <p:to x="100000" y="100000"/>
                                    </p:animScale>
                                    <p:animScale>
                                      <p:cBhvr>
                                        <p:cTn id="135" dur="26">
                                          <p:stCondLst>
                                            <p:cond delay="1312"/>
                                          </p:stCondLst>
                                        </p:cTn>
                                        <p:tgtEl>
                                          <p:spTgt spid="5">
                                            <p:txEl>
                                              <p:pRg st="11" end="11"/>
                                            </p:txEl>
                                          </p:spTgt>
                                        </p:tgtEl>
                                      </p:cBhvr>
                                      <p:to x="100000" y="80000"/>
                                    </p:animScale>
                                    <p:animScale>
                                      <p:cBhvr>
                                        <p:cTn id="136" dur="166" decel="50000">
                                          <p:stCondLst>
                                            <p:cond delay="1338"/>
                                          </p:stCondLst>
                                        </p:cTn>
                                        <p:tgtEl>
                                          <p:spTgt spid="5">
                                            <p:txEl>
                                              <p:pRg st="11" end="11"/>
                                            </p:txEl>
                                          </p:spTgt>
                                        </p:tgtEl>
                                      </p:cBhvr>
                                      <p:to x="100000" y="100000"/>
                                    </p:animScale>
                                    <p:animScale>
                                      <p:cBhvr>
                                        <p:cTn id="137" dur="26">
                                          <p:stCondLst>
                                            <p:cond delay="1642"/>
                                          </p:stCondLst>
                                        </p:cTn>
                                        <p:tgtEl>
                                          <p:spTgt spid="5">
                                            <p:txEl>
                                              <p:pRg st="11" end="11"/>
                                            </p:txEl>
                                          </p:spTgt>
                                        </p:tgtEl>
                                      </p:cBhvr>
                                      <p:to x="100000" y="90000"/>
                                    </p:animScale>
                                    <p:animScale>
                                      <p:cBhvr>
                                        <p:cTn id="138" dur="166" decel="50000">
                                          <p:stCondLst>
                                            <p:cond delay="1668"/>
                                          </p:stCondLst>
                                        </p:cTn>
                                        <p:tgtEl>
                                          <p:spTgt spid="5">
                                            <p:txEl>
                                              <p:pRg st="11" end="11"/>
                                            </p:txEl>
                                          </p:spTgt>
                                        </p:tgtEl>
                                      </p:cBhvr>
                                      <p:to x="100000" y="100000"/>
                                    </p:animScale>
                                    <p:animScale>
                                      <p:cBhvr>
                                        <p:cTn id="139" dur="26">
                                          <p:stCondLst>
                                            <p:cond delay="1808"/>
                                          </p:stCondLst>
                                        </p:cTn>
                                        <p:tgtEl>
                                          <p:spTgt spid="5">
                                            <p:txEl>
                                              <p:pRg st="11" end="11"/>
                                            </p:txEl>
                                          </p:spTgt>
                                        </p:tgtEl>
                                      </p:cBhvr>
                                      <p:to x="100000" y="95000"/>
                                    </p:animScale>
                                    <p:animScale>
                                      <p:cBhvr>
                                        <p:cTn id="140" dur="166" decel="50000">
                                          <p:stCondLst>
                                            <p:cond delay="1834"/>
                                          </p:stCondLst>
                                        </p:cTn>
                                        <p:tgtEl>
                                          <p:spTgt spid="5">
                                            <p:txEl>
                                              <p:pRg st="11" end="11"/>
                                            </p:txEl>
                                          </p:spTgt>
                                        </p:tgtEl>
                                      </p:cBhvr>
                                      <p:to x="100000" y="100000"/>
                                    </p:animScale>
                                  </p:childTnLst>
                                </p:cTn>
                              </p:par>
                            </p:childTnLst>
                          </p:cTn>
                        </p:par>
                      </p:childTnLst>
                    </p:cTn>
                  </p:par>
                  <p:par>
                    <p:cTn id="141" fill="hold">
                      <p:stCondLst>
                        <p:cond delay="indefinite"/>
                      </p:stCondLst>
                      <p:childTnLst>
                        <p:par>
                          <p:cTn id="142" fill="hold">
                            <p:stCondLst>
                              <p:cond delay="0"/>
                            </p:stCondLst>
                            <p:childTnLst>
                              <p:par>
                                <p:cTn id="143" presetID="45" presetClass="entr" presetSubtype="0" fill="hold" nodeType="clickEffect">
                                  <p:stCondLst>
                                    <p:cond delay="0"/>
                                  </p:stCondLst>
                                  <p:childTnLst>
                                    <p:set>
                                      <p:cBhvr>
                                        <p:cTn id="144" dur="1" fill="hold">
                                          <p:stCondLst>
                                            <p:cond delay="0"/>
                                          </p:stCondLst>
                                        </p:cTn>
                                        <p:tgtEl>
                                          <p:spTgt spid="14">
                                            <p:txEl>
                                              <p:pRg st="0" end="0"/>
                                            </p:txEl>
                                          </p:spTgt>
                                        </p:tgtEl>
                                        <p:attrNameLst>
                                          <p:attrName>style.visibility</p:attrName>
                                        </p:attrNameLst>
                                      </p:cBhvr>
                                      <p:to>
                                        <p:strVal val="visible"/>
                                      </p:to>
                                    </p:set>
                                    <p:animEffect transition="in" filter="fade">
                                      <p:cBhvr>
                                        <p:cTn id="145" dur="2000"/>
                                        <p:tgtEl>
                                          <p:spTgt spid="14">
                                            <p:txEl>
                                              <p:pRg st="0" end="0"/>
                                            </p:txEl>
                                          </p:spTgt>
                                        </p:tgtEl>
                                      </p:cBhvr>
                                    </p:animEffect>
                                    <p:anim calcmode="lin" valueType="num">
                                      <p:cBhvr>
                                        <p:cTn id="146" dur="2000" fill="hold"/>
                                        <p:tgtEl>
                                          <p:spTgt spid="14">
                                            <p:txEl>
                                              <p:pRg st="0" end="0"/>
                                            </p:txEl>
                                          </p:spTgt>
                                        </p:tgtEl>
                                        <p:attrNameLst>
                                          <p:attrName>ppt_w</p:attrName>
                                        </p:attrNameLst>
                                      </p:cBhvr>
                                      <p:tavLst>
                                        <p:tav tm="0" fmla="#ppt_w*sin(2.5*pi*$)">
                                          <p:val>
                                            <p:fltVal val="0"/>
                                          </p:val>
                                        </p:tav>
                                        <p:tav tm="100000">
                                          <p:val>
                                            <p:fltVal val="1"/>
                                          </p:val>
                                        </p:tav>
                                      </p:tavLst>
                                    </p:anim>
                                    <p:anim calcmode="lin" valueType="num">
                                      <p:cBhvr>
                                        <p:cTn id="147" dur="2000" fill="hold"/>
                                        <p:tgtEl>
                                          <p:spTgt spid="14">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Cartesian </a:t>
            </a:r>
            <a:r>
              <a:rPr lang="en-US" sz="3600" b="1" dirty="0" smtClean="0"/>
              <a:t>Products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72</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743200" y="1256376"/>
            <a:ext cx="9580750" cy="4038600"/>
          </a:xfrm>
          <a:prstGeom prst="rect">
            <a:avLst/>
          </a:prstGeom>
        </p:spPr>
      </p:pic>
      <p:pic>
        <p:nvPicPr>
          <p:cNvPr id="5" name="Picture 4"/>
          <p:cNvPicPr>
            <a:picLocks noChangeAspect="1"/>
          </p:cNvPicPr>
          <p:nvPr/>
        </p:nvPicPr>
        <p:blipFill>
          <a:blip r:embed="rId3"/>
          <a:stretch>
            <a:fillRect/>
          </a:stretch>
        </p:blipFill>
        <p:spPr>
          <a:xfrm>
            <a:off x="2747682" y="5187511"/>
            <a:ext cx="6096000" cy="2127690"/>
          </a:xfrm>
          <a:prstGeom prst="rect">
            <a:avLst/>
          </a:prstGeom>
        </p:spPr>
      </p:pic>
    </p:spTree>
    <p:extLst>
      <p:ext uri="{BB962C8B-B14F-4D97-AF65-F5344CB8AC3E}">
        <p14:creationId xmlns:p14="http://schemas.microsoft.com/office/powerpoint/2010/main" val="41346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Cartesian </a:t>
            </a:r>
            <a:r>
              <a:rPr lang="en-US" sz="3600" b="1" dirty="0" smtClean="0"/>
              <a:t>Products </a:t>
            </a:r>
            <a:r>
              <a:rPr lang="en-US" sz="3200" b="1" dirty="0"/>
              <a:t>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73</a:t>
            </a:fld>
            <a:endParaRPr lang="en-NZ" dirty="0">
              <a:solidFill>
                <a:srgbClr val="000000"/>
              </a:solidFill>
            </a:endParaRPr>
          </a:p>
        </p:txBody>
      </p:sp>
      <p:pic>
        <p:nvPicPr>
          <p:cNvPr id="5" name="Picture 4"/>
          <p:cNvPicPr>
            <a:picLocks noChangeAspect="1"/>
          </p:cNvPicPr>
          <p:nvPr/>
        </p:nvPicPr>
        <p:blipFill>
          <a:blip r:embed="rId2"/>
          <a:stretch>
            <a:fillRect/>
          </a:stretch>
        </p:blipFill>
        <p:spPr>
          <a:xfrm>
            <a:off x="1219200" y="4648200"/>
            <a:ext cx="11582400" cy="2289803"/>
          </a:xfrm>
          <a:prstGeom prst="rect">
            <a:avLst/>
          </a:prstGeom>
        </p:spPr>
      </p:pic>
      <p:pic>
        <p:nvPicPr>
          <p:cNvPr id="6" name="Picture 5"/>
          <p:cNvPicPr>
            <a:picLocks noChangeAspect="1"/>
          </p:cNvPicPr>
          <p:nvPr/>
        </p:nvPicPr>
        <p:blipFill>
          <a:blip r:embed="rId3"/>
          <a:stretch>
            <a:fillRect/>
          </a:stretch>
        </p:blipFill>
        <p:spPr>
          <a:xfrm>
            <a:off x="1219200" y="1066801"/>
            <a:ext cx="11067393" cy="764218"/>
          </a:xfrm>
          <a:prstGeom prst="rect">
            <a:avLst/>
          </a:prstGeom>
        </p:spPr>
      </p:pic>
      <p:pic>
        <p:nvPicPr>
          <p:cNvPr id="7" name="Picture 6"/>
          <p:cNvPicPr>
            <a:picLocks noChangeAspect="1"/>
          </p:cNvPicPr>
          <p:nvPr/>
        </p:nvPicPr>
        <p:blipFill>
          <a:blip r:embed="rId4"/>
          <a:stretch>
            <a:fillRect/>
          </a:stretch>
        </p:blipFill>
        <p:spPr>
          <a:xfrm>
            <a:off x="2698532" y="1937432"/>
            <a:ext cx="9448800" cy="660556"/>
          </a:xfrm>
          <a:prstGeom prst="rect">
            <a:avLst/>
          </a:prstGeom>
        </p:spPr>
      </p:pic>
      <p:pic>
        <p:nvPicPr>
          <p:cNvPr id="8" name="Picture 7"/>
          <p:cNvPicPr>
            <a:picLocks noChangeAspect="1"/>
          </p:cNvPicPr>
          <p:nvPr/>
        </p:nvPicPr>
        <p:blipFill>
          <a:blip r:embed="rId5"/>
          <a:stretch>
            <a:fillRect/>
          </a:stretch>
        </p:blipFill>
        <p:spPr>
          <a:xfrm>
            <a:off x="433414" y="2871780"/>
            <a:ext cx="13922666" cy="1318433"/>
          </a:xfrm>
          <a:prstGeom prst="rect">
            <a:avLst/>
          </a:prstGeom>
        </p:spPr>
      </p:pic>
    </p:spTree>
    <p:extLst>
      <p:ext uri="{BB962C8B-B14F-4D97-AF65-F5344CB8AC3E}">
        <p14:creationId xmlns:p14="http://schemas.microsoft.com/office/powerpoint/2010/main" val="49557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3585119" cy="1005842"/>
          </a:xfrm>
        </p:spPr>
        <p:txBody>
          <a:bodyPr/>
          <a:lstStyle/>
          <a:p>
            <a:r>
              <a:rPr lang="en-US" sz="3600" b="1" dirty="0"/>
              <a:t>Relations</a:t>
            </a:r>
          </a:p>
        </p:txBody>
      </p:sp>
      <p:sp>
        <p:nvSpPr>
          <p:cNvPr id="6" name="Rectangle 5"/>
          <p:cNvSpPr/>
          <p:nvPr/>
        </p:nvSpPr>
        <p:spPr>
          <a:xfrm>
            <a:off x="868640" y="1480785"/>
            <a:ext cx="13182600" cy="1815882"/>
          </a:xfrm>
          <a:prstGeom prst="rect">
            <a:avLst/>
          </a:prstGeom>
        </p:spPr>
        <p:txBody>
          <a:bodyPr wrap="square">
            <a:spAutoFit/>
          </a:bodyPr>
          <a:lstStyle/>
          <a:p>
            <a:r>
              <a:rPr lang="en-IN" sz="2800" dirty="0"/>
              <a:t>Let A and B be two sets. A </a:t>
            </a:r>
            <a:r>
              <a:rPr lang="en-IN" sz="2800" dirty="0">
                <a:solidFill>
                  <a:srgbClr val="FF0000"/>
                </a:solidFill>
              </a:rPr>
              <a:t>binary relation</a:t>
            </a:r>
            <a:r>
              <a:rPr lang="en-IN" sz="2800" dirty="0"/>
              <a:t> </a:t>
            </a:r>
            <a:r>
              <a:rPr lang="en-IN" sz="2800" dirty="0">
                <a:solidFill>
                  <a:srgbClr val="FF3399"/>
                </a:solidFill>
              </a:rPr>
              <a:t>R</a:t>
            </a:r>
            <a:r>
              <a:rPr lang="en-IN" sz="2800" dirty="0"/>
              <a:t> from </a:t>
            </a:r>
            <a:r>
              <a:rPr lang="en-IN" sz="2800" dirty="0">
                <a:solidFill>
                  <a:srgbClr val="0000FF"/>
                </a:solidFill>
              </a:rPr>
              <a:t>A to B </a:t>
            </a:r>
            <a:r>
              <a:rPr lang="en-IN" sz="2800" dirty="0"/>
              <a:t>is a </a:t>
            </a:r>
            <a:r>
              <a:rPr lang="en-IN" sz="2800" dirty="0">
                <a:solidFill>
                  <a:srgbClr val="FF3399"/>
                </a:solidFill>
              </a:rPr>
              <a:t>subset of A × B</a:t>
            </a:r>
            <a:r>
              <a:rPr lang="en-IN" sz="2800" dirty="0"/>
              <a:t>. It is denoted by </a:t>
            </a:r>
            <a:r>
              <a:rPr lang="en-IN" sz="2800" dirty="0" err="1" smtClean="0">
                <a:solidFill>
                  <a:srgbClr val="FF3399"/>
                </a:solidFill>
              </a:rPr>
              <a:t>aRb</a:t>
            </a:r>
            <a:r>
              <a:rPr lang="en-IN" sz="2800" dirty="0" smtClean="0"/>
              <a:t>, or </a:t>
            </a:r>
            <a:r>
              <a:rPr lang="en-IN" sz="2800" baseline="30000" dirty="0" err="1" smtClean="0">
                <a:solidFill>
                  <a:srgbClr val="00B0F0"/>
                </a:solidFill>
              </a:rPr>
              <a:t>a</a:t>
            </a:r>
            <a:r>
              <a:rPr lang="en-IN" sz="2800" dirty="0" err="1" smtClean="0">
                <a:solidFill>
                  <a:srgbClr val="00B0F0"/>
                </a:solidFill>
              </a:rPr>
              <a:t>R</a:t>
            </a:r>
            <a:r>
              <a:rPr lang="en-IN" sz="2800" baseline="-25000" dirty="0" err="1" smtClean="0">
                <a:solidFill>
                  <a:srgbClr val="00B0F0"/>
                </a:solidFill>
              </a:rPr>
              <a:t>b</a:t>
            </a:r>
            <a:r>
              <a:rPr lang="en-IN" sz="2800" dirty="0" smtClean="0"/>
              <a:t>.</a:t>
            </a:r>
            <a:endParaRPr lang="en-IN" sz="2800" dirty="0"/>
          </a:p>
          <a:p>
            <a:pPr algn="ctr"/>
            <a:r>
              <a:rPr lang="en-IN" sz="2800" dirty="0" smtClean="0">
                <a:solidFill>
                  <a:srgbClr val="FF3399"/>
                </a:solidFill>
              </a:rPr>
              <a:t>R</a:t>
            </a:r>
            <a:r>
              <a:rPr lang="en-IN" sz="2800" dirty="0" smtClean="0"/>
              <a:t> </a:t>
            </a:r>
            <a:r>
              <a:rPr lang="en-IN" sz="2800" dirty="0" smtClean="0">
                <a:sym typeface="Symbol" panose="05050102010706020507" pitchFamily="18" charset="2"/>
              </a:rPr>
              <a:t> </a:t>
            </a:r>
            <a:r>
              <a:rPr lang="en-IN" sz="2800" dirty="0" smtClean="0">
                <a:solidFill>
                  <a:srgbClr val="0000FF"/>
                </a:solidFill>
              </a:rPr>
              <a:t>A X B</a:t>
            </a:r>
            <a:endParaRPr lang="en-IN" sz="2800" dirty="0">
              <a:solidFill>
                <a:srgbClr val="0000FF"/>
              </a:solidFill>
            </a:endParaRPr>
          </a:p>
          <a:p>
            <a:r>
              <a:rPr lang="en-IN" sz="2800" dirty="0"/>
              <a:t>(OR) Any set of ordered pairs defined a binary relation</a:t>
            </a:r>
          </a:p>
        </p:txBody>
      </p:sp>
      <p:sp>
        <p:nvSpPr>
          <p:cNvPr id="7" name="Rectangle 6"/>
          <p:cNvSpPr/>
          <p:nvPr/>
        </p:nvSpPr>
        <p:spPr>
          <a:xfrm>
            <a:off x="1143000" y="3429000"/>
            <a:ext cx="4455515" cy="523220"/>
          </a:xfrm>
          <a:prstGeom prst="rect">
            <a:avLst/>
          </a:prstGeom>
        </p:spPr>
        <p:txBody>
          <a:bodyPr wrap="none">
            <a:spAutoFit/>
          </a:bodyPr>
          <a:lstStyle/>
          <a:p>
            <a:r>
              <a:rPr lang="pt-BR" sz="2800" dirty="0"/>
              <a:t>Eg: A = {1, 2, 3}, B = {a, </a:t>
            </a:r>
            <a:r>
              <a:rPr lang="pt-BR" sz="2800" dirty="0" smtClean="0"/>
              <a:t>b}</a:t>
            </a:r>
            <a:endParaRPr lang="pt-BR" sz="2800" dirty="0"/>
          </a:p>
        </p:txBody>
      </p:sp>
      <p:sp>
        <p:nvSpPr>
          <p:cNvPr id="8" name="Rectangle 7"/>
          <p:cNvSpPr/>
          <p:nvPr/>
        </p:nvSpPr>
        <p:spPr>
          <a:xfrm>
            <a:off x="5656435" y="4191000"/>
            <a:ext cx="1124026" cy="523220"/>
          </a:xfrm>
          <a:prstGeom prst="rect">
            <a:avLst/>
          </a:prstGeom>
        </p:spPr>
        <p:txBody>
          <a:bodyPr wrap="none">
            <a:spAutoFit/>
          </a:bodyPr>
          <a:lstStyle/>
          <a:p>
            <a:r>
              <a:rPr lang="pt-BR" sz="2800" dirty="0"/>
              <a:t>(1, b</a:t>
            </a:r>
            <a:r>
              <a:rPr lang="pt-BR" sz="2800" dirty="0" smtClean="0"/>
              <a:t>),</a:t>
            </a:r>
            <a:endParaRPr lang="pt-BR" sz="2800" dirty="0"/>
          </a:p>
        </p:txBody>
      </p:sp>
      <p:sp>
        <p:nvSpPr>
          <p:cNvPr id="9" name="Rectangle 8"/>
          <p:cNvSpPr/>
          <p:nvPr/>
        </p:nvSpPr>
        <p:spPr>
          <a:xfrm>
            <a:off x="6647035" y="4191000"/>
            <a:ext cx="1124026" cy="523220"/>
          </a:xfrm>
          <a:prstGeom prst="rect">
            <a:avLst/>
          </a:prstGeom>
        </p:spPr>
        <p:txBody>
          <a:bodyPr wrap="none">
            <a:spAutoFit/>
          </a:bodyPr>
          <a:lstStyle/>
          <a:p>
            <a:r>
              <a:rPr lang="pt-BR" sz="2800" dirty="0" smtClean="0"/>
              <a:t>(2, </a:t>
            </a:r>
            <a:r>
              <a:rPr lang="pt-BR" sz="2800" dirty="0"/>
              <a:t>a</a:t>
            </a:r>
            <a:r>
              <a:rPr lang="pt-BR" sz="2800" dirty="0" smtClean="0"/>
              <a:t>),</a:t>
            </a:r>
            <a:endParaRPr lang="pt-BR" sz="2800" dirty="0"/>
          </a:p>
        </p:txBody>
      </p:sp>
      <p:sp>
        <p:nvSpPr>
          <p:cNvPr id="10" name="Rectangle 9"/>
          <p:cNvSpPr/>
          <p:nvPr/>
        </p:nvSpPr>
        <p:spPr>
          <a:xfrm>
            <a:off x="7561435" y="4191000"/>
            <a:ext cx="1223412" cy="523220"/>
          </a:xfrm>
          <a:prstGeom prst="rect">
            <a:avLst/>
          </a:prstGeom>
        </p:spPr>
        <p:txBody>
          <a:bodyPr wrap="none">
            <a:spAutoFit/>
          </a:bodyPr>
          <a:lstStyle/>
          <a:p>
            <a:r>
              <a:rPr lang="pt-BR" sz="2800" dirty="0" smtClean="0"/>
              <a:t> </a:t>
            </a:r>
            <a:r>
              <a:rPr lang="pt-BR" sz="2800" dirty="0"/>
              <a:t>(2, </a:t>
            </a:r>
            <a:r>
              <a:rPr lang="pt-BR" sz="2800" dirty="0" smtClean="0"/>
              <a:t>b),</a:t>
            </a:r>
            <a:endParaRPr lang="pt-BR" sz="2800" dirty="0"/>
          </a:p>
        </p:txBody>
      </p:sp>
      <p:sp>
        <p:nvSpPr>
          <p:cNvPr id="11" name="Rectangle 10"/>
          <p:cNvSpPr/>
          <p:nvPr/>
        </p:nvSpPr>
        <p:spPr>
          <a:xfrm>
            <a:off x="8704434" y="4191000"/>
            <a:ext cx="1124026" cy="523220"/>
          </a:xfrm>
          <a:prstGeom prst="rect">
            <a:avLst/>
          </a:prstGeom>
        </p:spPr>
        <p:txBody>
          <a:bodyPr wrap="none">
            <a:spAutoFit/>
          </a:bodyPr>
          <a:lstStyle/>
          <a:p>
            <a:r>
              <a:rPr lang="pt-BR" sz="2800" dirty="0" smtClean="0"/>
              <a:t>(</a:t>
            </a:r>
            <a:r>
              <a:rPr lang="pt-BR" sz="2800" dirty="0"/>
              <a:t>3</a:t>
            </a:r>
            <a:r>
              <a:rPr lang="pt-BR" sz="2800" dirty="0" smtClean="0"/>
              <a:t>, </a:t>
            </a:r>
            <a:r>
              <a:rPr lang="pt-BR" sz="2800" dirty="0"/>
              <a:t>a</a:t>
            </a:r>
            <a:r>
              <a:rPr lang="pt-BR" sz="2800" dirty="0" smtClean="0"/>
              <a:t>),</a:t>
            </a:r>
            <a:endParaRPr lang="pt-BR" sz="2800" dirty="0"/>
          </a:p>
        </p:txBody>
      </p:sp>
      <p:sp>
        <p:nvSpPr>
          <p:cNvPr id="12" name="Rectangle 11"/>
          <p:cNvSpPr/>
          <p:nvPr/>
        </p:nvSpPr>
        <p:spPr>
          <a:xfrm>
            <a:off x="9728549" y="4191000"/>
            <a:ext cx="1244251" cy="523220"/>
          </a:xfrm>
          <a:prstGeom prst="rect">
            <a:avLst/>
          </a:prstGeom>
        </p:spPr>
        <p:txBody>
          <a:bodyPr wrap="none">
            <a:spAutoFit/>
          </a:bodyPr>
          <a:lstStyle/>
          <a:p>
            <a:r>
              <a:rPr lang="pt-BR" sz="2800" dirty="0" smtClean="0"/>
              <a:t>(</a:t>
            </a:r>
            <a:r>
              <a:rPr lang="pt-BR" sz="2800" dirty="0"/>
              <a:t>3</a:t>
            </a:r>
            <a:r>
              <a:rPr lang="pt-BR" sz="2800" dirty="0" smtClean="0"/>
              <a:t>, </a:t>
            </a:r>
            <a:r>
              <a:rPr lang="pt-BR" sz="2800" dirty="0"/>
              <a:t>b</a:t>
            </a:r>
            <a:r>
              <a:rPr lang="pt-BR" sz="2800" dirty="0" smtClean="0"/>
              <a:t>) }</a:t>
            </a:r>
            <a:endParaRPr lang="pt-BR" sz="2800" dirty="0"/>
          </a:p>
        </p:txBody>
      </p:sp>
      <p:sp>
        <p:nvSpPr>
          <p:cNvPr id="15" name="Rectangle 14"/>
          <p:cNvSpPr/>
          <p:nvPr/>
        </p:nvSpPr>
        <p:spPr>
          <a:xfrm>
            <a:off x="3223754" y="4191000"/>
            <a:ext cx="2519664" cy="523220"/>
          </a:xfrm>
          <a:prstGeom prst="rect">
            <a:avLst/>
          </a:prstGeom>
        </p:spPr>
        <p:txBody>
          <a:bodyPr wrap="none">
            <a:spAutoFit/>
          </a:bodyPr>
          <a:lstStyle/>
          <a:p>
            <a:r>
              <a:rPr lang="pt-BR" sz="2800" dirty="0">
                <a:solidFill>
                  <a:srgbClr val="0000FF"/>
                </a:solidFill>
              </a:rPr>
              <a:t>A × B </a:t>
            </a:r>
            <a:r>
              <a:rPr lang="pt-BR" sz="2800" dirty="0"/>
              <a:t>= {(1, a),</a:t>
            </a:r>
            <a:endParaRPr lang="en-IN" sz="2800" dirty="0"/>
          </a:p>
        </p:txBody>
      </p:sp>
      <p:sp>
        <p:nvSpPr>
          <p:cNvPr id="16" name="Rectangle 15"/>
          <p:cNvSpPr/>
          <p:nvPr/>
        </p:nvSpPr>
        <p:spPr>
          <a:xfrm>
            <a:off x="5105400" y="5126752"/>
            <a:ext cx="1124026" cy="523220"/>
          </a:xfrm>
          <a:prstGeom prst="rect">
            <a:avLst/>
          </a:prstGeom>
        </p:spPr>
        <p:txBody>
          <a:bodyPr wrap="none">
            <a:spAutoFit/>
          </a:bodyPr>
          <a:lstStyle/>
          <a:p>
            <a:r>
              <a:rPr lang="pt-BR" sz="2800" dirty="0" smtClean="0"/>
              <a:t>(2, </a:t>
            </a:r>
            <a:r>
              <a:rPr lang="pt-BR" sz="2800" dirty="0"/>
              <a:t>a</a:t>
            </a:r>
            <a:r>
              <a:rPr lang="pt-BR" sz="2800" dirty="0" smtClean="0"/>
              <a:t>),</a:t>
            </a:r>
            <a:endParaRPr lang="pt-BR" sz="2800" dirty="0"/>
          </a:p>
        </p:txBody>
      </p:sp>
      <p:sp>
        <p:nvSpPr>
          <p:cNvPr id="17" name="Rectangle 16"/>
          <p:cNvSpPr/>
          <p:nvPr/>
        </p:nvSpPr>
        <p:spPr>
          <a:xfrm>
            <a:off x="6096000" y="5126752"/>
            <a:ext cx="1244251" cy="523220"/>
          </a:xfrm>
          <a:prstGeom prst="rect">
            <a:avLst/>
          </a:prstGeom>
        </p:spPr>
        <p:txBody>
          <a:bodyPr wrap="none">
            <a:spAutoFit/>
          </a:bodyPr>
          <a:lstStyle/>
          <a:p>
            <a:r>
              <a:rPr lang="pt-BR" sz="2800" dirty="0" smtClean="0"/>
              <a:t>(3, </a:t>
            </a:r>
            <a:r>
              <a:rPr lang="pt-BR" sz="2800" dirty="0"/>
              <a:t>a</a:t>
            </a:r>
            <a:r>
              <a:rPr lang="pt-BR" sz="2800" dirty="0" smtClean="0"/>
              <a:t>) }</a:t>
            </a:r>
            <a:endParaRPr lang="pt-BR" sz="2800" dirty="0"/>
          </a:p>
        </p:txBody>
      </p:sp>
      <p:sp>
        <p:nvSpPr>
          <p:cNvPr id="21" name="Rectangle 20"/>
          <p:cNvSpPr/>
          <p:nvPr/>
        </p:nvSpPr>
        <p:spPr>
          <a:xfrm>
            <a:off x="3200400" y="5105400"/>
            <a:ext cx="2113079" cy="523220"/>
          </a:xfrm>
          <a:prstGeom prst="rect">
            <a:avLst/>
          </a:prstGeom>
        </p:spPr>
        <p:txBody>
          <a:bodyPr wrap="none">
            <a:spAutoFit/>
          </a:bodyPr>
          <a:lstStyle/>
          <a:p>
            <a:r>
              <a:rPr lang="pt-BR" sz="2800" dirty="0" smtClean="0">
                <a:solidFill>
                  <a:srgbClr val="0000FF"/>
                </a:solidFill>
              </a:rPr>
              <a:t>R</a:t>
            </a:r>
            <a:r>
              <a:rPr lang="pt-BR" sz="2800" baseline="-25000" dirty="0" smtClean="0">
                <a:solidFill>
                  <a:srgbClr val="0000FF"/>
                </a:solidFill>
              </a:rPr>
              <a:t>1</a:t>
            </a:r>
            <a:r>
              <a:rPr lang="pt-BR" sz="2800" dirty="0" smtClean="0">
                <a:solidFill>
                  <a:srgbClr val="0000FF"/>
                </a:solidFill>
              </a:rPr>
              <a:t> </a:t>
            </a:r>
            <a:r>
              <a:rPr lang="pt-BR" sz="2800" dirty="0"/>
              <a:t>= {(1, a),</a:t>
            </a:r>
            <a:endParaRPr lang="en-IN" sz="2800" dirty="0"/>
          </a:p>
        </p:txBody>
      </p:sp>
      <p:sp>
        <p:nvSpPr>
          <p:cNvPr id="22" name="Rectangle 21"/>
          <p:cNvSpPr/>
          <p:nvPr/>
        </p:nvSpPr>
        <p:spPr>
          <a:xfrm>
            <a:off x="1638248" y="4648200"/>
            <a:ext cx="1864613" cy="523220"/>
          </a:xfrm>
          <a:prstGeom prst="rect">
            <a:avLst/>
          </a:prstGeom>
        </p:spPr>
        <p:txBody>
          <a:bodyPr wrap="none">
            <a:spAutoFit/>
          </a:bodyPr>
          <a:lstStyle/>
          <a:p>
            <a:r>
              <a:rPr lang="pt-BR" sz="2800" dirty="0" smtClean="0"/>
              <a:t>Relation is</a:t>
            </a:r>
            <a:endParaRPr lang="pt-BR" sz="2800" dirty="0"/>
          </a:p>
        </p:txBody>
      </p:sp>
      <p:sp>
        <p:nvSpPr>
          <p:cNvPr id="23" name="Rectangle 22"/>
          <p:cNvSpPr/>
          <p:nvPr/>
        </p:nvSpPr>
        <p:spPr>
          <a:xfrm>
            <a:off x="5105400" y="5725180"/>
            <a:ext cx="1124026" cy="523220"/>
          </a:xfrm>
          <a:prstGeom prst="rect">
            <a:avLst/>
          </a:prstGeom>
        </p:spPr>
        <p:txBody>
          <a:bodyPr wrap="none">
            <a:spAutoFit/>
          </a:bodyPr>
          <a:lstStyle/>
          <a:p>
            <a:r>
              <a:rPr lang="pt-BR" sz="2800" dirty="0" smtClean="0"/>
              <a:t>(2, </a:t>
            </a:r>
            <a:r>
              <a:rPr lang="pt-BR" sz="2800" dirty="0"/>
              <a:t>b</a:t>
            </a:r>
            <a:r>
              <a:rPr lang="pt-BR" sz="2800" dirty="0" smtClean="0"/>
              <a:t>),</a:t>
            </a:r>
            <a:endParaRPr lang="pt-BR" sz="2800" dirty="0"/>
          </a:p>
        </p:txBody>
      </p:sp>
      <p:sp>
        <p:nvSpPr>
          <p:cNvPr id="24" name="Rectangle 23"/>
          <p:cNvSpPr/>
          <p:nvPr/>
        </p:nvSpPr>
        <p:spPr>
          <a:xfrm>
            <a:off x="6096000" y="5725180"/>
            <a:ext cx="1244251" cy="523220"/>
          </a:xfrm>
          <a:prstGeom prst="rect">
            <a:avLst/>
          </a:prstGeom>
        </p:spPr>
        <p:txBody>
          <a:bodyPr wrap="none">
            <a:spAutoFit/>
          </a:bodyPr>
          <a:lstStyle/>
          <a:p>
            <a:r>
              <a:rPr lang="pt-BR" sz="2800" dirty="0" smtClean="0"/>
              <a:t>(3, </a:t>
            </a:r>
            <a:r>
              <a:rPr lang="pt-BR" sz="2800" dirty="0"/>
              <a:t>b</a:t>
            </a:r>
            <a:r>
              <a:rPr lang="pt-BR" sz="2800" dirty="0" smtClean="0"/>
              <a:t>) }</a:t>
            </a:r>
            <a:endParaRPr lang="pt-BR" sz="2800" dirty="0"/>
          </a:p>
        </p:txBody>
      </p:sp>
      <p:sp>
        <p:nvSpPr>
          <p:cNvPr id="25" name="Rectangle 24"/>
          <p:cNvSpPr/>
          <p:nvPr/>
        </p:nvSpPr>
        <p:spPr>
          <a:xfrm>
            <a:off x="3200400" y="5703828"/>
            <a:ext cx="2045753" cy="523220"/>
          </a:xfrm>
          <a:prstGeom prst="rect">
            <a:avLst/>
          </a:prstGeom>
        </p:spPr>
        <p:txBody>
          <a:bodyPr wrap="none">
            <a:spAutoFit/>
          </a:bodyPr>
          <a:lstStyle/>
          <a:p>
            <a:r>
              <a:rPr lang="pt-BR" sz="2800" dirty="0" smtClean="0">
                <a:solidFill>
                  <a:srgbClr val="0000FF"/>
                </a:solidFill>
              </a:rPr>
              <a:t>R</a:t>
            </a:r>
            <a:r>
              <a:rPr lang="pt-BR" sz="2800" baseline="-25000" dirty="0">
                <a:solidFill>
                  <a:srgbClr val="0000FF"/>
                </a:solidFill>
              </a:rPr>
              <a:t>2</a:t>
            </a:r>
            <a:r>
              <a:rPr lang="pt-BR" sz="2800" dirty="0" smtClean="0">
                <a:solidFill>
                  <a:srgbClr val="0000FF"/>
                </a:solidFill>
              </a:rPr>
              <a:t> </a:t>
            </a:r>
            <a:r>
              <a:rPr lang="pt-BR" sz="2800" dirty="0"/>
              <a:t>= {(1, </a:t>
            </a:r>
            <a:r>
              <a:rPr lang="pt-BR" sz="2800" dirty="0" smtClean="0"/>
              <a:t>b),</a:t>
            </a:r>
            <a:endParaRPr lang="en-IN" sz="2800" dirty="0"/>
          </a:p>
        </p:txBody>
      </p:sp>
      <p:sp>
        <p:nvSpPr>
          <p:cNvPr id="26" name="Rectangle 25"/>
          <p:cNvSpPr/>
          <p:nvPr/>
        </p:nvSpPr>
        <p:spPr>
          <a:xfrm>
            <a:off x="5105400" y="6258580"/>
            <a:ext cx="1244251" cy="523220"/>
          </a:xfrm>
          <a:prstGeom prst="rect">
            <a:avLst/>
          </a:prstGeom>
        </p:spPr>
        <p:txBody>
          <a:bodyPr wrap="none">
            <a:spAutoFit/>
          </a:bodyPr>
          <a:lstStyle/>
          <a:p>
            <a:r>
              <a:rPr lang="pt-BR" sz="2800" dirty="0" smtClean="0"/>
              <a:t>(1, </a:t>
            </a:r>
            <a:r>
              <a:rPr lang="pt-BR" sz="2800" dirty="0"/>
              <a:t>b</a:t>
            </a:r>
            <a:r>
              <a:rPr lang="pt-BR" sz="2800" dirty="0" smtClean="0"/>
              <a:t>) }</a:t>
            </a:r>
            <a:endParaRPr lang="pt-BR" sz="2800" dirty="0"/>
          </a:p>
        </p:txBody>
      </p:sp>
      <p:sp>
        <p:nvSpPr>
          <p:cNvPr id="28" name="Rectangle 27"/>
          <p:cNvSpPr/>
          <p:nvPr/>
        </p:nvSpPr>
        <p:spPr>
          <a:xfrm>
            <a:off x="3200400" y="6237228"/>
            <a:ext cx="2045753" cy="523220"/>
          </a:xfrm>
          <a:prstGeom prst="rect">
            <a:avLst/>
          </a:prstGeom>
        </p:spPr>
        <p:txBody>
          <a:bodyPr wrap="none">
            <a:spAutoFit/>
          </a:bodyPr>
          <a:lstStyle/>
          <a:p>
            <a:r>
              <a:rPr lang="pt-BR" sz="2800" dirty="0" smtClean="0">
                <a:solidFill>
                  <a:srgbClr val="0000FF"/>
                </a:solidFill>
              </a:rPr>
              <a:t>R</a:t>
            </a:r>
            <a:r>
              <a:rPr lang="pt-BR" sz="2800" baseline="-25000" dirty="0">
                <a:solidFill>
                  <a:srgbClr val="0000FF"/>
                </a:solidFill>
              </a:rPr>
              <a:t>3</a:t>
            </a:r>
            <a:r>
              <a:rPr lang="pt-BR" sz="2800" dirty="0" smtClean="0">
                <a:solidFill>
                  <a:srgbClr val="0000FF"/>
                </a:solidFill>
              </a:rPr>
              <a:t> </a:t>
            </a:r>
            <a:r>
              <a:rPr lang="pt-BR" sz="2800" dirty="0"/>
              <a:t>= {(1, a),</a:t>
            </a:r>
            <a:endParaRPr lang="en-IN" sz="2800" dirty="0"/>
          </a:p>
        </p:txBody>
      </p:sp>
      <p:sp>
        <p:nvSpPr>
          <p:cNvPr id="29" name="Rectangle 28"/>
          <p:cNvSpPr/>
          <p:nvPr/>
        </p:nvSpPr>
        <p:spPr>
          <a:xfrm>
            <a:off x="5097051" y="6768664"/>
            <a:ext cx="1124026" cy="523220"/>
          </a:xfrm>
          <a:prstGeom prst="rect">
            <a:avLst/>
          </a:prstGeom>
        </p:spPr>
        <p:txBody>
          <a:bodyPr wrap="none">
            <a:spAutoFit/>
          </a:bodyPr>
          <a:lstStyle/>
          <a:p>
            <a:r>
              <a:rPr lang="pt-BR" sz="2800" dirty="0"/>
              <a:t>(1, b</a:t>
            </a:r>
            <a:r>
              <a:rPr lang="pt-BR" sz="2800" dirty="0" smtClean="0"/>
              <a:t>),</a:t>
            </a:r>
            <a:endParaRPr lang="pt-BR" sz="2800" dirty="0"/>
          </a:p>
        </p:txBody>
      </p:sp>
      <p:sp>
        <p:nvSpPr>
          <p:cNvPr id="30" name="Rectangle 29"/>
          <p:cNvSpPr/>
          <p:nvPr/>
        </p:nvSpPr>
        <p:spPr>
          <a:xfrm>
            <a:off x="6087651" y="6768664"/>
            <a:ext cx="1244251" cy="523220"/>
          </a:xfrm>
          <a:prstGeom prst="rect">
            <a:avLst/>
          </a:prstGeom>
        </p:spPr>
        <p:txBody>
          <a:bodyPr wrap="none">
            <a:spAutoFit/>
          </a:bodyPr>
          <a:lstStyle/>
          <a:p>
            <a:r>
              <a:rPr lang="pt-BR" sz="2800" dirty="0" smtClean="0"/>
              <a:t>(a, </a:t>
            </a:r>
            <a:r>
              <a:rPr lang="pt-BR" sz="2800" dirty="0"/>
              <a:t>1</a:t>
            </a:r>
            <a:r>
              <a:rPr lang="pt-BR" sz="2800" dirty="0" smtClean="0"/>
              <a:t>) }</a:t>
            </a:r>
            <a:endParaRPr lang="pt-BR" sz="2800" dirty="0"/>
          </a:p>
        </p:txBody>
      </p:sp>
      <p:sp>
        <p:nvSpPr>
          <p:cNvPr id="34" name="Rectangle 33"/>
          <p:cNvSpPr/>
          <p:nvPr/>
        </p:nvSpPr>
        <p:spPr>
          <a:xfrm>
            <a:off x="3200400" y="6748955"/>
            <a:ext cx="2113079" cy="523220"/>
          </a:xfrm>
          <a:prstGeom prst="rect">
            <a:avLst/>
          </a:prstGeom>
        </p:spPr>
        <p:txBody>
          <a:bodyPr wrap="none">
            <a:spAutoFit/>
          </a:bodyPr>
          <a:lstStyle/>
          <a:p>
            <a:r>
              <a:rPr lang="pt-BR" sz="2800" dirty="0" smtClean="0">
                <a:solidFill>
                  <a:srgbClr val="0000FF"/>
                </a:solidFill>
              </a:rPr>
              <a:t>R</a:t>
            </a:r>
            <a:r>
              <a:rPr lang="pt-BR" sz="2800" baseline="-25000" dirty="0" smtClean="0">
                <a:solidFill>
                  <a:srgbClr val="0000FF"/>
                </a:solidFill>
              </a:rPr>
              <a:t>4</a:t>
            </a:r>
            <a:r>
              <a:rPr lang="pt-BR" sz="2800" dirty="0" smtClean="0">
                <a:solidFill>
                  <a:srgbClr val="0000FF"/>
                </a:solidFill>
              </a:rPr>
              <a:t> </a:t>
            </a:r>
            <a:r>
              <a:rPr lang="pt-BR" sz="2800" dirty="0"/>
              <a:t>= {(1, a),</a:t>
            </a:r>
            <a:endParaRPr lang="en-IN" sz="2800" dirty="0"/>
          </a:p>
        </p:txBody>
      </p:sp>
      <p:sp>
        <p:nvSpPr>
          <p:cNvPr id="3" name="Rectangle 2"/>
          <p:cNvSpPr/>
          <p:nvPr/>
        </p:nvSpPr>
        <p:spPr>
          <a:xfrm>
            <a:off x="9538592" y="5163537"/>
            <a:ext cx="1747273" cy="2031325"/>
          </a:xfrm>
          <a:prstGeom prst="rect">
            <a:avLst/>
          </a:prstGeom>
        </p:spPr>
        <p:txBody>
          <a:bodyPr wrap="none">
            <a:spAutoFit/>
          </a:bodyPr>
          <a:lstStyle/>
          <a:p>
            <a:pPr>
              <a:spcBef>
                <a:spcPts val="600"/>
              </a:spcBef>
              <a:spcAft>
                <a:spcPts val="600"/>
              </a:spcAft>
            </a:pPr>
            <a:r>
              <a:rPr lang="pt-BR" sz="2400" dirty="0" smtClean="0"/>
              <a:t>R</a:t>
            </a:r>
            <a:r>
              <a:rPr lang="pt-BR" sz="2400" baseline="-25000" dirty="0" smtClean="0"/>
              <a:t>1</a:t>
            </a:r>
            <a:r>
              <a:rPr lang="pt-BR" sz="2400" dirty="0" smtClean="0"/>
              <a:t> </a:t>
            </a:r>
            <a:r>
              <a:rPr lang="pt-BR" sz="2400" dirty="0" smtClean="0">
                <a:sym typeface="Symbol" panose="05050102010706020507" pitchFamily="18" charset="2"/>
              </a:rPr>
              <a:t> </a:t>
            </a:r>
            <a:r>
              <a:rPr lang="pt-BR" sz="2400" dirty="0" smtClean="0"/>
              <a:t>A X B </a:t>
            </a:r>
          </a:p>
          <a:p>
            <a:pPr>
              <a:spcBef>
                <a:spcPts val="600"/>
              </a:spcBef>
              <a:spcAft>
                <a:spcPts val="600"/>
              </a:spcAft>
            </a:pPr>
            <a:r>
              <a:rPr lang="pt-BR" sz="2400" dirty="0" smtClean="0"/>
              <a:t>R</a:t>
            </a:r>
            <a:r>
              <a:rPr lang="pt-BR" sz="2400" baseline="-25000" dirty="0" smtClean="0"/>
              <a:t>2</a:t>
            </a:r>
            <a:r>
              <a:rPr lang="pt-BR" sz="2400" dirty="0" smtClean="0"/>
              <a:t> </a:t>
            </a:r>
            <a:r>
              <a:rPr lang="pt-BR" sz="2400" dirty="0">
                <a:sym typeface="Symbol" panose="05050102010706020507" pitchFamily="18" charset="2"/>
              </a:rPr>
              <a:t> </a:t>
            </a:r>
            <a:r>
              <a:rPr lang="pt-BR" sz="2400" dirty="0"/>
              <a:t>A X </a:t>
            </a:r>
            <a:r>
              <a:rPr lang="pt-BR" sz="2400" dirty="0" smtClean="0"/>
              <a:t>B</a:t>
            </a:r>
          </a:p>
          <a:p>
            <a:pPr>
              <a:spcBef>
                <a:spcPts val="600"/>
              </a:spcBef>
              <a:spcAft>
                <a:spcPts val="600"/>
              </a:spcAft>
            </a:pPr>
            <a:r>
              <a:rPr lang="pt-BR" sz="2400" dirty="0" smtClean="0"/>
              <a:t>R</a:t>
            </a:r>
            <a:r>
              <a:rPr lang="pt-BR" sz="2400" baseline="-25000" dirty="0" smtClean="0"/>
              <a:t>3</a:t>
            </a:r>
            <a:r>
              <a:rPr lang="pt-BR" sz="2400" dirty="0" smtClean="0"/>
              <a:t> </a:t>
            </a:r>
            <a:r>
              <a:rPr lang="pt-BR" sz="2400" dirty="0">
                <a:sym typeface="Symbol" panose="05050102010706020507" pitchFamily="18" charset="2"/>
              </a:rPr>
              <a:t> </a:t>
            </a:r>
            <a:r>
              <a:rPr lang="pt-BR" sz="2400" dirty="0"/>
              <a:t>A X </a:t>
            </a:r>
            <a:r>
              <a:rPr lang="pt-BR" sz="2400" dirty="0" smtClean="0"/>
              <a:t>B</a:t>
            </a:r>
          </a:p>
          <a:p>
            <a:pPr>
              <a:spcBef>
                <a:spcPts val="600"/>
              </a:spcBef>
              <a:spcAft>
                <a:spcPts val="600"/>
              </a:spcAft>
            </a:pPr>
            <a:r>
              <a:rPr lang="pt-BR" sz="2400" dirty="0" smtClean="0"/>
              <a:t>R</a:t>
            </a:r>
            <a:r>
              <a:rPr lang="pt-BR" sz="2400" baseline="-25000" dirty="0" smtClean="0"/>
              <a:t>4</a:t>
            </a:r>
            <a:r>
              <a:rPr lang="pt-BR" sz="2400" dirty="0" smtClean="0"/>
              <a:t> </a:t>
            </a:r>
            <a:r>
              <a:rPr lang="pt-BR" sz="2400" dirty="0" smtClean="0">
                <a:sym typeface="Symbol" panose="05050102010706020507" pitchFamily="18" charset="2"/>
              </a:rPr>
              <a:t> </a:t>
            </a:r>
            <a:r>
              <a:rPr lang="pt-BR" sz="2400" dirty="0"/>
              <a:t>A X B</a:t>
            </a:r>
          </a:p>
        </p:txBody>
      </p:sp>
      <p:sp>
        <p:nvSpPr>
          <p:cNvPr id="5" name="Rectangle 4"/>
          <p:cNvSpPr/>
          <p:nvPr/>
        </p:nvSpPr>
        <p:spPr>
          <a:xfrm>
            <a:off x="11632690" y="5166955"/>
            <a:ext cx="2789546" cy="2031325"/>
          </a:xfrm>
          <a:prstGeom prst="rect">
            <a:avLst/>
          </a:prstGeom>
        </p:spPr>
        <p:txBody>
          <a:bodyPr wrap="none">
            <a:spAutoFit/>
          </a:bodyPr>
          <a:lstStyle/>
          <a:p>
            <a:pPr>
              <a:spcBef>
                <a:spcPts val="600"/>
              </a:spcBef>
              <a:spcAft>
                <a:spcPts val="600"/>
              </a:spcAft>
            </a:pPr>
            <a:r>
              <a:rPr lang="pt-BR" sz="2400" dirty="0" smtClean="0">
                <a:sym typeface="Symbol" panose="05050102010706020507" pitchFamily="18" charset="2"/>
              </a:rPr>
              <a:t> </a:t>
            </a:r>
            <a:r>
              <a:rPr lang="pt-BR" sz="2400" dirty="0" smtClean="0"/>
              <a:t>R</a:t>
            </a:r>
            <a:r>
              <a:rPr lang="pt-BR" sz="2400" baseline="-25000" dirty="0" smtClean="0"/>
              <a:t>1</a:t>
            </a:r>
            <a:r>
              <a:rPr lang="pt-BR" sz="2400" dirty="0" smtClean="0"/>
              <a:t> </a:t>
            </a:r>
            <a:r>
              <a:rPr lang="pt-BR" sz="2400" dirty="0" smtClean="0">
                <a:sym typeface="Symbol" panose="05050102010706020507" pitchFamily="18" charset="2"/>
              </a:rPr>
              <a:t>is relation</a:t>
            </a:r>
          </a:p>
          <a:p>
            <a:pPr>
              <a:spcBef>
                <a:spcPts val="600"/>
              </a:spcBef>
              <a:spcAft>
                <a:spcPts val="600"/>
              </a:spcAft>
            </a:pPr>
            <a:r>
              <a:rPr lang="pt-BR" sz="2400" dirty="0">
                <a:sym typeface="Symbol" panose="05050102010706020507" pitchFamily="18" charset="2"/>
              </a:rPr>
              <a:t> </a:t>
            </a:r>
            <a:r>
              <a:rPr lang="pt-BR" sz="2400" dirty="0" smtClean="0"/>
              <a:t>R</a:t>
            </a:r>
            <a:r>
              <a:rPr lang="pt-BR" sz="2400" baseline="-25000" dirty="0"/>
              <a:t>2</a:t>
            </a:r>
            <a:r>
              <a:rPr lang="pt-BR" sz="2400" dirty="0" smtClean="0"/>
              <a:t> </a:t>
            </a:r>
            <a:r>
              <a:rPr lang="pt-BR" sz="2400" dirty="0">
                <a:sym typeface="Symbol" panose="05050102010706020507" pitchFamily="18" charset="2"/>
              </a:rPr>
              <a:t>is relation</a:t>
            </a:r>
            <a:endParaRPr lang="en-IN" sz="2400" dirty="0"/>
          </a:p>
          <a:p>
            <a:pPr>
              <a:spcBef>
                <a:spcPts val="600"/>
              </a:spcBef>
              <a:spcAft>
                <a:spcPts val="600"/>
              </a:spcAft>
            </a:pPr>
            <a:r>
              <a:rPr lang="pt-BR" sz="2400" dirty="0">
                <a:sym typeface="Symbol" panose="05050102010706020507" pitchFamily="18" charset="2"/>
              </a:rPr>
              <a:t> </a:t>
            </a:r>
            <a:r>
              <a:rPr lang="pt-BR" sz="2400" dirty="0" smtClean="0"/>
              <a:t>R</a:t>
            </a:r>
            <a:r>
              <a:rPr lang="pt-BR" sz="2400" baseline="-25000" dirty="0"/>
              <a:t>3</a:t>
            </a:r>
            <a:r>
              <a:rPr lang="pt-BR" sz="2400" dirty="0" smtClean="0"/>
              <a:t> </a:t>
            </a:r>
            <a:r>
              <a:rPr lang="pt-BR" sz="2400" dirty="0">
                <a:sym typeface="Symbol" panose="05050102010706020507" pitchFamily="18" charset="2"/>
              </a:rPr>
              <a:t>is relation</a:t>
            </a:r>
            <a:endParaRPr lang="en-IN" sz="2400" dirty="0"/>
          </a:p>
          <a:p>
            <a:pPr>
              <a:spcBef>
                <a:spcPts val="600"/>
              </a:spcBef>
              <a:spcAft>
                <a:spcPts val="600"/>
              </a:spcAft>
            </a:pPr>
            <a:r>
              <a:rPr lang="pt-BR" sz="2400" dirty="0">
                <a:sym typeface="Symbol" panose="05050102010706020507" pitchFamily="18" charset="2"/>
              </a:rPr>
              <a:t> </a:t>
            </a:r>
            <a:r>
              <a:rPr lang="pt-BR" sz="2400" dirty="0" smtClean="0"/>
              <a:t>R</a:t>
            </a:r>
            <a:r>
              <a:rPr lang="pt-BR" sz="2400" baseline="-25000" dirty="0"/>
              <a:t>4</a:t>
            </a:r>
            <a:r>
              <a:rPr lang="pt-BR" sz="2400" dirty="0" smtClean="0"/>
              <a:t> </a:t>
            </a:r>
            <a:r>
              <a:rPr lang="pt-BR" sz="2400" dirty="0">
                <a:sym typeface="Symbol" panose="05050102010706020507" pitchFamily="18" charset="2"/>
              </a:rPr>
              <a:t>is </a:t>
            </a:r>
            <a:r>
              <a:rPr lang="pt-BR" sz="2400" dirty="0" smtClean="0">
                <a:sym typeface="Symbol" panose="05050102010706020507" pitchFamily="18" charset="2"/>
              </a:rPr>
              <a:t>not relation</a:t>
            </a:r>
            <a:endParaRPr lang="en-IN" sz="2400" dirty="0"/>
          </a:p>
        </p:txBody>
      </p:sp>
    </p:spTree>
    <p:extLst>
      <p:ext uri="{BB962C8B-B14F-4D97-AF65-F5344CB8AC3E}">
        <p14:creationId xmlns:p14="http://schemas.microsoft.com/office/powerpoint/2010/main" val="423733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80">
                                          <p:stCondLst>
                                            <p:cond delay="0"/>
                                          </p:stCondLst>
                                        </p:cTn>
                                        <p:tgtEl>
                                          <p:spTgt spid="6">
                                            <p:txEl>
                                              <p:pRg st="1" end="1"/>
                                            </p:txEl>
                                          </p:spTgt>
                                        </p:tgtEl>
                                      </p:cBhvr>
                                    </p:animEffect>
                                    <p:anim calcmode="lin" valueType="num">
                                      <p:cBhvr>
                                        <p:cTn id="8" dur="1822" tmFilter="0,0; 0.14,0.36; 0.43,0.73; 0.71,0.91; 1.0,1.0">
                                          <p:stCondLst>
                                            <p:cond delay="0"/>
                                          </p:stCondLst>
                                        </p:cTn>
                                        <p:tgtEl>
                                          <p:spTgt spid="6">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1" end="1"/>
                                            </p:txEl>
                                          </p:spTgt>
                                        </p:tgtEl>
                                      </p:cBhvr>
                                      <p:to x="100000" y="60000"/>
                                    </p:animScale>
                                    <p:animScale>
                                      <p:cBhvr>
                                        <p:cTn id="14" dur="166" decel="50000">
                                          <p:stCondLst>
                                            <p:cond delay="676"/>
                                          </p:stCondLst>
                                        </p:cTn>
                                        <p:tgtEl>
                                          <p:spTgt spid="6">
                                            <p:txEl>
                                              <p:pRg st="1" end="1"/>
                                            </p:txEl>
                                          </p:spTgt>
                                        </p:tgtEl>
                                      </p:cBhvr>
                                      <p:to x="100000" y="100000"/>
                                    </p:animScale>
                                    <p:animScale>
                                      <p:cBhvr>
                                        <p:cTn id="15" dur="26">
                                          <p:stCondLst>
                                            <p:cond delay="1312"/>
                                          </p:stCondLst>
                                        </p:cTn>
                                        <p:tgtEl>
                                          <p:spTgt spid="6">
                                            <p:txEl>
                                              <p:pRg st="1" end="1"/>
                                            </p:txEl>
                                          </p:spTgt>
                                        </p:tgtEl>
                                      </p:cBhvr>
                                      <p:to x="100000" y="80000"/>
                                    </p:animScale>
                                    <p:animScale>
                                      <p:cBhvr>
                                        <p:cTn id="16" dur="166" decel="50000">
                                          <p:stCondLst>
                                            <p:cond delay="1338"/>
                                          </p:stCondLst>
                                        </p:cTn>
                                        <p:tgtEl>
                                          <p:spTgt spid="6">
                                            <p:txEl>
                                              <p:pRg st="1" end="1"/>
                                            </p:txEl>
                                          </p:spTgt>
                                        </p:tgtEl>
                                      </p:cBhvr>
                                      <p:to x="100000" y="100000"/>
                                    </p:animScale>
                                    <p:animScale>
                                      <p:cBhvr>
                                        <p:cTn id="17" dur="26">
                                          <p:stCondLst>
                                            <p:cond delay="1642"/>
                                          </p:stCondLst>
                                        </p:cTn>
                                        <p:tgtEl>
                                          <p:spTgt spid="6">
                                            <p:txEl>
                                              <p:pRg st="1" end="1"/>
                                            </p:txEl>
                                          </p:spTgt>
                                        </p:tgtEl>
                                      </p:cBhvr>
                                      <p:to x="100000" y="90000"/>
                                    </p:animScale>
                                    <p:animScale>
                                      <p:cBhvr>
                                        <p:cTn id="18" dur="166" decel="50000">
                                          <p:stCondLst>
                                            <p:cond delay="1668"/>
                                          </p:stCondLst>
                                        </p:cTn>
                                        <p:tgtEl>
                                          <p:spTgt spid="6">
                                            <p:txEl>
                                              <p:pRg st="1" end="1"/>
                                            </p:txEl>
                                          </p:spTgt>
                                        </p:tgtEl>
                                      </p:cBhvr>
                                      <p:to x="100000" y="100000"/>
                                    </p:animScale>
                                    <p:animScale>
                                      <p:cBhvr>
                                        <p:cTn id="19" dur="26">
                                          <p:stCondLst>
                                            <p:cond delay="1808"/>
                                          </p:stCondLst>
                                        </p:cTn>
                                        <p:tgtEl>
                                          <p:spTgt spid="6">
                                            <p:txEl>
                                              <p:pRg st="1" end="1"/>
                                            </p:txEl>
                                          </p:spTgt>
                                        </p:tgtEl>
                                      </p:cBhvr>
                                      <p:to x="100000" y="95000"/>
                                    </p:animScale>
                                    <p:animScale>
                                      <p:cBhvr>
                                        <p:cTn id="20" dur="166" decel="50000">
                                          <p:stCondLst>
                                            <p:cond delay="1834"/>
                                          </p:stCondLst>
                                        </p:cTn>
                                        <p:tgtEl>
                                          <p:spTgt spid="6">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 calcmode="lin" valueType="num">
                                      <p:cBhvr additive="base">
                                        <p:cTn id="3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 calcmode="lin" valueType="num">
                                      <p:cBhvr additive="base">
                                        <p:cTn id="4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 calcmode="lin" valueType="num">
                                      <p:cBhvr additive="base">
                                        <p:cTn id="4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xEl>
                                              <p:pRg st="0" end="0"/>
                                            </p:txEl>
                                          </p:spTgt>
                                        </p:tgtEl>
                                        <p:attrNameLst>
                                          <p:attrName>style.visibility</p:attrName>
                                        </p:attrNameLst>
                                      </p:cBhvr>
                                      <p:to>
                                        <p:strVal val="visible"/>
                                      </p:to>
                                    </p:set>
                                    <p:anim calcmode="lin" valueType="num">
                                      <p:cBhvr additive="base">
                                        <p:cTn id="5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
                                            <p:txEl>
                                              <p:pRg st="0" end="0"/>
                                            </p:txEl>
                                          </p:spTgt>
                                        </p:tgtEl>
                                        <p:attrNameLst>
                                          <p:attrName>style.visibility</p:attrName>
                                        </p:attrNameLst>
                                      </p:cBhvr>
                                      <p:to>
                                        <p:strVal val="visible"/>
                                      </p:to>
                                    </p:set>
                                    <p:anim calcmode="lin" valueType="num">
                                      <p:cBhvr additive="base">
                                        <p:cTn id="61"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anim calcmode="lin" valueType="num">
                                      <p:cBhvr additive="base">
                                        <p:cTn id="6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2">
                                            <p:txEl>
                                              <p:pRg st="0" end="0"/>
                                            </p:txEl>
                                          </p:spTgt>
                                        </p:tgtEl>
                                        <p:attrNameLst>
                                          <p:attrName>style.visibility</p:attrName>
                                        </p:attrNameLst>
                                      </p:cBhvr>
                                      <p:to>
                                        <p:strVal val="visible"/>
                                      </p:to>
                                    </p:set>
                                    <p:anim calcmode="lin" valueType="num">
                                      <p:cBhvr additive="base">
                                        <p:cTn id="7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additive="base">
                                        <p:cTn id="85" dur="500" fill="hold"/>
                                        <p:tgtEl>
                                          <p:spTgt spid="16"/>
                                        </p:tgtEl>
                                        <p:attrNameLst>
                                          <p:attrName>ppt_x</p:attrName>
                                        </p:attrNameLst>
                                      </p:cBhvr>
                                      <p:tavLst>
                                        <p:tav tm="0">
                                          <p:val>
                                            <p:strVal val="#ppt_x"/>
                                          </p:val>
                                        </p:tav>
                                        <p:tav tm="100000">
                                          <p:val>
                                            <p:strVal val="#ppt_x"/>
                                          </p:val>
                                        </p:tav>
                                      </p:tavLst>
                                    </p:anim>
                                    <p:anim calcmode="lin" valueType="num">
                                      <p:cBhvr additive="base">
                                        <p:cTn id="8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additive="base">
                                        <p:cTn id="91" dur="500" fill="hold"/>
                                        <p:tgtEl>
                                          <p:spTgt spid="17"/>
                                        </p:tgtEl>
                                        <p:attrNameLst>
                                          <p:attrName>ppt_x</p:attrName>
                                        </p:attrNameLst>
                                      </p:cBhvr>
                                      <p:tavLst>
                                        <p:tav tm="0">
                                          <p:val>
                                            <p:strVal val="#ppt_x"/>
                                          </p:val>
                                        </p:tav>
                                        <p:tav tm="100000">
                                          <p:val>
                                            <p:strVal val="#ppt_x"/>
                                          </p:val>
                                        </p:tav>
                                      </p:tavLst>
                                    </p:anim>
                                    <p:anim calcmode="lin" valueType="num">
                                      <p:cBhvr additive="base">
                                        <p:cTn id="9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0" end="0"/>
                                            </p:txEl>
                                          </p:spTgt>
                                        </p:tgtEl>
                                        <p:attrNameLst>
                                          <p:attrName>style.visibility</p:attrName>
                                        </p:attrNameLst>
                                      </p:cBhvr>
                                      <p:to>
                                        <p:strVal val="visible"/>
                                      </p:to>
                                    </p:set>
                                    <p:anim calcmode="lin" valueType="num">
                                      <p:cBhvr additive="base">
                                        <p:cTn id="9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6" presetClass="entr" presetSubtype="0" fill="hold" nodeType="clickEffect">
                                  <p:stCondLst>
                                    <p:cond delay="0"/>
                                  </p:stCondLst>
                                  <p:childTnLst>
                                    <p:set>
                                      <p:cBhvr>
                                        <p:cTn id="102" dur="1" fill="hold">
                                          <p:stCondLst>
                                            <p:cond delay="0"/>
                                          </p:stCondLst>
                                        </p:cTn>
                                        <p:tgtEl>
                                          <p:spTgt spid="5">
                                            <p:txEl>
                                              <p:pRg st="0" end="0"/>
                                            </p:txEl>
                                          </p:spTgt>
                                        </p:tgtEl>
                                        <p:attrNameLst>
                                          <p:attrName>style.visibility</p:attrName>
                                        </p:attrNameLst>
                                      </p:cBhvr>
                                      <p:to>
                                        <p:strVal val="visible"/>
                                      </p:to>
                                    </p:set>
                                    <p:animEffect transition="in" filter="wipe(down)">
                                      <p:cBhvr>
                                        <p:cTn id="103" dur="580">
                                          <p:stCondLst>
                                            <p:cond delay="0"/>
                                          </p:stCondLst>
                                        </p:cTn>
                                        <p:tgtEl>
                                          <p:spTgt spid="5">
                                            <p:txEl>
                                              <p:pRg st="0" end="0"/>
                                            </p:txEl>
                                          </p:spTgt>
                                        </p:tgtEl>
                                      </p:cBhvr>
                                    </p:animEffect>
                                    <p:anim calcmode="lin" valueType="num">
                                      <p:cBhvr>
                                        <p:cTn id="104"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5">
                                            <p:txEl>
                                              <p:pRg st="0" end="0"/>
                                            </p:txEl>
                                          </p:spTgt>
                                        </p:tgtEl>
                                      </p:cBhvr>
                                      <p:to x="100000" y="60000"/>
                                    </p:animScale>
                                    <p:animScale>
                                      <p:cBhvr>
                                        <p:cTn id="110" dur="166" decel="50000">
                                          <p:stCondLst>
                                            <p:cond delay="676"/>
                                          </p:stCondLst>
                                        </p:cTn>
                                        <p:tgtEl>
                                          <p:spTgt spid="5">
                                            <p:txEl>
                                              <p:pRg st="0" end="0"/>
                                            </p:txEl>
                                          </p:spTgt>
                                        </p:tgtEl>
                                      </p:cBhvr>
                                      <p:to x="100000" y="100000"/>
                                    </p:animScale>
                                    <p:animScale>
                                      <p:cBhvr>
                                        <p:cTn id="111" dur="26">
                                          <p:stCondLst>
                                            <p:cond delay="1312"/>
                                          </p:stCondLst>
                                        </p:cTn>
                                        <p:tgtEl>
                                          <p:spTgt spid="5">
                                            <p:txEl>
                                              <p:pRg st="0" end="0"/>
                                            </p:txEl>
                                          </p:spTgt>
                                        </p:tgtEl>
                                      </p:cBhvr>
                                      <p:to x="100000" y="80000"/>
                                    </p:animScale>
                                    <p:animScale>
                                      <p:cBhvr>
                                        <p:cTn id="112" dur="166" decel="50000">
                                          <p:stCondLst>
                                            <p:cond delay="1338"/>
                                          </p:stCondLst>
                                        </p:cTn>
                                        <p:tgtEl>
                                          <p:spTgt spid="5">
                                            <p:txEl>
                                              <p:pRg st="0" end="0"/>
                                            </p:txEl>
                                          </p:spTgt>
                                        </p:tgtEl>
                                      </p:cBhvr>
                                      <p:to x="100000" y="100000"/>
                                    </p:animScale>
                                    <p:animScale>
                                      <p:cBhvr>
                                        <p:cTn id="113" dur="26">
                                          <p:stCondLst>
                                            <p:cond delay="1642"/>
                                          </p:stCondLst>
                                        </p:cTn>
                                        <p:tgtEl>
                                          <p:spTgt spid="5">
                                            <p:txEl>
                                              <p:pRg st="0" end="0"/>
                                            </p:txEl>
                                          </p:spTgt>
                                        </p:tgtEl>
                                      </p:cBhvr>
                                      <p:to x="100000" y="90000"/>
                                    </p:animScale>
                                    <p:animScale>
                                      <p:cBhvr>
                                        <p:cTn id="114" dur="166" decel="50000">
                                          <p:stCondLst>
                                            <p:cond delay="1668"/>
                                          </p:stCondLst>
                                        </p:cTn>
                                        <p:tgtEl>
                                          <p:spTgt spid="5">
                                            <p:txEl>
                                              <p:pRg st="0" end="0"/>
                                            </p:txEl>
                                          </p:spTgt>
                                        </p:tgtEl>
                                      </p:cBhvr>
                                      <p:to x="100000" y="100000"/>
                                    </p:animScale>
                                    <p:animScale>
                                      <p:cBhvr>
                                        <p:cTn id="115" dur="26">
                                          <p:stCondLst>
                                            <p:cond delay="1808"/>
                                          </p:stCondLst>
                                        </p:cTn>
                                        <p:tgtEl>
                                          <p:spTgt spid="5">
                                            <p:txEl>
                                              <p:pRg st="0" end="0"/>
                                            </p:txEl>
                                          </p:spTgt>
                                        </p:tgtEl>
                                      </p:cBhvr>
                                      <p:to x="100000" y="95000"/>
                                    </p:animScale>
                                    <p:animScale>
                                      <p:cBhvr>
                                        <p:cTn id="116" dur="166" decel="50000">
                                          <p:stCondLst>
                                            <p:cond delay="1834"/>
                                          </p:stCondLst>
                                        </p:cTn>
                                        <p:tgtEl>
                                          <p:spTgt spid="5">
                                            <p:txEl>
                                              <p:pRg st="0" end="0"/>
                                            </p:txEl>
                                          </p:spTgt>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5"/>
                                        </p:tgtEl>
                                        <p:attrNameLst>
                                          <p:attrName>style.visibility</p:attrName>
                                        </p:attrNameLst>
                                      </p:cBhvr>
                                      <p:to>
                                        <p:strVal val="visible"/>
                                      </p:to>
                                    </p:set>
                                    <p:anim calcmode="lin" valueType="num">
                                      <p:cBhvr additive="base">
                                        <p:cTn id="121" dur="500" fill="hold"/>
                                        <p:tgtEl>
                                          <p:spTgt spid="25"/>
                                        </p:tgtEl>
                                        <p:attrNameLst>
                                          <p:attrName>ppt_x</p:attrName>
                                        </p:attrNameLst>
                                      </p:cBhvr>
                                      <p:tavLst>
                                        <p:tav tm="0">
                                          <p:val>
                                            <p:strVal val="#ppt_x"/>
                                          </p:val>
                                        </p:tav>
                                        <p:tav tm="100000">
                                          <p:val>
                                            <p:strVal val="#ppt_x"/>
                                          </p:val>
                                        </p:tav>
                                      </p:tavLst>
                                    </p:anim>
                                    <p:anim calcmode="lin" valueType="num">
                                      <p:cBhvr additive="base">
                                        <p:cTn id="12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3"/>
                                        </p:tgtEl>
                                        <p:attrNameLst>
                                          <p:attrName>style.visibility</p:attrName>
                                        </p:attrNameLst>
                                      </p:cBhvr>
                                      <p:to>
                                        <p:strVal val="visible"/>
                                      </p:to>
                                    </p:set>
                                    <p:anim calcmode="lin" valueType="num">
                                      <p:cBhvr additive="base">
                                        <p:cTn id="127" dur="500" fill="hold"/>
                                        <p:tgtEl>
                                          <p:spTgt spid="23"/>
                                        </p:tgtEl>
                                        <p:attrNameLst>
                                          <p:attrName>ppt_x</p:attrName>
                                        </p:attrNameLst>
                                      </p:cBhvr>
                                      <p:tavLst>
                                        <p:tav tm="0">
                                          <p:val>
                                            <p:strVal val="#ppt_x"/>
                                          </p:val>
                                        </p:tav>
                                        <p:tav tm="100000">
                                          <p:val>
                                            <p:strVal val="#ppt_x"/>
                                          </p:val>
                                        </p:tav>
                                      </p:tavLst>
                                    </p:anim>
                                    <p:anim calcmode="lin" valueType="num">
                                      <p:cBhvr additive="base">
                                        <p:cTn id="1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4"/>
                                        </p:tgtEl>
                                        <p:attrNameLst>
                                          <p:attrName>style.visibility</p:attrName>
                                        </p:attrNameLst>
                                      </p:cBhvr>
                                      <p:to>
                                        <p:strVal val="visible"/>
                                      </p:to>
                                    </p:set>
                                    <p:anim calcmode="lin" valueType="num">
                                      <p:cBhvr additive="base">
                                        <p:cTn id="133" dur="500" fill="hold"/>
                                        <p:tgtEl>
                                          <p:spTgt spid="24"/>
                                        </p:tgtEl>
                                        <p:attrNameLst>
                                          <p:attrName>ppt_x</p:attrName>
                                        </p:attrNameLst>
                                      </p:cBhvr>
                                      <p:tavLst>
                                        <p:tav tm="0">
                                          <p:val>
                                            <p:strVal val="#ppt_x"/>
                                          </p:val>
                                        </p:tav>
                                        <p:tav tm="100000">
                                          <p:val>
                                            <p:strVal val="#ppt_x"/>
                                          </p:val>
                                        </p:tav>
                                      </p:tavLst>
                                    </p:anim>
                                    <p:anim calcmode="lin" valueType="num">
                                      <p:cBhvr additive="base">
                                        <p:cTn id="1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3">
                                            <p:txEl>
                                              <p:pRg st="1" end="1"/>
                                            </p:txEl>
                                          </p:spTgt>
                                        </p:tgtEl>
                                        <p:attrNameLst>
                                          <p:attrName>style.visibility</p:attrName>
                                        </p:attrNameLst>
                                      </p:cBhvr>
                                      <p:to>
                                        <p:strVal val="visible"/>
                                      </p:to>
                                    </p:set>
                                    <p:anim calcmode="lin" valueType="num">
                                      <p:cBhvr additive="base">
                                        <p:cTn id="13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6" presetClass="entr" presetSubtype="0" fill="hold" nodeType="clickEffect">
                                  <p:stCondLst>
                                    <p:cond delay="0"/>
                                  </p:stCondLst>
                                  <p:childTnLst>
                                    <p:set>
                                      <p:cBhvr>
                                        <p:cTn id="144" dur="1" fill="hold">
                                          <p:stCondLst>
                                            <p:cond delay="0"/>
                                          </p:stCondLst>
                                        </p:cTn>
                                        <p:tgtEl>
                                          <p:spTgt spid="5">
                                            <p:txEl>
                                              <p:pRg st="1" end="1"/>
                                            </p:txEl>
                                          </p:spTgt>
                                        </p:tgtEl>
                                        <p:attrNameLst>
                                          <p:attrName>style.visibility</p:attrName>
                                        </p:attrNameLst>
                                      </p:cBhvr>
                                      <p:to>
                                        <p:strVal val="visible"/>
                                      </p:to>
                                    </p:set>
                                    <p:animEffect transition="in" filter="wipe(down)">
                                      <p:cBhvr>
                                        <p:cTn id="145" dur="580">
                                          <p:stCondLst>
                                            <p:cond delay="0"/>
                                          </p:stCondLst>
                                        </p:cTn>
                                        <p:tgtEl>
                                          <p:spTgt spid="5">
                                            <p:txEl>
                                              <p:pRg st="1" end="1"/>
                                            </p:txEl>
                                          </p:spTgt>
                                        </p:tgtEl>
                                      </p:cBhvr>
                                    </p:animEffect>
                                    <p:anim calcmode="lin" valueType="num">
                                      <p:cBhvr>
                                        <p:cTn id="146" dur="1822" tmFilter="0,0; 0.14,0.36; 0.43,0.73; 0.71,0.91; 1.0,1.0">
                                          <p:stCondLst>
                                            <p:cond delay="0"/>
                                          </p:stCondLst>
                                        </p:cTn>
                                        <p:tgtEl>
                                          <p:spTgt spid="5">
                                            <p:txEl>
                                              <p:pRg st="1" end="1"/>
                                            </p:txEl>
                                          </p:spTgt>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5">
                                            <p:txEl>
                                              <p:pRg st="1" end="1"/>
                                            </p:txEl>
                                          </p:spTgt>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5">
                                            <p:txEl>
                                              <p:pRg st="1" end="1"/>
                                            </p:txEl>
                                          </p:spTgt>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5">
                                            <p:txEl>
                                              <p:pRg st="1" end="1"/>
                                            </p:txEl>
                                          </p:spTgt>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5">
                                            <p:txEl>
                                              <p:pRg st="1" end="1"/>
                                            </p:txEl>
                                          </p:spTgt>
                                        </p:tgtEl>
                                        <p:attrNameLst>
                                          <p:attrName>ppt_y</p:attrName>
                                        </p:attrNameLst>
                                      </p:cBhvr>
                                      <p:tavLst>
                                        <p:tav tm="0" fmla="#ppt_y-sin(pi*$)/81">
                                          <p:val>
                                            <p:fltVal val="0"/>
                                          </p:val>
                                        </p:tav>
                                        <p:tav tm="100000">
                                          <p:val>
                                            <p:fltVal val="1"/>
                                          </p:val>
                                        </p:tav>
                                      </p:tavLst>
                                    </p:anim>
                                    <p:animScale>
                                      <p:cBhvr>
                                        <p:cTn id="151" dur="26">
                                          <p:stCondLst>
                                            <p:cond delay="650"/>
                                          </p:stCondLst>
                                        </p:cTn>
                                        <p:tgtEl>
                                          <p:spTgt spid="5">
                                            <p:txEl>
                                              <p:pRg st="1" end="1"/>
                                            </p:txEl>
                                          </p:spTgt>
                                        </p:tgtEl>
                                      </p:cBhvr>
                                      <p:to x="100000" y="60000"/>
                                    </p:animScale>
                                    <p:animScale>
                                      <p:cBhvr>
                                        <p:cTn id="152" dur="166" decel="50000">
                                          <p:stCondLst>
                                            <p:cond delay="676"/>
                                          </p:stCondLst>
                                        </p:cTn>
                                        <p:tgtEl>
                                          <p:spTgt spid="5">
                                            <p:txEl>
                                              <p:pRg st="1" end="1"/>
                                            </p:txEl>
                                          </p:spTgt>
                                        </p:tgtEl>
                                      </p:cBhvr>
                                      <p:to x="100000" y="100000"/>
                                    </p:animScale>
                                    <p:animScale>
                                      <p:cBhvr>
                                        <p:cTn id="153" dur="26">
                                          <p:stCondLst>
                                            <p:cond delay="1312"/>
                                          </p:stCondLst>
                                        </p:cTn>
                                        <p:tgtEl>
                                          <p:spTgt spid="5">
                                            <p:txEl>
                                              <p:pRg st="1" end="1"/>
                                            </p:txEl>
                                          </p:spTgt>
                                        </p:tgtEl>
                                      </p:cBhvr>
                                      <p:to x="100000" y="80000"/>
                                    </p:animScale>
                                    <p:animScale>
                                      <p:cBhvr>
                                        <p:cTn id="154" dur="166" decel="50000">
                                          <p:stCondLst>
                                            <p:cond delay="1338"/>
                                          </p:stCondLst>
                                        </p:cTn>
                                        <p:tgtEl>
                                          <p:spTgt spid="5">
                                            <p:txEl>
                                              <p:pRg st="1" end="1"/>
                                            </p:txEl>
                                          </p:spTgt>
                                        </p:tgtEl>
                                      </p:cBhvr>
                                      <p:to x="100000" y="100000"/>
                                    </p:animScale>
                                    <p:animScale>
                                      <p:cBhvr>
                                        <p:cTn id="155" dur="26">
                                          <p:stCondLst>
                                            <p:cond delay="1642"/>
                                          </p:stCondLst>
                                        </p:cTn>
                                        <p:tgtEl>
                                          <p:spTgt spid="5">
                                            <p:txEl>
                                              <p:pRg st="1" end="1"/>
                                            </p:txEl>
                                          </p:spTgt>
                                        </p:tgtEl>
                                      </p:cBhvr>
                                      <p:to x="100000" y="90000"/>
                                    </p:animScale>
                                    <p:animScale>
                                      <p:cBhvr>
                                        <p:cTn id="156" dur="166" decel="50000">
                                          <p:stCondLst>
                                            <p:cond delay="1668"/>
                                          </p:stCondLst>
                                        </p:cTn>
                                        <p:tgtEl>
                                          <p:spTgt spid="5">
                                            <p:txEl>
                                              <p:pRg st="1" end="1"/>
                                            </p:txEl>
                                          </p:spTgt>
                                        </p:tgtEl>
                                      </p:cBhvr>
                                      <p:to x="100000" y="100000"/>
                                    </p:animScale>
                                    <p:animScale>
                                      <p:cBhvr>
                                        <p:cTn id="157" dur="26">
                                          <p:stCondLst>
                                            <p:cond delay="1808"/>
                                          </p:stCondLst>
                                        </p:cTn>
                                        <p:tgtEl>
                                          <p:spTgt spid="5">
                                            <p:txEl>
                                              <p:pRg st="1" end="1"/>
                                            </p:txEl>
                                          </p:spTgt>
                                        </p:tgtEl>
                                      </p:cBhvr>
                                      <p:to x="100000" y="95000"/>
                                    </p:animScale>
                                    <p:animScale>
                                      <p:cBhvr>
                                        <p:cTn id="158" dur="166" decel="50000">
                                          <p:stCondLst>
                                            <p:cond delay="1834"/>
                                          </p:stCondLst>
                                        </p:cTn>
                                        <p:tgtEl>
                                          <p:spTgt spid="5">
                                            <p:txEl>
                                              <p:pRg st="1" end="1"/>
                                            </p:txEl>
                                          </p:spTgt>
                                        </p:tgtEl>
                                      </p:cBhvr>
                                      <p:to x="100000" y="100000"/>
                                    </p:animScale>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28"/>
                                        </p:tgtEl>
                                        <p:attrNameLst>
                                          <p:attrName>style.visibility</p:attrName>
                                        </p:attrNameLst>
                                      </p:cBhvr>
                                      <p:to>
                                        <p:strVal val="visible"/>
                                      </p:to>
                                    </p:set>
                                    <p:anim calcmode="lin" valueType="num">
                                      <p:cBhvr additive="base">
                                        <p:cTn id="163" dur="500" fill="hold"/>
                                        <p:tgtEl>
                                          <p:spTgt spid="28"/>
                                        </p:tgtEl>
                                        <p:attrNameLst>
                                          <p:attrName>ppt_x</p:attrName>
                                        </p:attrNameLst>
                                      </p:cBhvr>
                                      <p:tavLst>
                                        <p:tav tm="0">
                                          <p:val>
                                            <p:strVal val="#ppt_x"/>
                                          </p:val>
                                        </p:tav>
                                        <p:tav tm="100000">
                                          <p:val>
                                            <p:strVal val="#ppt_x"/>
                                          </p:val>
                                        </p:tav>
                                      </p:tavLst>
                                    </p:anim>
                                    <p:anim calcmode="lin" valueType="num">
                                      <p:cBhvr additive="base">
                                        <p:cTn id="16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26"/>
                                        </p:tgtEl>
                                        <p:attrNameLst>
                                          <p:attrName>style.visibility</p:attrName>
                                        </p:attrNameLst>
                                      </p:cBhvr>
                                      <p:to>
                                        <p:strVal val="visible"/>
                                      </p:to>
                                    </p:set>
                                    <p:anim calcmode="lin" valueType="num">
                                      <p:cBhvr additive="base">
                                        <p:cTn id="169" dur="500" fill="hold"/>
                                        <p:tgtEl>
                                          <p:spTgt spid="26"/>
                                        </p:tgtEl>
                                        <p:attrNameLst>
                                          <p:attrName>ppt_x</p:attrName>
                                        </p:attrNameLst>
                                      </p:cBhvr>
                                      <p:tavLst>
                                        <p:tav tm="0">
                                          <p:val>
                                            <p:strVal val="#ppt_x"/>
                                          </p:val>
                                        </p:tav>
                                        <p:tav tm="100000">
                                          <p:val>
                                            <p:strVal val="#ppt_x"/>
                                          </p:val>
                                        </p:tav>
                                      </p:tavLst>
                                    </p:anim>
                                    <p:anim calcmode="lin" valueType="num">
                                      <p:cBhvr additive="base">
                                        <p:cTn id="17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nodeType="clickEffect">
                                  <p:stCondLst>
                                    <p:cond delay="0"/>
                                  </p:stCondLst>
                                  <p:childTnLst>
                                    <p:set>
                                      <p:cBhvr>
                                        <p:cTn id="174" dur="1" fill="hold">
                                          <p:stCondLst>
                                            <p:cond delay="0"/>
                                          </p:stCondLst>
                                        </p:cTn>
                                        <p:tgtEl>
                                          <p:spTgt spid="3">
                                            <p:txEl>
                                              <p:pRg st="2" end="2"/>
                                            </p:txEl>
                                          </p:spTgt>
                                        </p:tgtEl>
                                        <p:attrNameLst>
                                          <p:attrName>style.visibility</p:attrName>
                                        </p:attrNameLst>
                                      </p:cBhvr>
                                      <p:to>
                                        <p:strVal val="visible"/>
                                      </p:to>
                                    </p:set>
                                    <p:anim calcmode="lin" valueType="num">
                                      <p:cBhvr additive="base">
                                        <p:cTn id="17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6" presetClass="entr" presetSubtype="0" fill="hold" nodeType="clickEffect">
                                  <p:stCondLst>
                                    <p:cond delay="0"/>
                                  </p:stCondLst>
                                  <p:childTnLst>
                                    <p:set>
                                      <p:cBhvr>
                                        <p:cTn id="180" dur="1" fill="hold">
                                          <p:stCondLst>
                                            <p:cond delay="0"/>
                                          </p:stCondLst>
                                        </p:cTn>
                                        <p:tgtEl>
                                          <p:spTgt spid="5">
                                            <p:txEl>
                                              <p:pRg st="2" end="2"/>
                                            </p:txEl>
                                          </p:spTgt>
                                        </p:tgtEl>
                                        <p:attrNameLst>
                                          <p:attrName>style.visibility</p:attrName>
                                        </p:attrNameLst>
                                      </p:cBhvr>
                                      <p:to>
                                        <p:strVal val="visible"/>
                                      </p:to>
                                    </p:set>
                                    <p:animEffect transition="in" filter="wipe(down)">
                                      <p:cBhvr>
                                        <p:cTn id="181" dur="580">
                                          <p:stCondLst>
                                            <p:cond delay="0"/>
                                          </p:stCondLst>
                                        </p:cTn>
                                        <p:tgtEl>
                                          <p:spTgt spid="5">
                                            <p:txEl>
                                              <p:pRg st="2" end="2"/>
                                            </p:txEl>
                                          </p:spTgt>
                                        </p:tgtEl>
                                      </p:cBhvr>
                                    </p:animEffect>
                                    <p:anim calcmode="lin" valueType="num">
                                      <p:cBhvr>
                                        <p:cTn id="182"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183"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184"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185"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186"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187" dur="26">
                                          <p:stCondLst>
                                            <p:cond delay="650"/>
                                          </p:stCondLst>
                                        </p:cTn>
                                        <p:tgtEl>
                                          <p:spTgt spid="5">
                                            <p:txEl>
                                              <p:pRg st="2" end="2"/>
                                            </p:txEl>
                                          </p:spTgt>
                                        </p:tgtEl>
                                      </p:cBhvr>
                                      <p:to x="100000" y="60000"/>
                                    </p:animScale>
                                    <p:animScale>
                                      <p:cBhvr>
                                        <p:cTn id="188" dur="166" decel="50000">
                                          <p:stCondLst>
                                            <p:cond delay="676"/>
                                          </p:stCondLst>
                                        </p:cTn>
                                        <p:tgtEl>
                                          <p:spTgt spid="5">
                                            <p:txEl>
                                              <p:pRg st="2" end="2"/>
                                            </p:txEl>
                                          </p:spTgt>
                                        </p:tgtEl>
                                      </p:cBhvr>
                                      <p:to x="100000" y="100000"/>
                                    </p:animScale>
                                    <p:animScale>
                                      <p:cBhvr>
                                        <p:cTn id="189" dur="26">
                                          <p:stCondLst>
                                            <p:cond delay="1312"/>
                                          </p:stCondLst>
                                        </p:cTn>
                                        <p:tgtEl>
                                          <p:spTgt spid="5">
                                            <p:txEl>
                                              <p:pRg st="2" end="2"/>
                                            </p:txEl>
                                          </p:spTgt>
                                        </p:tgtEl>
                                      </p:cBhvr>
                                      <p:to x="100000" y="80000"/>
                                    </p:animScale>
                                    <p:animScale>
                                      <p:cBhvr>
                                        <p:cTn id="190" dur="166" decel="50000">
                                          <p:stCondLst>
                                            <p:cond delay="1338"/>
                                          </p:stCondLst>
                                        </p:cTn>
                                        <p:tgtEl>
                                          <p:spTgt spid="5">
                                            <p:txEl>
                                              <p:pRg st="2" end="2"/>
                                            </p:txEl>
                                          </p:spTgt>
                                        </p:tgtEl>
                                      </p:cBhvr>
                                      <p:to x="100000" y="100000"/>
                                    </p:animScale>
                                    <p:animScale>
                                      <p:cBhvr>
                                        <p:cTn id="191" dur="26">
                                          <p:stCondLst>
                                            <p:cond delay="1642"/>
                                          </p:stCondLst>
                                        </p:cTn>
                                        <p:tgtEl>
                                          <p:spTgt spid="5">
                                            <p:txEl>
                                              <p:pRg st="2" end="2"/>
                                            </p:txEl>
                                          </p:spTgt>
                                        </p:tgtEl>
                                      </p:cBhvr>
                                      <p:to x="100000" y="90000"/>
                                    </p:animScale>
                                    <p:animScale>
                                      <p:cBhvr>
                                        <p:cTn id="192" dur="166" decel="50000">
                                          <p:stCondLst>
                                            <p:cond delay="1668"/>
                                          </p:stCondLst>
                                        </p:cTn>
                                        <p:tgtEl>
                                          <p:spTgt spid="5">
                                            <p:txEl>
                                              <p:pRg st="2" end="2"/>
                                            </p:txEl>
                                          </p:spTgt>
                                        </p:tgtEl>
                                      </p:cBhvr>
                                      <p:to x="100000" y="100000"/>
                                    </p:animScale>
                                    <p:animScale>
                                      <p:cBhvr>
                                        <p:cTn id="193" dur="26">
                                          <p:stCondLst>
                                            <p:cond delay="1808"/>
                                          </p:stCondLst>
                                        </p:cTn>
                                        <p:tgtEl>
                                          <p:spTgt spid="5">
                                            <p:txEl>
                                              <p:pRg st="2" end="2"/>
                                            </p:txEl>
                                          </p:spTgt>
                                        </p:tgtEl>
                                      </p:cBhvr>
                                      <p:to x="100000" y="95000"/>
                                    </p:animScale>
                                    <p:animScale>
                                      <p:cBhvr>
                                        <p:cTn id="194" dur="166" decel="50000">
                                          <p:stCondLst>
                                            <p:cond delay="1834"/>
                                          </p:stCondLst>
                                        </p:cTn>
                                        <p:tgtEl>
                                          <p:spTgt spid="5">
                                            <p:txEl>
                                              <p:pRg st="2" end="2"/>
                                            </p:txEl>
                                          </p:spTgt>
                                        </p:tgtEl>
                                      </p:cBhvr>
                                      <p:to x="100000" y="100000"/>
                                    </p:animScale>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34"/>
                                        </p:tgtEl>
                                        <p:attrNameLst>
                                          <p:attrName>style.visibility</p:attrName>
                                        </p:attrNameLst>
                                      </p:cBhvr>
                                      <p:to>
                                        <p:strVal val="visible"/>
                                      </p:to>
                                    </p:set>
                                    <p:anim calcmode="lin" valueType="num">
                                      <p:cBhvr additive="base">
                                        <p:cTn id="199" dur="500" fill="hold"/>
                                        <p:tgtEl>
                                          <p:spTgt spid="34"/>
                                        </p:tgtEl>
                                        <p:attrNameLst>
                                          <p:attrName>ppt_x</p:attrName>
                                        </p:attrNameLst>
                                      </p:cBhvr>
                                      <p:tavLst>
                                        <p:tav tm="0">
                                          <p:val>
                                            <p:strVal val="#ppt_x"/>
                                          </p:val>
                                        </p:tav>
                                        <p:tav tm="100000">
                                          <p:val>
                                            <p:strVal val="#ppt_x"/>
                                          </p:val>
                                        </p:tav>
                                      </p:tavLst>
                                    </p:anim>
                                    <p:anim calcmode="lin" valueType="num">
                                      <p:cBhvr additive="base">
                                        <p:cTn id="20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29"/>
                                        </p:tgtEl>
                                        <p:attrNameLst>
                                          <p:attrName>style.visibility</p:attrName>
                                        </p:attrNameLst>
                                      </p:cBhvr>
                                      <p:to>
                                        <p:strVal val="visible"/>
                                      </p:to>
                                    </p:set>
                                    <p:anim calcmode="lin" valueType="num">
                                      <p:cBhvr additive="base">
                                        <p:cTn id="205" dur="500" fill="hold"/>
                                        <p:tgtEl>
                                          <p:spTgt spid="29"/>
                                        </p:tgtEl>
                                        <p:attrNameLst>
                                          <p:attrName>ppt_x</p:attrName>
                                        </p:attrNameLst>
                                      </p:cBhvr>
                                      <p:tavLst>
                                        <p:tav tm="0">
                                          <p:val>
                                            <p:strVal val="#ppt_x"/>
                                          </p:val>
                                        </p:tav>
                                        <p:tav tm="100000">
                                          <p:val>
                                            <p:strVal val="#ppt_x"/>
                                          </p:val>
                                        </p:tav>
                                      </p:tavLst>
                                    </p:anim>
                                    <p:anim calcmode="lin" valueType="num">
                                      <p:cBhvr additive="base">
                                        <p:cTn id="20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 presetClass="entr" presetSubtype="4" fill="hold" grpId="0" nodeType="clickEffect">
                                  <p:stCondLst>
                                    <p:cond delay="0"/>
                                  </p:stCondLst>
                                  <p:childTnLst>
                                    <p:set>
                                      <p:cBhvr>
                                        <p:cTn id="210" dur="1" fill="hold">
                                          <p:stCondLst>
                                            <p:cond delay="0"/>
                                          </p:stCondLst>
                                        </p:cTn>
                                        <p:tgtEl>
                                          <p:spTgt spid="30"/>
                                        </p:tgtEl>
                                        <p:attrNameLst>
                                          <p:attrName>style.visibility</p:attrName>
                                        </p:attrNameLst>
                                      </p:cBhvr>
                                      <p:to>
                                        <p:strVal val="visible"/>
                                      </p:to>
                                    </p:set>
                                    <p:anim calcmode="lin" valueType="num">
                                      <p:cBhvr additive="base">
                                        <p:cTn id="211" dur="500" fill="hold"/>
                                        <p:tgtEl>
                                          <p:spTgt spid="30"/>
                                        </p:tgtEl>
                                        <p:attrNameLst>
                                          <p:attrName>ppt_x</p:attrName>
                                        </p:attrNameLst>
                                      </p:cBhvr>
                                      <p:tavLst>
                                        <p:tav tm="0">
                                          <p:val>
                                            <p:strVal val="#ppt_x"/>
                                          </p:val>
                                        </p:tav>
                                        <p:tav tm="100000">
                                          <p:val>
                                            <p:strVal val="#ppt_x"/>
                                          </p:val>
                                        </p:tav>
                                      </p:tavLst>
                                    </p:anim>
                                    <p:anim calcmode="lin" valueType="num">
                                      <p:cBhvr additive="base">
                                        <p:cTn id="2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5" presetClass="entr" presetSubtype="0" fill="hold" nodeType="clickEffect">
                                  <p:stCondLst>
                                    <p:cond delay="0"/>
                                  </p:stCondLst>
                                  <p:childTnLst>
                                    <p:set>
                                      <p:cBhvr>
                                        <p:cTn id="216" dur="1" fill="hold">
                                          <p:stCondLst>
                                            <p:cond delay="0"/>
                                          </p:stCondLst>
                                        </p:cTn>
                                        <p:tgtEl>
                                          <p:spTgt spid="3">
                                            <p:txEl>
                                              <p:pRg st="3" end="3"/>
                                            </p:txEl>
                                          </p:spTgt>
                                        </p:tgtEl>
                                        <p:attrNameLst>
                                          <p:attrName>style.visibility</p:attrName>
                                        </p:attrNameLst>
                                      </p:cBhvr>
                                      <p:to>
                                        <p:strVal val="visible"/>
                                      </p:to>
                                    </p:set>
                                    <p:animEffect transition="in" filter="fade">
                                      <p:cBhvr>
                                        <p:cTn id="217" dur="2000"/>
                                        <p:tgtEl>
                                          <p:spTgt spid="3">
                                            <p:txEl>
                                              <p:pRg st="3" end="3"/>
                                            </p:txEl>
                                          </p:spTgt>
                                        </p:tgtEl>
                                      </p:cBhvr>
                                    </p:animEffect>
                                    <p:anim calcmode="lin" valueType="num">
                                      <p:cBhvr>
                                        <p:cTn id="218"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219" dur="20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20" fill="hold">
                      <p:stCondLst>
                        <p:cond delay="indefinite"/>
                      </p:stCondLst>
                      <p:childTnLst>
                        <p:par>
                          <p:cTn id="221" fill="hold">
                            <p:stCondLst>
                              <p:cond delay="0"/>
                            </p:stCondLst>
                            <p:childTnLst>
                              <p:par>
                                <p:cTn id="222" presetID="45" presetClass="entr" presetSubtype="0" fill="hold" nodeType="clickEffect">
                                  <p:stCondLst>
                                    <p:cond delay="0"/>
                                  </p:stCondLst>
                                  <p:childTnLst>
                                    <p:set>
                                      <p:cBhvr>
                                        <p:cTn id="223" dur="1" fill="hold">
                                          <p:stCondLst>
                                            <p:cond delay="0"/>
                                          </p:stCondLst>
                                        </p:cTn>
                                        <p:tgtEl>
                                          <p:spTgt spid="5">
                                            <p:txEl>
                                              <p:pRg st="3" end="3"/>
                                            </p:txEl>
                                          </p:spTgt>
                                        </p:tgtEl>
                                        <p:attrNameLst>
                                          <p:attrName>style.visibility</p:attrName>
                                        </p:attrNameLst>
                                      </p:cBhvr>
                                      <p:to>
                                        <p:strVal val="visible"/>
                                      </p:to>
                                    </p:set>
                                    <p:animEffect transition="in" filter="fade">
                                      <p:cBhvr>
                                        <p:cTn id="224" dur="2000"/>
                                        <p:tgtEl>
                                          <p:spTgt spid="5">
                                            <p:txEl>
                                              <p:pRg st="3" end="3"/>
                                            </p:txEl>
                                          </p:spTgt>
                                        </p:tgtEl>
                                      </p:cBhvr>
                                    </p:animEffect>
                                    <p:anim calcmode="lin" valueType="num">
                                      <p:cBhvr>
                                        <p:cTn id="225" dur="2000" fill="hold"/>
                                        <p:tgtEl>
                                          <p:spTgt spid="5">
                                            <p:txEl>
                                              <p:pRg st="3" end="3"/>
                                            </p:txEl>
                                          </p:spTgt>
                                        </p:tgtEl>
                                        <p:attrNameLst>
                                          <p:attrName>ppt_w</p:attrName>
                                        </p:attrNameLst>
                                      </p:cBhvr>
                                      <p:tavLst>
                                        <p:tav tm="0" fmla="#ppt_w*sin(2.5*pi*$)">
                                          <p:val>
                                            <p:fltVal val="0"/>
                                          </p:val>
                                        </p:tav>
                                        <p:tav tm="100000">
                                          <p:val>
                                            <p:fltVal val="1"/>
                                          </p:val>
                                        </p:tav>
                                      </p:tavLst>
                                    </p:anim>
                                    <p:anim calcmode="lin" valueType="num">
                                      <p:cBhvr>
                                        <p:cTn id="226" dur="2000" fill="hold"/>
                                        <p:tgtEl>
                                          <p:spTgt spid="5">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p:bldP spid="23" grpId="0"/>
      <p:bldP spid="24" grpId="0"/>
      <p:bldP spid="25" grpId="0"/>
      <p:bldP spid="26" grpId="0"/>
      <p:bldP spid="28" grpId="0"/>
      <p:bldP spid="29" grpId="0"/>
      <p:bldP spid="30" grpId="0"/>
      <p:bldP spid="3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4764034" cy="1005842"/>
          </a:xfrm>
        </p:spPr>
        <p:txBody>
          <a:bodyPr/>
          <a:lstStyle/>
          <a:p>
            <a:r>
              <a:rPr lang="en-US" sz="3600" b="1" dirty="0" smtClean="0"/>
              <a:t>Relations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75</a:t>
            </a:fld>
            <a:endParaRPr lang="en-NZ" dirty="0">
              <a:solidFill>
                <a:srgbClr val="000000"/>
              </a:solidFill>
            </a:endParaRPr>
          </a:p>
        </p:txBody>
      </p:sp>
      <p:sp>
        <p:nvSpPr>
          <p:cNvPr id="3" name="Rectangle 2"/>
          <p:cNvSpPr/>
          <p:nvPr/>
        </p:nvSpPr>
        <p:spPr>
          <a:xfrm>
            <a:off x="1219200" y="1676400"/>
            <a:ext cx="12192000" cy="6124754"/>
          </a:xfrm>
          <a:prstGeom prst="rect">
            <a:avLst/>
          </a:prstGeom>
        </p:spPr>
        <p:txBody>
          <a:bodyPr wrap="square">
            <a:spAutoFit/>
          </a:bodyPr>
          <a:lstStyle/>
          <a:p>
            <a:r>
              <a:rPr lang="en-IN" sz="2800" dirty="0" smtClean="0"/>
              <a:t>Ex. If </a:t>
            </a:r>
            <a:r>
              <a:rPr lang="en-IN" sz="2800" dirty="0"/>
              <a:t>A = {1, 2, 3, 4} find the relation for the </a:t>
            </a:r>
            <a:r>
              <a:rPr lang="en-IN" sz="2800" dirty="0" smtClean="0"/>
              <a:t>following</a:t>
            </a:r>
          </a:p>
          <a:p>
            <a:endParaRPr lang="pt-BR" sz="2800" dirty="0" smtClean="0"/>
          </a:p>
          <a:p>
            <a:pPr marL="514350" indent="-514350">
              <a:buAutoNum type="arabicParenR"/>
            </a:pPr>
            <a:r>
              <a:rPr lang="pt-BR" sz="2800" dirty="0" smtClean="0"/>
              <a:t>R</a:t>
            </a:r>
            <a:r>
              <a:rPr lang="pt-BR" sz="2800" baseline="-25000" dirty="0" smtClean="0"/>
              <a:t>1</a:t>
            </a:r>
            <a:r>
              <a:rPr lang="pt-BR" sz="2800" dirty="0" smtClean="0"/>
              <a:t> </a:t>
            </a:r>
            <a:r>
              <a:rPr lang="pt-BR" sz="2800" dirty="0"/>
              <a:t>= </a:t>
            </a:r>
            <a:r>
              <a:rPr lang="pt-BR" sz="2800" dirty="0" smtClean="0"/>
              <a:t>{ (</a:t>
            </a:r>
            <a:r>
              <a:rPr lang="pt-BR" sz="2800" dirty="0"/>
              <a:t>a, b</a:t>
            </a:r>
            <a:r>
              <a:rPr lang="pt-BR" sz="2800" dirty="0" smtClean="0"/>
              <a:t>) / a </a:t>
            </a:r>
            <a:r>
              <a:rPr lang="pt-BR" sz="2800" dirty="0" smtClean="0">
                <a:sym typeface="Symbol" panose="05050102010706020507" pitchFamily="18" charset="2"/>
              </a:rPr>
              <a:t> </a:t>
            </a:r>
            <a:r>
              <a:rPr lang="pt-BR" sz="2800" dirty="0" smtClean="0"/>
              <a:t>b, ∀ </a:t>
            </a:r>
            <a:r>
              <a:rPr lang="pt-BR" sz="2800" dirty="0"/>
              <a:t>a, b ∈ </a:t>
            </a:r>
            <a:r>
              <a:rPr lang="pt-BR" sz="2800" dirty="0" smtClean="0"/>
              <a:t>A}</a:t>
            </a:r>
          </a:p>
          <a:p>
            <a:r>
              <a:rPr lang="pt-BR" sz="2800" dirty="0" smtClean="0">
                <a:solidFill>
                  <a:srgbClr val="FF0000"/>
                </a:solidFill>
              </a:rPr>
              <a:t>Solution:</a:t>
            </a:r>
          </a:p>
          <a:p>
            <a:endParaRPr lang="pt-BR" sz="2800" dirty="0"/>
          </a:p>
          <a:p>
            <a:endParaRPr lang="en-IN" sz="2800" dirty="0"/>
          </a:p>
          <a:p>
            <a:endParaRPr lang="en-IN" sz="2800" dirty="0" smtClean="0"/>
          </a:p>
          <a:p>
            <a:r>
              <a:rPr lang="en-IN" sz="2800" dirty="0" smtClean="0"/>
              <a:t>2) </a:t>
            </a:r>
            <a:r>
              <a:rPr lang="pt-BR" sz="2800" dirty="0" smtClean="0"/>
              <a:t>R</a:t>
            </a:r>
            <a:r>
              <a:rPr lang="pt-BR" sz="2800" baseline="-25000" dirty="0"/>
              <a:t>2</a:t>
            </a:r>
            <a:r>
              <a:rPr lang="pt-BR" sz="2800" dirty="0" smtClean="0"/>
              <a:t> </a:t>
            </a:r>
            <a:r>
              <a:rPr lang="pt-BR" sz="2800" dirty="0"/>
              <a:t>= { (a, b) / a &gt;</a:t>
            </a:r>
            <a:r>
              <a:rPr lang="pt-BR" sz="2800" dirty="0" smtClean="0"/>
              <a:t> </a:t>
            </a:r>
            <a:r>
              <a:rPr lang="pt-BR" sz="2800" dirty="0"/>
              <a:t>b, ∀ a, b ∈ A}</a:t>
            </a:r>
          </a:p>
          <a:p>
            <a:r>
              <a:rPr lang="pt-BR" sz="2800" dirty="0">
                <a:solidFill>
                  <a:srgbClr val="FF0000"/>
                </a:solidFill>
              </a:rPr>
              <a:t>Solution:</a:t>
            </a:r>
          </a:p>
          <a:p>
            <a:endParaRPr lang="en-IN" sz="2800" dirty="0"/>
          </a:p>
          <a:p>
            <a:endParaRPr lang="en-IN" sz="2800" dirty="0" smtClean="0"/>
          </a:p>
          <a:p>
            <a:endParaRPr lang="en-IN" sz="2800" dirty="0"/>
          </a:p>
          <a:p>
            <a:endParaRPr lang="en-IN" sz="2800" dirty="0" smtClean="0"/>
          </a:p>
          <a:p>
            <a:endParaRPr lang="en-IN" sz="2800" dirty="0"/>
          </a:p>
        </p:txBody>
      </p:sp>
      <p:sp>
        <p:nvSpPr>
          <p:cNvPr id="27" name="Rectangle 26"/>
          <p:cNvSpPr/>
          <p:nvPr/>
        </p:nvSpPr>
        <p:spPr>
          <a:xfrm>
            <a:off x="4193130" y="3515380"/>
            <a:ext cx="1124026" cy="523220"/>
          </a:xfrm>
          <a:prstGeom prst="rect">
            <a:avLst/>
          </a:prstGeom>
        </p:spPr>
        <p:txBody>
          <a:bodyPr wrap="none">
            <a:spAutoFit/>
          </a:bodyPr>
          <a:lstStyle/>
          <a:p>
            <a:r>
              <a:rPr lang="pt-BR" sz="2800" dirty="0" smtClean="0"/>
              <a:t>(4, </a:t>
            </a:r>
            <a:r>
              <a:rPr lang="pt-BR" sz="2800" dirty="0"/>
              <a:t>2</a:t>
            </a:r>
            <a:r>
              <a:rPr lang="pt-BR" sz="2800" dirty="0" smtClean="0"/>
              <a:t>),</a:t>
            </a:r>
            <a:endParaRPr lang="pt-BR" sz="2800" dirty="0"/>
          </a:p>
        </p:txBody>
      </p:sp>
      <p:sp>
        <p:nvSpPr>
          <p:cNvPr id="35" name="Rectangle 34"/>
          <p:cNvSpPr/>
          <p:nvPr/>
        </p:nvSpPr>
        <p:spPr>
          <a:xfrm>
            <a:off x="5183730" y="3515380"/>
            <a:ext cx="1124026" cy="523220"/>
          </a:xfrm>
          <a:prstGeom prst="rect">
            <a:avLst/>
          </a:prstGeom>
        </p:spPr>
        <p:txBody>
          <a:bodyPr wrap="none">
            <a:spAutoFit/>
          </a:bodyPr>
          <a:lstStyle/>
          <a:p>
            <a:r>
              <a:rPr lang="pt-BR" sz="2800" dirty="0" smtClean="0"/>
              <a:t>(4, </a:t>
            </a:r>
            <a:r>
              <a:rPr lang="pt-BR" sz="2800" dirty="0"/>
              <a:t>3</a:t>
            </a:r>
            <a:r>
              <a:rPr lang="pt-BR" sz="2800" dirty="0" smtClean="0"/>
              <a:t>),</a:t>
            </a:r>
            <a:endParaRPr lang="pt-BR" sz="2800" dirty="0"/>
          </a:p>
        </p:txBody>
      </p:sp>
      <p:sp>
        <p:nvSpPr>
          <p:cNvPr id="36" name="Rectangle 35"/>
          <p:cNvSpPr/>
          <p:nvPr/>
        </p:nvSpPr>
        <p:spPr>
          <a:xfrm>
            <a:off x="6098130" y="3515380"/>
            <a:ext cx="1223412" cy="523220"/>
          </a:xfrm>
          <a:prstGeom prst="rect">
            <a:avLst/>
          </a:prstGeom>
        </p:spPr>
        <p:txBody>
          <a:bodyPr wrap="none">
            <a:spAutoFit/>
          </a:bodyPr>
          <a:lstStyle/>
          <a:p>
            <a:r>
              <a:rPr lang="pt-BR" sz="2800" dirty="0" smtClean="0"/>
              <a:t> (4, </a:t>
            </a:r>
            <a:r>
              <a:rPr lang="pt-BR" sz="2800" dirty="0"/>
              <a:t>4</a:t>
            </a:r>
            <a:r>
              <a:rPr lang="pt-BR" sz="2800" dirty="0" smtClean="0"/>
              <a:t>),</a:t>
            </a:r>
            <a:endParaRPr lang="pt-BR" sz="2800" dirty="0"/>
          </a:p>
        </p:txBody>
      </p:sp>
      <p:sp>
        <p:nvSpPr>
          <p:cNvPr id="37" name="Rectangle 36"/>
          <p:cNvSpPr/>
          <p:nvPr/>
        </p:nvSpPr>
        <p:spPr>
          <a:xfrm>
            <a:off x="7241129" y="3515380"/>
            <a:ext cx="1124026" cy="523220"/>
          </a:xfrm>
          <a:prstGeom prst="rect">
            <a:avLst/>
          </a:prstGeom>
        </p:spPr>
        <p:txBody>
          <a:bodyPr wrap="none">
            <a:spAutoFit/>
          </a:bodyPr>
          <a:lstStyle/>
          <a:p>
            <a:r>
              <a:rPr lang="pt-BR" sz="2800" dirty="0" smtClean="0"/>
              <a:t>(</a:t>
            </a:r>
            <a:r>
              <a:rPr lang="pt-BR" sz="2800" dirty="0"/>
              <a:t>3</a:t>
            </a:r>
            <a:r>
              <a:rPr lang="pt-BR" sz="2800" dirty="0" smtClean="0"/>
              <a:t>, </a:t>
            </a:r>
            <a:r>
              <a:rPr lang="pt-BR" sz="2800" dirty="0"/>
              <a:t>1</a:t>
            </a:r>
            <a:r>
              <a:rPr lang="pt-BR" sz="2800" dirty="0" smtClean="0"/>
              <a:t>),</a:t>
            </a:r>
            <a:endParaRPr lang="pt-BR" sz="2800" dirty="0"/>
          </a:p>
        </p:txBody>
      </p:sp>
      <p:sp>
        <p:nvSpPr>
          <p:cNvPr id="38" name="Rectangle 37"/>
          <p:cNvSpPr/>
          <p:nvPr/>
        </p:nvSpPr>
        <p:spPr>
          <a:xfrm>
            <a:off x="12314593" y="3488809"/>
            <a:ext cx="1244251" cy="523220"/>
          </a:xfrm>
          <a:prstGeom prst="rect">
            <a:avLst/>
          </a:prstGeom>
        </p:spPr>
        <p:txBody>
          <a:bodyPr wrap="none">
            <a:spAutoFit/>
          </a:bodyPr>
          <a:lstStyle/>
          <a:p>
            <a:r>
              <a:rPr lang="pt-BR" sz="2800" dirty="0" smtClean="0"/>
              <a:t>(</a:t>
            </a:r>
            <a:r>
              <a:rPr lang="pt-BR" sz="2800" dirty="0"/>
              <a:t>1</a:t>
            </a:r>
            <a:r>
              <a:rPr lang="pt-BR" sz="2800" dirty="0" smtClean="0"/>
              <a:t>, </a:t>
            </a:r>
            <a:r>
              <a:rPr lang="pt-BR" sz="2800" dirty="0"/>
              <a:t>1</a:t>
            </a:r>
            <a:r>
              <a:rPr lang="pt-BR" sz="2800" dirty="0" smtClean="0"/>
              <a:t>) }</a:t>
            </a:r>
            <a:endParaRPr lang="pt-BR" sz="2800" dirty="0"/>
          </a:p>
        </p:txBody>
      </p:sp>
      <p:sp>
        <p:nvSpPr>
          <p:cNvPr id="39" name="Rectangle 38"/>
          <p:cNvSpPr/>
          <p:nvPr/>
        </p:nvSpPr>
        <p:spPr>
          <a:xfrm>
            <a:off x="2286000" y="3494212"/>
            <a:ext cx="2045753" cy="523220"/>
          </a:xfrm>
          <a:prstGeom prst="rect">
            <a:avLst/>
          </a:prstGeom>
        </p:spPr>
        <p:txBody>
          <a:bodyPr wrap="none">
            <a:spAutoFit/>
          </a:bodyPr>
          <a:lstStyle/>
          <a:p>
            <a:r>
              <a:rPr lang="pt-BR" sz="2800" dirty="0" smtClean="0">
                <a:solidFill>
                  <a:srgbClr val="0000FF"/>
                </a:solidFill>
              </a:rPr>
              <a:t>R</a:t>
            </a:r>
            <a:r>
              <a:rPr lang="pt-BR" sz="2800" baseline="-25000" dirty="0" smtClean="0">
                <a:solidFill>
                  <a:srgbClr val="0000FF"/>
                </a:solidFill>
              </a:rPr>
              <a:t>1</a:t>
            </a:r>
            <a:r>
              <a:rPr lang="pt-BR" sz="2800" dirty="0" smtClean="0">
                <a:solidFill>
                  <a:srgbClr val="0000FF"/>
                </a:solidFill>
              </a:rPr>
              <a:t> </a:t>
            </a:r>
            <a:r>
              <a:rPr lang="pt-BR" sz="2800" dirty="0"/>
              <a:t>= </a:t>
            </a:r>
            <a:r>
              <a:rPr lang="pt-BR" sz="2800" dirty="0" smtClean="0"/>
              <a:t>{(4, 1),</a:t>
            </a:r>
            <a:endParaRPr lang="en-IN" sz="2800" dirty="0"/>
          </a:p>
        </p:txBody>
      </p:sp>
      <p:sp>
        <p:nvSpPr>
          <p:cNvPr id="40" name="Rectangle 39"/>
          <p:cNvSpPr/>
          <p:nvPr/>
        </p:nvSpPr>
        <p:spPr>
          <a:xfrm>
            <a:off x="8254915" y="3515380"/>
            <a:ext cx="1124026" cy="523220"/>
          </a:xfrm>
          <a:prstGeom prst="rect">
            <a:avLst/>
          </a:prstGeom>
        </p:spPr>
        <p:txBody>
          <a:bodyPr wrap="none">
            <a:spAutoFit/>
          </a:bodyPr>
          <a:lstStyle/>
          <a:p>
            <a:r>
              <a:rPr lang="pt-BR" sz="2800" dirty="0" smtClean="0"/>
              <a:t>(</a:t>
            </a:r>
            <a:r>
              <a:rPr lang="pt-BR" sz="2800" dirty="0"/>
              <a:t>3</a:t>
            </a:r>
            <a:r>
              <a:rPr lang="pt-BR" sz="2800" dirty="0" smtClean="0"/>
              <a:t>, </a:t>
            </a:r>
            <a:r>
              <a:rPr lang="pt-BR" sz="2800" dirty="0"/>
              <a:t>2</a:t>
            </a:r>
            <a:r>
              <a:rPr lang="pt-BR" sz="2800" dirty="0" smtClean="0"/>
              <a:t>),</a:t>
            </a:r>
            <a:endParaRPr lang="pt-BR" sz="2800" dirty="0"/>
          </a:p>
        </p:txBody>
      </p:sp>
      <p:sp>
        <p:nvSpPr>
          <p:cNvPr id="41" name="Rectangle 40"/>
          <p:cNvSpPr/>
          <p:nvPr/>
        </p:nvSpPr>
        <p:spPr>
          <a:xfrm>
            <a:off x="9298528" y="3515380"/>
            <a:ext cx="1124026" cy="523220"/>
          </a:xfrm>
          <a:prstGeom prst="rect">
            <a:avLst/>
          </a:prstGeom>
        </p:spPr>
        <p:txBody>
          <a:bodyPr wrap="none">
            <a:spAutoFit/>
          </a:bodyPr>
          <a:lstStyle/>
          <a:p>
            <a:r>
              <a:rPr lang="pt-BR" sz="2800" dirty="0" smtClean="0"/>
              <a:t>(</a:t>
            </a:r>
            <a:r>
              <a:rPr lang="pt-BR" sz="2800" dirty="0"/>
              <a:t>3</a:t>
            </a:r>
            <a:r>
              <a:rPr lang="pt-BR" sz="2800" dirty="0" smtClean="0"/>
              <a:t>, </a:t>
            </a:r>
            <a:r>
              <a:rPr lang="pt-BR" sz="2800" dirty="0"/>
              <a:t>3</a:t>
            </a:r>
            <a:r>
              <a:rPr lang="pt-BR" sz="2800" dirty="0" smtClean="0"/>
              <a:t>),</a:t>
            </a:r>
            <a:endParaRPr lang="pt-BR" sz="2800" dirty="0"/>
          </a:p>
        </p:txBody>
      </p:sp>
      <p:sp>
        <p:nvSpPr>
          <p:cNvPr id="42" name="Rectangle 41"/>
          <p:cNvSpPr/>
          <p:nvPr/>
        </p:nvSpPr>
        <p:spPr>
          <a:xfrm>
            <a:off x="10312314" y="3488809"/>
            <a:ext cx="1124026" cy="523220"/>
          </a:xfrm>
          <a:prstGeom prst="rect">
            <a:avLst/>
          </a:prstGeom>
        </p:spPr>
        <p:txBody>
          <a:bodyPr wrap="none">
            <a:spAutoFit/>
          </a:bodyPr>
          <a:lstStyle/>
          <a:p>
            <a:r>
              <a:rPr lang="pt-BR" sz="2800" dirty="0" smtClean="0"/>
              <a:t>(</a:t>
            </a:r>
            <a:r>
              <a:rPr lang="pt-BR" sz="2800" dirty="0"/>
              <a:t>2</a:t>
            </a:r>
            <a:r>
              <a:rPr lang="pt-BR" sz="2800" dirty="0" smtClean="0"/>
              <a:t>, </a:t>
            </a:r>
            <a:r>
              <a:rPr lang="pt-BR" sz="2800" dirty="0"/>
              <a:t>1</a:t>
            </a:r>
            <a:r>
              <a:rPr lang="pt-BR" sz="2800" dirty="0" smtClean="0"/>
              <a:t>),</a:t>
            </a:r>
            <a:endParaRPr lang="pt-BR" sz="2800" dirty="0"/>
          </a:p>
        </p:txBody>
      </p:sp>
      <p:sp>
        <p:nvSpPr>
          <p:cNvPr id="43" name="Rectangle 42"/>
          <p:cNvSpPr/>
          <p:nvPr/>
        </p:nvSpPr>
        <p:spPr>
          <a:xfrm>
            <a:off x="11327316" y="3488809"/>
            <a:ext cx="1124026" cy="523220"/>
          </a:xfrm>
          <a:prstGeom prst="rect">
            <a:avLst/>
          </a:prstGeom>
        </p:spPr>
        <p:txBody>
          <a:bodyPr wrap="none">
            <a:spAutoFit/>
          </a:bodyPr>
          <a:lstStyle/>
          <a:p>
            <a:r>
              <a:rPr lang="pt-BR" sz="2800" dirty="0" smtClean="0"/>
              <a:t>(</a:t>
            </a:r>
            <a:r>
              <a:rPr lang="pt-BR" sz="2800" dirty="0"/>
              <a:t>2</a:t>
            </a:r>
            <a:r>
              <a:rPr lang="pt-BR" sz="2800" dirty="0" smtClean="0"/>
              <a:t>, </a:t>
            </a:r>
            <a:r>
              <a:rPr lang="pt-BR" sz="2800" dirty="0"/>
              <a:t>2</a:t>
            </a:r>
            <a:r>
              <a:rPr lang="pt-BR" sz="2800" dirty="0" smtClean="0"/>
              <a:t>),</a:t>
            </a:r>
            <a:endParaRPr lang="pt-BR" sz="2800" dirty="0"/>
          </a:p>
        </p:txBody>
      </p:sp>
      <p:sp>
        <p:nvSpPr>
          <p:cNvPr id="44" name="Rectangle 43"/>
          <p:cNvSpPr/>
          <p:nvPr/>
        </p:nvSpPr>
        <p:spPr>
          <a:xfrm>
            <a:off x="4158472" y="5888568"/>
            <a:ext cx="1124026" cy="523220"/>
          </a:xfrm>
          <a:prstGeom prst="rect">
            <a:avLst/>
          </a:prstGeom>
        </p:spPr>
        <p:txBody>
          <a:bodyPr wrap="none">
            <a:spAutoFit/>
          </a:bodyPr>
          <a:lstStyle/>
          <a:p>
            <a:r>
              <a:rPr lang="pt-BR" sz="2800" dirty="0" smtClean="0"/>
              <a:t>(4, </a:t>
            </a:r>
            <a:r>
              <a:rPr lang="pt-BR" sz="2800" dirty="0"/>
              <a:t>2</a:t>
            </a:r>
            <a:r>
              <a:rPr lang="pt-BR" sz="2800" dirty="0" smtClean="0"/>
              <a:t>),</a:t>
            </a:r>
            <a:endParaRPr lang="pt-BR" sz="2800" dirty="0"/>
          </a:p>
        </p:txBody>
      </p:sp>
      <p:sp>
        <p:nvSpPr>
          <p:cNvPr id="45" name="Rectangle 44"/>
          <p:cNvSpPr/>
          <p:nvPr/>
        </p:nvSpPr>
        <p:spPr>
          <a:xfrm>
            <a:off x="5149072" y="5888568"/>
            <a:ext cx="1124026" cy="523220"/>
          </a:xfrm>
          <a:prstGeom prst="rect">
            <a:avLst/>
          </a:prstGeom>
        </p:spPr>
        <p:txBody>
          <a:bodyPr wrap="none">
            <a:spAutoFit/>
          </a:bodyPr>
          <a:lstStyle/>
          <a:p>
            <a:r>
              <a:rPr lang="pt-BR" sz="2800" dirty="0" smtClean="0"/>
              <a:t>(4, </a:t>
            </a:r>
            <a:r>
              <a:rPr lang="pt-BR" sz="2800" dirty="0"/>
              <a:t>3</a:t>
            </a:r>
            <a:r>
              <a:rPr lang="pt-BR" sz="2800" dirty="0" smtClean="0"/>
              <a:t>),</a:t>
            </a:r>
            <a:endParaRPr lang="pt-BR" sz="2800" dirty="0"/>
          </a:p>
        </p:txBody>
      </p:sp>
      <p:sp>
        <p:nvSpPr>
          <p:cNvPr id="47" name="Rectangle 46"/>
          <p:cNvSpPr/>
          <p:nvPr/>
        </p:nvSpPr>
        <p:spPr>
          <a:xfrm>
            <a:off x="6213742" y="5888568"/>
            <a:ext cx="1124026" cy="523220"/>
          </a:xfrm>
          <a:prstGeom prst="rect">
            <a:avLst/>
          </a:prstGeom>
        </p:spPr>
        <p:txBody>
          <a:bodyPr wrap="none">
            <a:spAutoFit/>
          </a:bodyPr>
          <a:lstStyle/>
          <a:p>
            <a:r>
              <a:rPr lang="pt-BR" sz="2800" dirty="0" smtClean="0"/>
              <a:t>(</a:t>
            </a:r>
            <a:r>
              <a:rPr lang="pt-BR" sz="2800" dirty="0"/>
              <a:t>3</a:t>
            </a:r>
            <a:r>
              <a:rPr lang="pt-BR" sz="2800" dirty="0" smtClean="0"/>
              <a:t>, </a:t>
            </a:r>
            <a:r>
              <a:rPr lang="pt-BR" sz="2800" dirty="0"/>
              <a:t>1</a:t>
            </a:r>
            <a:r>
              <a:rPr lang="pt-BR" sz="2800" dirty="0" smtClean="0"/>
              <a:t>),</a:t>
            </a:r>
            <a:endParaRPr lang="pt-BR" sz="2800" dirty="0"/>
          </a:p>
        </p:txBody>
      </p:sp>
      <p:sp>
        <p:nvSpPr>
          <p:cNvPr id="49" name="Rectangle 48"/>
          <p:cNvSpPr/>
          <p:nvPr/>
        </p:nvSpPr>
        <p:spPr>
          <a:xfrm>
            <a:off x="2251342" y="5867400"/>
            <a:ext cx="2045753" cy="523220"/>
          </a:xfrm>
          <a:prstGeom prst="rect">
            <a:avLst/>
          </a:prstGeom>
        </p:spPr>
        <p:txBody>
          <a:bodyPr wrap="none">
            <a:spAutoFit/>
          </a:bodyPr>
          <a:lstStyle/>
          <a:p>
            <a:r>
              <a:rPr lang="pt-BR" sz="2800" dirty="0" smtClean="0">
                <a:solidFill>
                  <a:srgbClr val="0000FF"/>
                </a:solidFill>
              </a:rPr>
              <a:t>R</a:t>
            </a:r>
            <a:r>
              <a:rPr lang="pt-BR" sz="2800" baseline="-25000" dirty="0">
                <a:solidFill>
                  <a:srgbClr val="0000FF"/>
                </a:solidFill>
              </a:rPr>
              <a:t>2</a:t>
            </a:r>
            <a:r>
              <a:rPr lang="pt-BR" sz="2800" dirty="0" smtClean="0">
                <a:solidFill>
                  <a:srgbClr val="0000FF"/>
                </a:solidFill>
              </a:rPr>
              <a:t> </a:t>
            </a:r>
            <a:r>
              <a:rPr lang="pt-BR" sz="2800" dirty="0"/>
              <a:t>= </a:t>
            </a:r>
            <a:r>
              <a:rPr lang="pt-BR" sz="2800" dirty="0" smtClean="0"/>
              <a:t>{(4, 1),</a:t>
            </a:r>
            <a:endParaRPr lang="en-IN" sz="2800" dirty="0"/>
          </a:p>
        </p:txBody>
      </p:sp>
      <p:sp>
        <p:nvSpPr>
          <p:cNvPr id="50" name="Rectangle 49"/>
          <p:cNvSpPr/>
          <p:nvPr/>
        </p:nvSpPr>
        <p:spPr>
          <a:xfrm>
            <a:off x="7227528" y="5888568"/>
            <a:ext cx="1124026" cy="523220"/>
          </a:xfrm>
          <a:prstGeom prst="rect">
            <a:avLst/>
          </a:prstGeom>
        </p:spPr>
        <p:txBody>
          <a:bodyPr wrap="none">
            <a:spAutoFit/>
          </a:bodyPr>
          <a:lstStyle/>
          <a:p>
            <a:r>
              <a:rPr lang="pt-BR" sz="2800" dirty="0" smtClean="0"/>
              <a:t>(</a:t>
            </a:r>
            <a:r>
              <a:rPr lang="pt-BR" sz="2800" dirty="0"/>
              <a:t>3</a:t>
            </a:r>
            <a:r>
              <a:rPr lang="pt-BR" sz="2800" dirty="0" smtClean="0"/>
              <a:t>, </a:t>
            </a:r>
            <a:r>
              <a:rPr lang="pt-BR" sz="2800" dirty="0"/>
              <a:t>2</a:t>
            </a:r>
            <a:r>
              <a:rPr lang="pt-BR" sz="2800" dirty="0" smtClean="0"/>
              <a:t>),</a:t>
            </a:r>
            <a:endParaRPr lang="pt-BR" sz="2800" dirty="0"/>
          </a:p>
        </p:txBody>
      </p:sp>
      <p:sp>
        <p:nvSpPr>
          <p:cNvPr id="52" name="Rectangle 51"/>
          <p:cNvSpPr/>
          <p:nvPr/>
        </p:nvSpPr>
        <p:spPr>
          <a:xfrm>
            <a:off x="8180795" y="5894768"/>
            <a:ext cx="1244251" cy="523220"/>
          </a:xfrm>
          <a:prstGeom prst="rect">
            <a:avLst/>
          </a:prstGeom>
        </p:spPr>
        <p:txBody>
          <a:bodyPr wrap="none">
            <a:spAutoFit/>
          </a:bodyPr>
          <a:lstStyle/>
          <a:p>
            <a:r>
              <a:rPr lang="pt-BR" sz="2800" dirty="0" smtClean="0"/>
              <a:t>(</a:t>
            </a:r>
            <a:r>
              <a:rPr lang="pt-BR" sz="2800" dirty="0"/>
              <a:t>2</a:t>
            </a:r>
            <a:r>
              <a:rPr lang="pt-BR" sz="2800" dirty="0" smtClean="0"/>
              <a:t>, </a:t>
            </a:r>
            <a:r>
              <a:rPr lang="pt-BR" sz="2800" dirty="0"/>
              <a:t>1</a:t>
            </a:r>
            <a:r>
              <a:rPr lang="pt-BR" sz="2800" dirty="0" smtClean="0"/>
              <a:t>) }</a:t>
            </a:r>
            <a:endParaRPr lang="pt-BR" sz="2800" dirty="0"/>
          </a:p>
        </p:txBody>
      </p:sp>
    </p:spTree>
    <p:extLst>
      <p:ext uri="{BB962C8B-B14F-4D97-AF65-F5344CB8AC3E}">
        <p14:creationId xmlns:p14="http://schemas.microsoft.com/office/powerpoint/2010/main" val="151777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anim calcmode="lin" valueType="num">
                                      <p:cBhvr additive="base">
                                        <p:cTn id="1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 calcmode="lin" valueType="num">
                                      <p:cBhvr additive="base">
                                        <p:cTn id="1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6">
                                            <p:txEl>
                                              <p:pRg st="0" end="0"/>
                                            </p:txEl>
                                          </p:spTgt>
                                        </p:tgtEl>
                                        <p:attrNameLst>
                                          <p:attrName>style.visibility</p:attrName>
                                        </p:attrNameLst>
                                      </p:cBhvr>
                                      <p:to>
                                        <p:strVal val="visible"/>
                                      </p:to>
                                    </p:set>
                                    <p:anim calcmode="lin" valueType="num">
                                      <p:cBhvr additive="base">
                                        <p:cTn id="25"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0">
                                            <p:txEl>
                                              <p:pRg st="0" end="0"/>
                                            </p:txEl>
                                          </p:spTgt>
                                        </p:tgtEl>
                                        <p:attrNameLst>
                                          <p:attrName>style.visibility</p:attrName>
                                        </p:attrNameLst>
                                      </p:cBhvr>
                                      <p:to>
                                        <p:strVal val="visible"/>
                                      </p:to>
                                    </p:set>
                                    <p:anim calcmode="lin" valueType="num">
                                      <p:cBhvr additive="base">
                                        <p:cTn id="37"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2">
                                            <p:txEl>
                                              <p:pRg st="0" end="0"/>
                                            </p:txEl>
                                          </p:spTgt>
                                        </p:tgtEl>
                                        <p:attrNameLst>
                                          <p:attrName>style.visibility</p:attrName>
                                        </p:attrNameLst>
                                      </p:cBhvr>
                                      <p:to>
                                        <p:strVal val="visible"/>
                                      </p:to>
                                    </p:set>
                                    <p:anim calcmode="lin" valueType="num">
                                      <p:cBhvr additive="base">
                                        <p:cTn id="4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500" fill="hold"/>
                                        <p:tgtEl>
                                          <p:spTgt spid="38"/>
                                        </p:tgtEl>
                                        <p:attrNameLst>
                                          <p:attrName>ppt_x</p:attrName>
                                        </p:attrNameLst>
                                      </p:cBhvr>
                                      <p:tavLst>
                                        <p:tav tm="0">
                                          <p:val>
                                            <p:strVal val="#ppt_x"/>
                                          </p:val>
                                        </p:tav>
                                        <p:tav tm="100000">
                                          <p:val>
                                            <p:strVal val="#ppt_x"/>
                                          </p:val>
                                        </p:tav>
                                      </p:tavLst>
                                    </p:anim>
                                    <p:anim calcmode="lin" valueType="num">
                                      <p:cBhvr additive="base">
                                        <p:cTn id="6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 calcmode="lin" valueType="num">
                                      <p:cBhvr additive="base">
                                        <p:cTn id="6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 calcmode="lin" valueType="num">
                                      <p:cBhvr additive="base">
                                        <p:cTn id="7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additive="base">
                                        <p:cTn id="77" dur="500" fill="hold"/>
                                        <p:tgtEl>
                                          <p:spTgt spid="49"/>
                                        </p:tgtEl>
                                        <p:attrNameLst>
                                          <p:attrName>ppt_x</p:attrName>
                                        </p:attrNameLst>
                                      </p:cBhvr>
                                      <p:tavLst>
                                        <p:tav tm="0">
                                          <p:val>
                                            <p:strVal val="#ppt_x"/>
                                          </p:val>
                                        </p:tav>
                                        <p:tav tm="100000">
                                          <p:val>
                                            <p:strVal val="#ppt_x"/>
                                          </p:val>
                                        </p:tav>
                                      </p:tavLst>
                                    </p:anim>
                                    <p:anim calcmode="lin" valueType="num">
                                      <p:cBhvr additive="base">
                                        <p:cTn id="7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anim calcmode="lin" valueType="num">
                                      <p:cBhvr additive="base">
                                        <p:cTn id="89" dur="500" fill="hold"/>
                                        <p:tgtEl>
                                          <p:spTgt spid="45"/>
                                        </p:tgtEl>
                                        <p:attrNameLst>
                                          <p:attrName>ppt_x</p:attrName>
                                        </p:attrNameLst>
                                      </p:cBhvr>
                                      <p:tavLst>
                                        <p:tav tm="0">
                                          <p:val>
                                            <p:strVal val="#ppt_x"/>
                                          </p:val>
                                        </p:tav>
                                        <p:tav tm="100000">
                                          <p:val>
                                            <p:strVal val="#ppt_x"/>
                                          </p:val>
                                        </p:tav>
                                      </p:tavLst>
                                    </p:anim>
                                    <p:anim calcmode="lin" valueType="num">
                                      <p:cBhvr additive="base">
                                        <p:cTn id="9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additive="base">
                                        <p:cTn id="95" dur="500" fill="hold"/>
                                        <p:tgtEl>
                                          <p:spTgt spid="47"/>
                                        </p:tgtEl>
                                        <p:attrNameLst>
                                          <p:attrName>ppt_x</p:attrName>
                                        </p:attrNameLst>
                                      </p:cBhvr>
                                      <p:tavLst>
                                        <p:tav tm="0">
                                          <p:val>
                                            <p:strVal val="#ppt_x"/>
                                          </p:val>
                                        </p:tav>
                                        <p:tav tm="100000">
                                          <p:val>
                                            <p:strVal val="#ppt_x"/>
                                          </p:val>
                                        </p:tav>
                                      </p:tavLst>
                                    </p:anim>
                                    <p:anim calcmode="lin" valueType="num">
                                      <p:cBhvr additive="base">
                                        <p:cTn id="9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50"/>
                                        </p:tgtEl>
                                        <p:attrNameLst>
                                          <p:attrName>style.visibility</p:attrName>
                                        </p:attrNameLst>
                                      </p:cBhvr>
                                      <p:to>
                                        <p:strVal val="visible"/>
                                      </p:to>
                                    </p:set>
                                    <p:anim calcmode="lin" valueType="num">
                                      <p:cBhvr additive="base">
                                        <p:cTn id="101" dur="500" fill="hold"/>
                                        <p:tgtEl>
                                          <p:spTgt spid="50"/>
                                        </p:tgtEl>
                                        <p:attrNameLst>
                                          <p:attrName>ppt_x</p:attrName>
                                        </p:attrNameLst>
                                      </p:cBhvr>
                                      <p:tavLst>
                                        <p:tav tm="0">
                                          <p:val>
                                            <p:strVal val="#ppt_x"/>
                                          </p:val>
                                        </p:tav>
                                        <p:tav tm="100000">
                                          <p:val>
                                            <p:strVal val="#ppt_x"/>
                                          </p:val>
                                        </p:tav>
                                      </p:tavLst>
                                    </p:anim>
                                    <p:anim calcmode="lin" valueType="num">
                                      <p:cBhvr additive="base">
                                        <p:cTn id="10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52"/>
                                        </p:tgtEl>
                                        <p:attrNameLst>
                                          <p:attrName>style.visibility</p:attrName>
                                        </p:attrNameLst>
                                      </p:cBhvr>
                                      <p:to>
                                        <p:strVal val="visible"/>
                                      </p:to>
                                    </p:set>
                                    <p:anim calcmode="lin" valueType="num">
                                      <p:cBhvr additive="base">
                                        <p:cTn id="107" dur="500" fill="hold"/>
                                        <p:tgtEl>
                                          <p:spTgt spid="52"/>
                                        </p:tgtEl>
                                        <p:attrNameLst>
                                          <p:attrName>ppt_x</p:attrName>
                                        </p:attrNameLst>
                                      </p:cBhvr>
                                      <p:tavLst>
                                        <p:tav tm="0">
                                          <p:val>
                                            <p:strVal val="#ppt_x"/>
                                          </p:val>
                                        </p:tav>
                                        <p:tav tm="100000">
                                          <p:val>
                                            <p:strVal val="#ppt_x"/>
                                          </p:val>
                                        </p:tav>
                                      </p:tavLst>
                                    </p:anim>
                                    <p:anim calcmode="lin" valueType="num">
                                      <p:cBhvr additive="base">
                                        <p:cTn id="10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4" grpId="0"/>
      <p:bldP spid="45" grpId="0"/>
      <p:bldP spid="47" grpId="0"/>
      <p:bldP spid="49" grpId="0"/>
      <p:bldP spid="50" grpId="0"/>
      <p:bldP spid="5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4764034" cy="1005842"/>
          </a:xfrm>
        </p:spPr>
        <p:txBody>
          <a:bodyPr/>
          <a:lstStyle/>
          <a:p>
            <a:r>
              <a:rPr lang="en-US" sz="3600" b="1" dirty="0" smtClean="0"/>
              <a:t>Relations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76</a:t>
            </a:fld>
            <a:endParaRPr lang="en-NZ" dirty="0">
              <a:solidFill>
                <a:srgbClr val="000000"/>
              </a:solidFill>
            </a:endParaRPr>
          </a:p>
        </p:txBody>
      </p:sp>
      <p:sp>
        <p:nvSpPr>
          <p:cNvPr id="3" name="Rectangle 2"/>
          <p:cNvSpPr/>
          <p:nvPr/>
        </p:nvSpPr>
        <p:spPr>
          <a:xfrm>
            <a:off x="1219200" y="1676400"/>
            <a:ext cx="12192000" cy="6555641"/>
          </a:xfrm>
          <a:prstGeom prst="rect">
            <a:avLst/>
          </a:prstGeom>
        </p:spPr>
        <p:txBody>
          <a:bodyPr wrap="square">
            <a:spAutoFit/>
          </a:bodyPr>
          <a:lstStyle/>
          <a:p>
            <a:r>
              <a:rPr lang="en-IN" sz="2800" dirty="0" smtClean="0"/>
              <a:t>Ex. If </a:t>
            </a:r>
            <a:r>
              <a:rPr lang="en-IN" sz="2800" dirty="0"/>
              <a:t>A = {1, 2, 3, 4} find the relation for the </a:t>
            </a:r>
            <a:r>
              <a:rPr lang="en-IN" sz="2800" dirty="0" smtClean="0"/>
              <a:t>following</a:t>
            </a:r>
          </a:p>
          <a:p>
            <a:endParaRPr lang="pt-BR" sz="2800" dirty="0" smtClean="0"/>
          </a:p>
          <a:p>
            <a:r>
              <a:rPr lang="pt-BR" sz="2800" dirty="0" smtClean="0"/>
              <a:t>3) R</a:t>
            </a:r>
            <a:r>
              <a:rPr lang="pt-BR" sz="2800" baseline="-25000" dirty="0" smtClean="0"/>
              <a:t>3</a:t>
            </a:r>
            <a:r>
              <a:rPr lang="pt-BR" sz="2800" dirty="0" smtClean="0"/>
              <a:t> </a:t>
            </a:r>
            <a:r>
              <a:rPr lang="pt-BR" sz="2800" dirty="0"/>
              <a:t>= </a:t>
            </a:r>
            <a:r>
              <a:rPr lang="pt-BR" sz="2800" dirty="0" smtClean="0"/>
              <a:t>{ (</a:t>
            </a:r>
            <a:r>
              <a:rPr lang="pt-BR" sz="2800" dirty="0"/>
              <a:t>a, b</a:t>
            </a:r>
            <a:r>
              <a:rPr lang="pt-BR" sz="2800" dirty="0" smtClean="0"/>
              <a:t>) / a </a:t>
            </a:r>
            <a:r>
              <a:rPr lang="pt-BR" sz="2800" b="1" dirty="0">
                <a:sym typeface="Symbol" panose="05050102010706020507" pitchFamily="18" charset="2"/>
              </a:rPr>
              <a:t></a:t>
            </a:r>
            <a:r>
              <a:rPr lang="pt-BR" sz="2800" dirty="0" smtClean="0">
                <a:sym typeface="Symbol" panose="05050102010706020507" pitchFamily="18" charset="2"/>
              </a:rPr>
              <a:t> </a:t>
            </a:r>
            <a:r>
              <a:rPr lang="pt-BR" sz="2800" dirty="0" smtClean="0"/>
              <a:t>b, ∀ </a:t>
            </a:r>
            <a:r>
              <a:rPr lang="pt-BR" sz="2800" dirty="0"/>
              <a:t>a, b ∈ </a:t>
            </a:r>
            <a:r>
              <a:rPr lang="pt-BR" sz="2800" dirty="0" smtClean="0"/>
              <a:t>A}</a:t>
            </a:r>
          </a:p>
          <a:p>
            <a:r>
              <a:rPr lang="pt-BR" sz="2800" dirty="0" smtClean="0">
                <a:solidFill>
                  <a:srgbClr val="FF0000"/>
                </a:solidFill>
              </a:rPr>
              <a:t>Solution:</a:t>
            </a:r>
          </a:p>
          <a:p>
            <a:endParaRPr lang="pt-BR" sz="2800" dirty="0"/>
          </a:p>
          <a:p>
            <a:endParaRPr lang="en-IN" sz="2800" dirty="0"/>
          </a:p>
          <a:p>
            <a:endParaRPr lang="en-IN" sz="2800" dirty="0" smtClean="0"/>
          </a:p>
          <a:p>
            <a:endParaRPr lang="en-IN" sz="2800" dirty="0"/>
          </a:p>
          <a:p>
            <a:r>
              <a:rPr lang="en-IN" sz="2800" dirty="0" smtClean="0"/>
              <a:t>4) </a:t>
            </a:r>
            <a:r>
              <a:rPr lang="pt-BR" sz="2800" dirty="0" smtClean="0"/>
              <a:t>R</a:t>
            </a:r>
            <a:r>
              <a:rPr lang="pt-BR" sz="2800" baseline="-25000" dirty="0" smtClean="0"/>
              <a:t>4</a:t>
            </a:r>
            <a:r>
              <a:rPr lang="pt-BR" sz="2800" dirty="0" smtClean="0"/>
              <a:t> </a:t>
            </a:r>
            <a:r>
              <a:rPr lang="pt-BR" sz="2800" dirty="0"/>
              <a:t>= { (a, b) / a </a:t>
            </a:r>
            <a:r>
              <a:rPr lang="pt-BR" sz="2800" dirty="0" smtClean="0"/>
              <a:t>&lt; </a:t>
            </a:r>
            <a:r>
              <a:rPr lang="pt-BR" sz="2800" dirty="0"/>
              <a:t>b, ∀ a, b ∈ A}</a:t>
            </a:r>
          </a:p>
          <a:p>
            <a:r>
              <a:rPr lang="pt-BR" sz="2800" dirty="0">
                <a:solidFill>
                  <a:srgbClr val="FF0000"/>
                </a:solidFill>
              </a:rPr>
              <a:t>Solution:</a:t>
            </a:r>
          </a:p>
          <a:p>
            <a:endParaRPr lang="en-IN" sz="2800" dirty="0"/>
          </a:p>
          <a:p>
            <a:endParaRPr lang="en-IN" sz="2800" dirty="0" smtClean="0"/>
          </a:p>
          <a:p>
            <a:endParaRPr lang="en-IN" sz="2800" dirty="0"/>
          </a:p>
          <a:p>
            <a:endParaRPr lang="en-IN" sz="2800" dirty="0" smtClean="0"/>
          </a:p>
          <a:p>
            <a:endParaRPr lang="en-IN" sz="2800" dirty="0"/>
          </a:p>
        </p:txBody>
      </p:sp>
      <p:sp>
        <p:nvSpPr>
          <p:cNvPr id="27" name="Rectangle 26"/>
          <p:cNvSpPr/>
          <p:nvPr/>
        </p:nvSpPr>
        <p:spPr>
          <a:xfrm>
            <a:off x="4193130" y="3820180"/>
            <a:ext cx="1124026" cy="523220"/>
          </a:xfrm>
          <a:prstGeom prst="rect">
            <a:avLst/>
          </a:prstGeom>
        </p:spPr>
        <p:txBody>
          <a:bodyPr wrap="none">
            <a:spAutoFit/>
          </a:bodyPr>
          <a:lstStyle/>
          <a:p>
            <a:r>
              <a:rPr lang="pt-BR" sz="2800" dirty="0" smtClean="0"/>
              <a:t>(1, </a:t>
            </a:r>
            <a:r>
              <a:rPr lang="pt-BR" sz="2800" dirty="0"/>
              <a:t>2</a:t>
            </a:r>
            <a:r>
              <a:rPr lang="pt-BR" sz="2800" dirty="0" smtClean="0"/>
              <a:t>),</a:t>
            </a:r>
            <a:endParaRPr lang="pt-BR" sz="2800" dirty="0"/>
          </a:p>
        </p:txBody>
      </p:sp>
      <p:sp>
        <p:nvSpPr>
          <p:cNvPr id="35" name="Rectangle 34"/>
          <p:cNvSpPr/>
          <p:nvPr/>
        </p:nvSpPr>
        <p:spPr>
          <a:xfrm>
            <a:off x="5183730" y="3820180"/>
            <a:ext cx="1124026" cy="523220"/>
          </a:xfrm>
          <a:prstGeom prst="rect">
            <a:avLst/>
          </a:prstGeom>
        </p:spPr>
        <p:txBody>
          <a:bodyPr wrap="none">
            <a:spAutoFit/>
          </a:bodyPr>
          <a:lstStyle/>
          <a:p>
            <a:r>
              <a:rPr lang="pt-BR" sz="2800" dirty="0" smtClean="0"/>
              <a:t>(1, </a:t>
            </a:r>
            <a:r>
              <a:rPr lang="pt-BR" sz="2800" dirty="0"/>
              <a:t>3</a:t>
            </a:r>
            <a:r>
              <a:rPr lang="pt-BR" sz="2800" dirty="0" smtClean="0"/>
              <a:t>),</a:t>
            </a:r>
            <a:endParaRPr lang="pt-BR" sz="2800" dirty="0"/>
          </a:p>
        </p:txBody>
      </p:sp>
      <p:sp>
        <p:nvSpPr>
          <p:cNvPr id="36" name="Rectangle 35"/>
          <p:cNvSpPr/>
          <p:nvPr/>
        </p:nvSpPr>
        <p:spPr>
          <a:xfrm>
            <a:off x="6098130" y="3820180"/>
            <a:ext cx="1223412" cy="523220"/>
          </a:xfrm>
          <a:prstGeom prst="rect">
            <a:avLst/>
          </a:prstGeom>
        </p:spPr>
        <p:txBody>
          <a:bodyPr wrap="none">
            <a:spAutoFit/>
          </a:bodyPr>
          <a:lstStyle/>
          <a:p>
            <a:r>
              <a:rPr lang="pt-BR" sz="2800" dirty="0" smtClean="0"/>
              <a:t> (1, </a:t>
            </a:r>
            <a:r>
              <a:rPr lang="pt-BR" sz="2800" dirty="0"/>
              <a:t>4</a:t>
            </a:r>
            <a:r>
              <a:rPr lang="pt-BR" sz="2800" dirty="0" smtClean="0"/>
              <a:t>),</a:t>
            </a:r>
            <a:endParaRPr lang="pt-BR" sz="2800" dirty="0"/>
          </a:p>
        </p:txBody>
      </p:sp>
      <p:sp>
        <p:nvSpPr>
          <p:cNvPr id="37" name="Rectangle 36"/>
          <p:cNvSpPr/>
          <p:nvPr/>
        </p:nvSpPr>
        <p:spPr>
          <a:xfrm>
            <a:off x="7241129" y="3820180"/>
            <a:ext cx="1124026" cy="523220"/>
          </a:xfrm>
          <a:prstGeom prst="rect">
            <a:avLst/>
          </a:prstGeom>
        </p:spPr>
        <p:txBody>
          <a:bodyPr wrap="none">
            <a:spAutoFit/>
          </a:bodyPr>
          <a:lstStyle/>
          <a:p>
            <a:r>
              <a:rPr lang="pt-BR" sz="2800" dirty="0" smtClean="0"/>
              <a:t>(</a:t>
            </a:r>
            <a:r>
              <a:rPr lang="pt-BR" sz="2800" dirty="0"/>
              <a:t>2</a:t>
            </a:r>
            <a:r>
              <a:rPr lang="pt-BR" sz="2800" dirty="0" smtClean="0"/>
              <a:t>, </a:t>
            </a:r>
            <a:r>
              <a:rPr lang="pt-BR" sz="2800" dirty="0"/>
              <a:t>2</a:t>
            </a:r>
            <a:r>
              <a:rPr lang="pt-BR" sz="2800" dirty="0" smtClean="0"/>
              <a:t>),</a:t>
            </a:r>
            <a:endParaRPr lang="pt-BR" sz="2800" dirty="0"/>
          </a:p>
        </p:txBody>
      </p:sp>
      <p:sp>
        <p:nvSpPr>
          <p:cNvPr id="38" name="Rectangle 37"/>
          <p:cNvSpPr/>
          <p:nvPr/>
        </p:nvSpPr>
        <p:spPr>
          <a:xfrm>
            <a:off x="12309146" y="3793609"/>
            <a:ext cx="1244251" cy="523220"/>
          </a:xfrm>
          <a:prstGeom prst="rect">
            <a:avLst/>
          </a:prstGeom>
        </p:spPr>
        <p:txBody>
          <a:bodyPr wrap="none">
            <a:spAutoFit/>
          </a:bodyPr>
          <a:lstStyle/>
          <a:p>
            <a:r>
              <a:rPr lang="pt-BR" sz="2800" dirty="0" smtClean="0"/>
              <a:t>(</a:t>
            </a:r>
            <a:r>
              <a:rPr lang="pt-BR" sz="2800" dirty="0"/>
              <a:t>4</a:t>
            </a:r>
            <a:r>
              <a:rPr lang="pt-BR" sz="2800" dirty="0" smtClean="0"/>
              <a:t>, </a:t>
            </a:r>
            <a:r>
              <a:rPr lang="pt-BR" sz="2800" dirty="0"/>
              <a:t>4</a:t>
            </a:r>
            <a:r>
              <a:rPr lang="pt-BR" sz="2800" dirty="0" smtClean="0"/>
              <a:t>) }</a:t>
            </a:r>
            <a:endParaRPr lang="pt-BR" sz="2800" dirty="0"/>
          </a:p>
        </p:txBody>
      </p:sp>
      <p:sp>
        <p:nvSpPr>
          <p:cNvPr id="39" name="Rectangle 38"/>
          <p:cNvSpPr/>
          <p:nvPr/>
        </p:nvSpPr>
        <p:spPr>
          <a:xfrm>
            <a:off x="2286000" y="3799012"/>
            <a:ext cx="2045753" cy="523220"/>
          </a:xfrm>
          <a:prstGeom prst="rect">
            <a:avLst/>
          </a:prstGeom>
        </p:spPr>
        <p:txBody>
          <a:bodyPr wrap="none">
            <a:spAutoFit/>
          </a:bodyPr>
          <a:lstStyle/>
          <a:p>
            <a:r>
              <a:rPr lang="pt-BR" sz="2800" dirty="0" smtClean="0">
                <a:solidFill>
                  <a:srgbClr val="0000FF"/>
                </a:solidFill>
              </a:rPr>
              <a:t>R</a:t>
            </a:r>
            <a:r>
              <a:rPr lang="pt-BR" sz="2800" baseline="-25000" dirty="0">
                <a:solidFill>
                  <a:srgbClr val="0000FF"/>
                </a:solidFill>
              </a:rPr>
              <a:t>3</a:t>
            </a:r>
            <a:r>
              <a:rPr lang="pt-BR" sz="2800" dirty="0" smtClean="0">
                <a:solidFill>
                  <a:srgbClr val="0000FF"/>
                </a:solidFill>
              </a:rPr>
              <a:t> </a:t>
            </a:r>
            <a:r>
              <a:rPr lang="pt-BR" sz="2800" dirty="0"/>
              <a:t>= </a:t>
            </a:r>
            <a:r>
              <a:rPr lang="pt-BR" sz="2800" dirty="0" smtClean="0"/>
              <a:t>{(1, 1),</a:t>
            </a:r>
            <a:endParaRPr lang="en-IN" sz="2800" dirty="0"/>
          </a:p>
        </p:txBody>
      </p:sp>
      <p:sp>
        <p:nvSpPr>
          <p:cNvPr id="40" name="Rectangle 39"/>
          <p:cNvSpPr/>
          <p:nvPr/>
        </p:nvSpPr>
        <p:spPr>
          <a:xfrm>
            <a:off x="8254915" y="3820180"/>
            <a:ext cx="1124026" cy="523220"/>
          </a:xfrm>
          <a:prstGeom prst="rect">
            <a:avLst/>
          </a:prstGeom>
        </p:spPr>
        <p:txBody>
          <a:bodyPr wrap="none">
            <a:spAutoFit/>
          </a:bodyPr>
          <a:lstStyle/>
          <a:p>
            <a:r>
              <a:rPr lang="pt-BR" sz="2800" dirty="0" smtClean="0"/>
              <a:t>(</a:t>
            </a:r>
            <a:r>
              <a:rPr lang="pt-BR" sz="2800" dirty="0"/>
              <a:t>2</a:t>
            </a:r>
            <a:r>
              <a:rPr lang="pt-BR" sz="2800" dirty="0" smtClean="0"/>
              <a:t>, </a:t>
            </a:r>
            <a:r>
              <a:rPr lang="pt-BR" sz="2800" dirty="0"/>
              <a:t>3</a:t>
            </a:r>
            <a:r>
              <a:rPr lang="pt-BR" sz="2800" dirty="0" smtClean="0"/>
              <a:t>),</a:t>
            </a:r>
            <a:endParaRPr lang="pt-BR" sz="2800" dirty="0"/>
          </a:p>
        </p:txBody>
      </p:sp>
      <p:sp>
        <p:nvSpPr>
          <p:cNvPr id="41" name="Rectangle 40"/>
          <p:cNvSpPr/>
          <p:nvPr/>
        </p:nvSpPr>
        <p:spPr>
          <a:xfrm>
            <a:off x="9298528" y="3820180"/>
            <a:ext cx="1124026" cy="523220"/>
          </a:xfrm>
          <a:prstGeom prst="rect">
            <a:avLst/>
          </a:prstGeom>
        </p:spPr>
        <p:txBody>
          <a:bodyPr wrap="none">
            <a:spAutoFit/>
          </a:bodyPr>
          <a:lstStyle/>
          <a:p>
            <a:r>
              <a:rPr lang="pt-BR" sz="2800" dirty="0" smtClean="0"/>
              <a:t>(</a:t>
            </a:r>
            <a:r>
              <a:rPr lang="pt-BR" sz="2800" dirty="0"/>
              <a:t>2</a:t>
            </a:r>
            <a:r>
              <a:rPr lang="pt-BR" sz="2800" dirty="0" smtClean="0"/>
              <a:t>, </a:t>
            </a:r>
            <a:r>
              <a:rPr lang="pt-BR" sz="2800" dirty="0"/>
              <a:t>4</a:t>
            </a:r>
            <a:r>
              <a:rPr lang="pt-BR" sz="2800" dirty="0" smtClean="0"/>
              <a:t>),</a:t>
            </a:r>
            <a:endParaRPr lang="pt-BR" sz="2800" dirty="0"/>
          </a:p>
        </p:txBody>
      </p:sp>
      <p:sp>
        <p:nvSpPr>
          <p:cNvPr id="42" name="Rectangle 41"/>
          <p:cNvSpPr/>
          <p:nvPr/>
        </p:nvSpPr>
        <p:spPr>
          <a:xfrm>
            <a:off x="10312314" y="3793609"/>
            <a:ext cx="1124026" cy="523220"/>
          </a:xfrm>
          <a:prstGeom prst="rect">
            <a:avLst/>
          </a:prstGeom>
        </p:spPr>
        <p:txBody>
          <a:bodyPr wrap="none">
            <a:spAutoFit/>
          </a:bodyPr>
          <a:lstStyle/>
          <a:p>
            <a:r>
              <a:rPr lang="pt-BR" sz="2800" dirty="0" smtClean="0"/>
              <a:t>(</a:t>
            </a:r>
            <a:r>
              <a:rPr lang="pt-BR" sz="2800" dirty="0"/>
              <a:t>3</a:t>
            </a:r>
            <a:r>
              <a:rPr lang="pt-BR" sz="2800" dirty="0" smtClean="0"/>
              <a:t>, </a:t>
            </a:r>
            <a:r>
              <a:rPr lang="pt-BR" sz="2800" dirty="0"/>
              <a:t>3</a:t>
            </a:r>
            <a:r>
              <a:rPr lang="pt-BR" sz="2800" dirty="0" smtClean="0"/>
              <a:t>),</a:t>
            </a:r>
            <a:endParaRPr lang="pt-BR" sz="2800" dirty="0"/>
          </a:p>
        </p:txBody>
      </p:sp>
      <p:sp>
        <p:nvSpPr>
          <p:cNvPr id="43" name="Rectangle 42"/>
          <p:cNvSpPr/>
          <p:nvPr/>
        </p:nvSpPr>
        <p:spPr>
          <a:xfrm>
            <a:off x="11327316" y="3793609"/>
            <a:ext cx="1124026" cy="523220"/>
          </a:xfrm>
          <a:prstGeom prst="rect">
            <a:avLst/>
          </a:prstGeom>
        </p:spPr>
        <p:txBody>
          <a:bodyPr wrap="none">
            <a:spAutoFit/>
          </a:bodyPr>
          <a:lstStyle/>
          <a:p>
            <a:r>
              <a:rPr lang="pt-BR" sz="2800" dirty="0" smtClean="0"/>
              <a:t>(</a:t>
            </a:r>
            <a:r>
              <a:rPr lang="pt-BR" sz="2800" dirty="0"/>
              <a:t>3</a:t>
            </a:r>
            <a:r>
              <a:rPr lang="pt-BR" sz="2800" dirty="0" smtClean="0"/>
              <a:t>, </a:t>
            </a:r>
            <a:r>
              <a:rPr lang="pt-BR" sz="2800" dirty="0"/>
              <a:t>4</a:t>
            </a:r>
            <a:r>
              <a:rPr lang="pt-BR" sz="2800" dirty="0" smtClean="0"/>
              <a:t>),</a:t>
            </a:r>
            <a:endParaRPr lang="pt-BR" sz="2800" dirty="0"/>
          </a:p>
        </p:txBody>
      </p:sp>
      <p:sp>
        <p:nvSpPr>
          <p:cNvPr id="24" name="Rectangle 23"/>
          <p:cNvSpPr/>
          <p:nvPr/>
        </p:nvSpPr>
        <p:spPr>
          <a:xfrm>
            <a:off x="4269330" y="6182380"/>
            <a:ext cx="1124026" cy="523220"/>
          </a:xfrm>
          <a:prstGeom prst="rect">
            <a:avLst/>
          </a:prstGeom>
        </p:spPr>
        <p:txBody>
          <a:bodyPr wrap="none">
            <a:spAutoFit/>
          </a:bodyPr>
          <a:lstStyle/>
          <a:p>
            <a:r>
              <a:rPr lang="pt-BR" sz="2800" dirty="0" smtClean="0"/>
              <a:t>(1, </a:t>
            </a:r>
            <a:r>
              <a:rPr lang="pt-BR" sz="2800" dirty="0"/>
              <a:t>3</a:t>
            </a:r>
            <a:r>
              <a:rPr lang="pt-BR" sz="2800" dirty="0" smtClean="0"/>
              <a:t>),</a:t>
            </a:r>
            <a:endParaRPr lang="pt-BR" sz="2800" dirty="0"/>
          </a:p>
        </p:txBody>
      </p:sp>
      <p:sp>
        <p:nvSpPr>
          <p:cNvPr id="25" name="Rectangle 24"/>
          <p:cNvSpPr/>
          <p:nvPr/>
        </p:nvSpPr>
        <p:spPr>
          <a:xfrm>
            <a:off x="5259930" y="6182380"/>
            <a:ext cx="1124026" cy="523220"/>
          </a:xfrm>
          <a:prstGeom prst="rect">
            <a:avLst/>
          </a:prstGeom>
        </p:spPr>
        <p:txBody>
          <a:bodyPr wrap="none">
            <a:spAutoFit/>
          </a:bodyPr>
          <a:lstStyle/>
          <a:p>
            <a:r>
              <a:rPr lang="pt-BR" sz="2800" dirty="0" smtClean="0"/>
              <a:t>(1, </a:t>
            </a:r>
            <a:r>
              <a:rPr lang="pt-BR" sz="2800" dirty="0"/>
              <a:t>4</a:t>
            </a:r>
            <a:r>
              <a:rPr lang="pt-BR" sz="2800" dirty="0" smtClean="0"/>
              <a:t>),</a:t>
            </a:r>
            <a:endParaRPr lang="pt-BR" sz="2800" dirty="0"/>
          </a:p>
        </p:txBody>
      </p:sp>
      <p:sp>
        <p:nvSpPr>
          <p:cNvPr id="26" name="Rectangle 25"/>
          <p:cNvSpPr/>
          <p:nvPr/>
        </p:nvSpPr>
        <p:spPr>
          <a:xfrm>
            <a:off x="6174330" y="6182380"/>
            <a:ext cx="1223412" cy="523220"/>
          </a:xfrm>
          <a:prstGeom prst="rect">
            <a:avLst/>
          </a:prstGeom>
        </p:spPr>
        <p:txBody>
          <a:bodyPr wrap="none">
            <a:spAutoFit/>
          </a:bodyPr>
          <a:lstStyle/>
          <a:p>
            <a:r>
              <a:rPr lang="pt-BR" sz="2800" dirty="0" smtClean="0"/>
              <a:t> (2, </a:t>
            </a:r>
            <a:r>
              <a:rPr lang="pt-BR" sz="2800" dirty="0"/>
              <a:t>3</a:t>
            </a:r>
            <a:r>
              <a:rPr lang="pt-BR" sz="2800" dirty="0" smtClean="0"/>
              <a:t>),</a:t>
            </a:r>
            <a:endParaRPr lang="pt-BR" sz="2800" dirty="0"/>
          </a:p>
        </p:txBody>
      </p:sp>
      <p:sp>
        <p:nvSpPr>
          <p:cNvPr id="28" name="Rectangle 27"/>
          <p:cNvSpPr/>
          <p:nvPr/>
        </p:nvSpPr>
        <p:spPr>
          <a:xfrm>
            <a:off x="7317329" y="6182380"/>
            <a:ext cx="1124026" cy="523220"/>
          </a:xfrm>
          <a:prstGeom prst="rect">
            <a:avLst/>
          </a:prstGeom>
        </p:spPr>
        <p:txBody>
          <a:bodyPr wrap="none">
            <a:spAutoFit/>
          </a:bodyPr>
          <a:lstStyle/>
          <a:p>
            <a:r>
              <a:rPr lang="pt-BR" sz="2800" dirty="0" smtClean="0"/>
              <a:t>(</a:t>
            </a:r>
            <a:r>
              <a:rPr lang="pt-BR" sz="2800" dirty="0"/>
              <a:t>2</a:t>
            </a:r>
            <a:r>
              <a:rPr lang="pt-BR" sz="2800" dirty="0" smtClean="0"/>
              <a:t>, </a:t>
            </a:r>
            <a:r>
              <a:rPr lang="pt-BR" sz="2800" dirty="0"/>
              <a:t>4</a:t>
            </a:r>
            <a:r>
              <a:rPr lang="pt-BR" sz="2800" dirty="0" smtClean="0"/>
              <a:t>),</a:t>
            </a:r>
            <a:endParaRPr lang="pt-BR" sz="2800" dirty="0"/>
          </a:p>
        </p:txBody>
      </p:sp>
      <p:sp>
        <p:nvSpPr>
          <p:cNvPr id="30" name="Rectangle 29"/>
          <p:cNvSpPr/>
          <p:nvPr/>
        </p:nvSpPr>
        <p:spPr>
          <a:xfrm>
            <a:off x="2362200" y="6161212"/>
            <a:ext cx="2045753" cy="523220"/>
          </a:xfrm>
          <a:prstGeom prst="rect">
            <a:avLst/>
          </a:prstGeom>
        </p:spPr>
        <p:txBody>
          <a:bodyPr wrap="none">
            <a:spAutoFit/>
          </a:bodyPr>
          <a:lstStyle/>
          <a:p>
            <a:r>
              <a:rPr lang="pt-BR" sz="2800" dirty="0" smtClean="0">
                <a:solidFill>
                  <a:srgbClr val="0000FF"/>
                </a:solidFill>
              </a:rPr>
              <a:t>R</a:t>
            </a:r>
            <a:r>
              <a:rPr lang="pt-BR" sz="2800" baseline="-25000" dirty="0" smtClean="0">
                <a:solidFill>
                  <a:srgbClr val="0000FF"/>
                </a:solidFill>
              </a:rPr>
              <a:t>4</a:t>
            </a:r>
            <a:r>
              <a:rPr lang="pt-BR" sz="2800" dirty="0" smtClean="0">
                <a:solidFill>
                  <a:srgbClr val="0000FF"/>
                </a:solidFill>
              </a:rPr>
              <a:t> </a:t>
            </a:r>
            <a:r>
              <a:rPr lang="pt-BR" sz="2800" dirty="0"/>
              <a:t>= </a:t>
            </a:r>
            <a:r>
              <a:rPr lang="pt-BR" sz="2800" dirty="0" smtClean="0"/>
              <a:t>{(1, 2),</a:t>
            </a:r>
            <a:endParaRPr lang="en-IN" sz="2800" dirty="0"/>
          </a:p>
        </p:txBody>
      </p:sp>
      <p:sp>
        <p:nvSpPr>
          <p:cNvPr id="31" name="Rectangle 30"/>
          <p:cNvSpPr/>
          <p:nvPr/>
        </p:nvSpPr>
        <p:spPr>
          <a:xfrm>
            <a:off x="8331115" y="6182380"/>
            <a:ext cx="1244251" cy="523220"/>
          </a:xfrm>
          <a:prstGeom prst="rect">
            <a:avLst/>
          </a:prstGeom>
        </p:spPr>
        <p:txBody>
          <a:bodyPr wrap="none">
            <a:spAutoFit/>
          </a:bodyPr>
          <a:lstStyle/>
          <a:p>
            <a:r>
              <a:rPr lang="pt-BR" sz="2800" dirty="0" smtClean="0"/>
              <a:t>(</a:t>
            </a:r>
            <a:r>
              <a:rPr lang="pt-BR" sz="2800" dirty="0"/>
              <a:t>3</a:t>
            </a:r>
            <a:r>
              <a:rPr lang="pt-BR" sz="2800" dirty="0" smtClean="0"/>
              <a:t>, </a:t>
            </a:r>
            <a:r>
              <a:rPr lang="pt-BR" sz="2800" dirty="0"/>
              <a:t>4</a:t>
            </a:r>
            <a:r>
              <a:rPr lang="pt-BR" sz="2800" dirty="0" smtClean="0"/>
              <a:t>) }</a:t>
            </a:r>
            <a:endParaRPr lang="pt-BR" sz="2800" dirty="0"/>
          </a:p>
        </p:txBody>
      </p:sp>
    </p:spTree>
    <p:extLst>
      <p:ext uri="{BB962C8B-B14F-4D97-AF65-F5344CB8AC3E}">
        <p14:creationId xmlns:p14="http://schemas.microsoft.com/office/powerpoint/2010/main" val="82710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anim calcmode="lin" valueType="num">
                                      <p:cBhvr additive="base">
                                        <p:cTn id="1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 calcmode="lin" valueType="num">
                                      <p:cBhvr additive="base">
                                        <p:cTn id="1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6">
                                            <p:txEl>
                                              <p:pRg st="0" end="0"/>
                                            </p:txEl>
                                          </p:spTgt>
                                        </p:tgtEl>
                                        <p:attrNameLst>
                                          <p:attrName>style.visibility</p:attrName>
                                        </p:attrNameLst>
                                      </p:cBhvr>
                                      <p:to>
                                        <p:strVal val="visible"/>
                                      </p:to>
                                    </p:set>
                                    <p:anim calcmode="lin" valueType="num">
                                      <p:cBhvr additive="base">
                                        <p:cTn id="25"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0">
                                            <p:txEl>
                                              <p:pRg st="0" end="0"/>
                                            </p:txEl>
                                          </p:spTgt>
                                        </p:tgtEl>
                                        <p:attrNameLst>
                                          <p:attrName>style.visibility</p:attrName>
                                        </p:attrNameLst>
                                      </p:cBhvr>
                                      <p:to>
                                        <p:strVal val="visible"/>
                                      </p:to>
                                    </p:set>
                                    <p:anim calcmode="lin" valueType="num">
                                      <p:cBhvr additive="base">
                                        <p:cTn id="37"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2">
                                            <p:txEl>
                                              <p:pRg st="0" end="0"/>
                                            </p:txEl>
                                          </p:spTgt>
                                        </p:tgtEl>
                                        <p:attrNameLst>
                                          <p:attrName>style.visibility</p:attrName>
                                        </p:attrNameLst>
                                      </p:cBhvr>
                                      <p:to>
                                        <p:strVal val="visible"/>
                                      </p:to>
                                    </p:set>
                                    <p:anim calcmode="lin" valueType="num">
                                      <p:cBhvr additive="base">
                                        <p:cTn id="4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500" fill="hold"/>
                                        <p:tgtEl>
                                          <p:spTgt spid="38"/>
                                        </p:tgtEl>
                                        <p:attrNameLst>
                                          <p:attrName>ppt_x</p:attrName>
                                        </p:attrNameLst>
                                      </p:cBhvr>
                                      <p:tavLst>
                                        <p:tav tm="0">
                                          <p:val>
                                            <p:strVal val="#ppt_x"/>
                                          </p:val>
                                        </p:tav>
                                        <p:tav tm="100000">
                                          <p:val>
                                            <p:strVal val="#ppt_x"/>
                                          </p:val>
                                        </p:tav>
                                      </p:tavLst>
                                    </p:anim>
                                    <p:anim calcmode="lin" valueType="num">
                                      <p:cBhvr additive="base">
                                        <p:cTn id="6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 calcmode="lin" valueType="num">
                                      <p:cBhvr additive="base">
                                        <p:cTn id="7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0">
                                            <p:txEl>
                                              <p:pRg st="0" end="0"/>
                                            </p:txEl>
                                          </p:spTgt>
                                        </p:tgtEl>
                                        <p:attrNameLst>
                                          <p:attrName>style.visibility</p:attrName>
                                        </p:attrNameLst>
                                      </p:cBhvr>
                                      <p:to>
                                        <p:strVal val="visible"/>
                                      </p:to>
                                    </p:set>
                                    <p:anim calcmode="lin" valueType="num">
                                      <p:cBhvr additive="base">
                                        <p:cTn id="7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24">
                                            <p:txEl>
                                              <p:pRg st="0" end="0"/>
                                            </p:txEl>
                                          </p:spTgt>
                                        </p:tgtEl>
                                        <p:attrNameLst>
                                          <p:attrName>style.visibility</p:attrName>
                                        </p:attrNameLst>
                                      </p:cBhvr>
                                      <p:to>
                                        <p:strVal val="visible"/>
                                      </p:to>
                                    </p:set>
                                    <p:anim calcmode="lin" valueType="num">
                                      <p:cBhvr additive="base">
                                        <p:cTn id="8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25">
                                            <p:txEl>
                                              <p:pRg st="0" end="0"/>
                                            </p:txEl>
                                          </p:spTgt>
                                        </p:tgtEl>
                                        <p:attrNameLst>
                                          <p:attrName>style.visibility</p:attrName>
                                        </p:attrNameLst>
                                      </p:cBhvr>
                                      <p:to>
                                        <p:strVal val="visible"/>
                                      </p:to>
                                    </p:set>
                                    <p:anim calcmode="lin" valueType="num">
                                      <p:cBhvr additive="base">
                                        <p:cTn id="8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26">
                                            <p:txEl>
                                              <p:pRg st="0" end="0"/>
                                            </p:txEl>
                                          </p:spTgt>
                                        </p:tgtEl>
                                        <p:attrNameLst>
                                          <p:attrName>style.visibility</p:attrName>
                                        </p:attrNameLst>
                                      </p:cBhvr>
                                      <p:to>
                                        <p:strVal val="visible"/>
                                      </p:to>
                                    </p:set>
                                    <p:anim calcmode="lin" valueType="num">
                                      <p:cBhvr additive="base">
                                        <p:cTn id="9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28">
                                            <p:txEl>
                                              <p:pRg st="0" end="0"/>
                                            </p:txEl>
                                          </p:spTgt>
                                        </p:tgtEl>
                                        <p:attrNameLst>
                                          <p:attrName>style.visibility</p:attrName>
                                        </p:attrNameLst>
                                      </p:cBhvr>
                                      <p:to>
                                        <p:strVal val="visible"/>
                                      </p:to>
                                    </p:set>
                                    <p:anim calcmode="lin" valueType="num">
                                      <p:cBhvr additive="base">
                                        <p:cTn id="10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1">
                                            <p:txEl>
                                              <p:pRg st="0" end="0"/>
                                            </p:txEl>
                                          </p:spTgt>
                                        </p:tgtEl>
                                        <p:attrNameLst>
                                          <p:attrName>style.visibility</p:attrName>
                                        </p:attrNameLst>
                                      </p:cBhvr>
                                      <p:to>
                                        <p:strVal val="visible"/>
                                      </p:to>
                                    </p:set>
                                    <p:anim calcmode="lin" valueType="num">
                                      <p:cBhvr additive="base">
                                        <p:cTn id="10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Properties of </a:t>
            </a:r>
            <a:r>
              <a:rPr lang="en-US" sz="3600" b="1" dirty="0" smtClean="0"/>
              <a:t>relations</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77</a:t>
            </a:fld>
            <a:endParaRPr lang="en-NZ" dirty="0">
              <a:solidFill>
                <a:srgbClr val="000000"/>
              </a:solidFill>
            </a:endParaRPr>
          </a:p>
        </p:txBody>
      </p:sp>
      <p:sp>
        <p:nvSpPr>
          <p:cNvPr id="5" name="Rectangle 4"/>
          <p:cNvSpPr/>
          <p:nvPr/>
        </p:nvSpPr>
        <p:spPr>
          <a:xfrm>
            <a:off x="381000" y="1480785"/>
            <a:ext cx="13975080" cy="5062924"/>
          </a:xfrm>
          <a:prstGeom prst="rect">
            <a:avLst/>
          </a:prstGeom>
        </p:spPr>
        <p:txBody>
          <a:bodyPr wrap="square">
            <a:spAutoFit/>
          </a:bodyPr>
          <a:lstStyle/>
          <a:p>
            <a:pPr>
              <a:spcAft>
                <a:spcPts val="600"/>
              </a:spcAft>
            </a:pPr>
            <a:r>
              <a:rPr lang="en-IN" sz="3200" dirty="0"/>
              <a:t>A relation R on a set A is called </a:t>
            </a:r>
            <a:r>
              <a:rPr lang="en-IN" sz="3200" dirty="0">
                <a:solidFill>
                  <a:srgbClr val="0000FF"/>
                </a:solidFill>
              </a:rPr>
              <a:t>reflexive</a:t>
            </a:r>
            <a:r>
              <a:rPr lang="en-IN" sz="3200" dirty="0"/>
              <a:t> if (a, a) ∈ R for every element a ∈ A</a:t>
            </a:r>
            <a:r>
              <a:rPr lang="en-IN" dirty="0" smtClean="0"/>
              <a:t>.</a:t>
            </a:r>
          </a:p>
          <a:p>
            <a:pPr>
              <a:spcAft>
                <a:spcPts val="600"/>
              </a:spcAft>
            </a:pPr>
            <a:r>
              <a:rPr lang="en-IN" sz="3200" dirty="0"/>
              <a:t>Ex. A = {1, 2, 3</a:t>
            </a:r>
            <a:r>
              <a:rPr lang="en-IN" sz="3200" dirty="0" smtClean="0"/>
              <a:t>} and </a:t>
            </a:r>
            <a:r>
              <a:rPr lang="en-IN" sz="3200" dirty="0" err="1" smtClean="0"/>
              <a:t>R</a:t>
            </a:r>
            <a:r>
              <a:rPr lang="en-IN" sz="3200" baseline="-25000" dirty="0" err="1" smtClean="0"/>
              <a:t>i</a:t>
            </a:r>
            <a:r>
              <a:rPr lang="en-IN" sz="3200" dirty="0" smtClean="0"/>
              <a:t> </a:t>
            </a:r>
            <a:r>
              <a:rPr lang="en-IN" sz="3200" dirty="0" smtClean="0">
                <a:sym typeface="Symbol" panose="05050102010706020507" pitchFamily="18" charset="2"/>
              </a:rPr>
              <a:t> </a:t>
            </a:r>
            <a:r>
              <a:rPr lang="en-IN" sz="3200" dirty="0" smtClean="0"/>
              <a:t>A x A</a:t>
            </a:r>
          </a:p>
          <a:p>
            <a:pPr>
              <a:spcAft>
                <a:spcPts val="600"/>
              </a:spcAft>
            </a:pPr>
            <a:r>
              <a:rPr lang="en-IN" sz="3200" dirty="0" smtClean="0"/>
              <a:t>Verify the following are relation, then find its reflexive or not</a:t>
            </a:r>
          </a:p>
          <a:p>
            <a:pPr marL="514350" indent="-514350">
              <a:spcAft>
                <a:spcPts val="600"/>
              </a:spcAft>
              <a:buAutoNum type="arabicParenR"/>
            </a:pPr>
            <a:r>
              <a:rPr lang="en-IN" sz="3200" dirty="0" smtClean="0"/>
              <a:t>R</a:t>
            </a:r>
            <a:r>
              <a:rPr lang="en-IN" sz="3200" baseline="-25000" dirty="0" smtClean="0"/>
              <a:t>1</a:t>
            </a:r>
            <a:r>
              <a:rPr lang="en-IN" sz="3200" dirty="0" smtClean="0"/>
              <a:t> = {(1, 1), (2, 2), (3, 3), (1, 2)}</a:t>
            </a:r>
          </a:p>
          <a:p>
            <a:pPr>
              <a:spcAft>
                <a:spcPts val="600"/>
              </a:spcAft>
            </a:pPr>
            <a:r>
              <a:rPr lang="en-IN" sz="3200" dirty="0" smtClean="0"/>
              <a:t>Here 	(</a:t>
            </a:r>
            <a:r>
              <a:rPr lang="en-IN" sz="3200" dirty="0"/>
              <a:t>1</a:t>
            </a:r>
            <a:r>
              <a:rPr lang="en-IN" sz="3200" dirty="0" smtClean="0"/>
              <a:t>, 1) </a:t>
            </a:r>
            <a:r>
              <a:rPr lang="en-IN" sz="3200" dirty="0" smtClean="0">
                <a:sym typeface="Symbol" panose="05050102010706020507" pitchFamily="18" charset="2"/>
              </a:rPr>
              <a:t></a:t>
            </a:r>
            <a:r>
              <a:rPr lang="en-IN" sz="3200" dirty="0" smtClean="0"/>
              <a:t> R</a:t>
            </a:r>
            <a:r>
              <a:rPr lang="en-IN" sz="3200" baseline="-25000" dirty="0" smtClean="0"/>
              <a:t>1</a:t>
            </a:r>
            <a:endParaRPr lang="en-IN" sz="3200" dirty="0"/>
          </a:p>
          <a:p>
            <a:pPr>
              <a:spcAft>
                <a:spcPts val="600"/>
              </a:spcAft>
            </a:pPr>
            <a:r>
              <a:rPr lang="en-IN" sz="3200" dirty="0" smtClean="0"/>
              <a:t>	(2, 2) </a:t>
            </a:r>
            <a:r>
              <a:rPr lang="en-IN" sz="3200" dirty="0">
                <a:sym typeface="Symbol" panose="05050102010706020507" pitchFamily="18" charset="2"/>
              </a:rPr>
              <a:t></a:t>
            </a:r>
            <a:r>
              <a:rPr lang="en-IN" sz="3200" dirty="0"/>
              <a:t> </a:t>
            </a:r>
            <a:r>
              <a:rPr lang="en-IN" sz="3200" dirty="0" smtClean="0"/>
              <a:t>R</a:t>
            </a:r>
            <a:r>
              <a:rPr lang="en-IN" sz="3200" baseline="-25000" dirty="0" smtClean="0"/>
              <a:t>1</a:t>
            </a:r>
            <a:endParaRPr lang="en-IN" sz="3200" dirty="0" smtClean="0"/>
          </a:p>
          <a:p>
            <a:pPr>
              <a:spcAft>
                <a:spcPts val="600"/>
              </a:spcAft>
            </a:pPr>
            <a:r>
              <a:rPr lang="en-IN" sz="3200" dirty="0" smtClean="0"/>
              <a:t>	(3, 3) </a:t>
            </a:r>
            <a:r>
              <a:rPr lang="en-IN" sz="3200" dirty="0">
                <a:sym typeface="Symbol" panose="05050102010706020507" pitchFamily="18" charset="2"/>
              </a:rPr>
              <a:t></a:t>
            </a:r>
            <a:r>
              <a:rPr lang="en-IN" sz="3200" dirty="0"/>
              <a:t> </a:t>
            </a:r>
            <a:r>
              <a:rPr lang="en-IN" sz="3200" dirty="0" smtClean="0"/>
              <a:t>R</a:t>
            </a:r>
            <a:r>
              <a:rPr lang="en-IN" sz="3200" baseline="-25000" dirty="0" smtClean="0"/>
              <a:t>1</a:t>
            </a:r>
            <a:r>
              <a:rPr lang="en-IN" sz="3200" dirty="0" smtClean="0"/>
              <a:t>,</a:t>
            </a:r>
          </a:p>
          <a:p>
            <a:r>
              <a:rPr lang="en-IN" sz="3200" dirty="0" smtClean="0">
                <a:sym typeface="Symbol" panose="05050102010706020507" pitchFamily="18" charset="2"/>
              </a:rPr>
              <a:t>Clearly  a  A</a:t>
            </a:r>
          </a:p>
          <a:p>
            <a:r>
              <a:rPr lang="en-IN" sz="3200" dirty="0">
                <a:sym typeface="Symbol" panose="05050102010706020507" pitchFamily="18" charset="2"/>
              </a:rPr>
              <a:t></a:t>
            </a:r>
            <a:r>
              <a:rPr lang="en-IN" sz="3200" dirty="0"/>
              <a:t>R</a:t>
            </a:r>
            <a:r>
              <a:rPr lang="en-IN" sz="3200" baseline="-25000" dirty="0"/>
              <a:t>1</a:t>
            </a:r>
            <a:r>
              <a:rPr lang="en-IN" sz="3200" dirty="0"/>
              <a:t> is </a:t>
            </a:r>
            <a:r>
              <a:rPr lang="en-IN" sz="3200" dirty="0" smtClean="0"/>
              <a:t>reflexive</a:t>
            </a:r>
            <a:endParaRPr lang="en-IN" sz="3200" dirty="0"/>
          </a:p>
        </p:txBody>
      </p:sp>
      <p:sp>
        <p:nvSpPr>
          <p:cNvPr id="3" name="Rectangle 2"/>
          <p:cNvSpPr/>
          <p:nvPr/>
        </p:nvSpPr>
        <p:spPr>
          <a:xfrm>
            <a:off x="8288793" y="3181251"/>
            <a:ext cx="5062604" cy="3277820"/>
          </a:xfrm>
          <a:prstGeom prst="rect">
            <a:avLst/>
          </a:prstGeom>
        </p:spPr>
        <p:txBody>
          <a:bodyPr wrap="none">
            <a:spAutoFit/>
          </a:bodyPr>
          <a:lstStyle/>
          <a:p>
            <a:r>
              <a:rPr lang="en-IN" sz="3200" dirty="0"/>
              <a:t>2) R</a:t>
            </a:r>
            <a:r>
              <a:rPr lang="en-IN" sz="3200" baseline="-25000" dirty="0"/>
              <a:t>2</a:t>
            </a:r>
            <a:r>
              <a:rPr lang="en-IN" sz="3200" dirty="0"/>
              <a:t> = {(1,1), (2, 2), (3, 1</a:t>
            </a:r>
            <a:r>
              <a:rPr lang="en-IN" sz="3200" dirty="0" smtClean="0"/>
              <a:t>)}</a:t>
            </a:r>
          </a:p>
          <a:p>
            <a:pPr>
              <a:spcAft>
                <a:spcPts val="600"/>
              </a:spcAft>
            </a:pPr>
            <a:r>
              <a:rPr lang="en-IN" sz="3200" dirty="0"/>
              <a:t>Here 	(1, 1) </a:t>
            </a:r>
            <a:r>
              <a:rPr lang="en-IN" sz="3200" dirty="0">
                <a:sym typeface="Symbol" panose="05050102010706020507" pitchFamily="18" charset="2"/>
              </a:rPr>
              <a:t></a:t>
            </a:r>
            <a:r>
              <a:rPr lang="en-IN" sz="3200" dirty="0"/>
              <a:t> </a:t>
            </a:r>
            <a:r>
              <a:rPr lang="en-IN" sz="3200" dirty="0" smtClean="0"/>
              <a:t>R</a:t>
            </a:r>
            <a:r>
              <a:rPr lang="en-IN" sz="3200" baseline="-25000" dirty="0" smtClean="0"/>
              <a:t>2</a:t>
            </a:r>
            <a:endParaRPr lang="en-IN" sz="3200" dirty="0"/>
          </a:p>
          <a:p>
            <a:pPr>
              <a:spcAft>
                <a:spcPts val="600"/>
              </a:spcAft>
            </a:pPr>
            <a:r>
              <a:rPr lang="en-IN" sz="3200" dirty="0"/>
              <a:t>	(2, 2) </a:t>
            </a:r>
            <a:r>
              <a:rPr lang="en-IN" sz="3200" dirty="0">
                <a:sym typeface="Symbol" panose="05050102010706020507" pitchFamily="18" charset="2"/>
              </a:rPr>
              <a:t></a:t>
            </a:r>
            <a:r>
              <a:rPr lang="en-IN" sz="3200" dirty="0"/>
              <a:t> </a:t>
            </a:r>
            <a:r>
              <a:rPr lang="en-IN" sz="3200" dirty="0" smtClean="0"/>
              <a:t>R</a:t>
            </a:r>
            <a:r>
              <a:rPr lang="en-IN" sz="3200" baseline="-25000" dirty="0"/>
              <a:t>2</a:t>
            </a:r>
            <a:endParaRPr lang="en-IN" sz="3200" dirty="0"/>
          </a:p>
          <a:p>
            <a:pPr>
              <a:spcAft>
                <a:spcPts val="600"/>
              </a:spcAft>
            </a:pPr>
            <a:r>
              <a:rPr lang="en-IN" sz="3200" dirty="0" smtClean="0"/>
              <a:t>But</a:t>
            </a:r>
            <a:r>
              <a:rPr lang="en-IN" sz="3200" dirty="0"/>
              <a:t>	</a:t>
            </a:r>
            <a:r>
              <a:rPr lang="en-IN" sz="3200" dirty="0">
                <a:solidFill>
                  <a:srgbClr val="FF0000"/>
                </a:solidFill>
              </a:rPr>
              <a:t>(3, 3</a:t>
            </a:r>
            <a:r>
              <a:rPr lang="en-IN" sz="3200" dirty="0" smtClean="0">
                <a:solidFill>
                  <a:srgbClr val="FF0000"/>
                </a:solidFill>
              </a:rPr>
              <a:t>) </a:t>
            </a:r>
            <a:r>
              <a:rPr lang="en-IN" sz="3200" dirty="0" smtClean="0">
                <a:solidFill>
                  <a:srgbClr val="FF0000"/>
                </a:solidFill>
                <a:sym typeface="Symbol" panose="05050102010706020507" pitchFamily="18" charset="2"/>
              </a:rPr>
              <a:t></a:t>
            </a:r>
            <a:r>
              <a:rPr lang="en-IN" sz="3200" dirty="0" smtClean="0">
                <a:solidFill>
                  <a:srgbClr val="FF0000"/>
                </a:solidFill>
              </a:rPr>
              <a:t> R</a:t>
            </a:r>
            <a:r>
              <a:rPr lang="en-IN" sz="3200" baseline="-25000" dirty="0">
                <a:solidFill>
                  <a:srgbClr val="FF0000"/>
                </a:solidFill>
              </a:rPr>
              <a:t>2</a:t>
            </a:r>
            <a:endParaRPr lang="en-IN" sz="3200" dirty="0">
              <a:solidFill>
                <a:srgbClr val="FF0000"/>
              </a:solidFill>
            </a:endParaRPr>
          </a:p>
          <a:p>
            <a:r>
              <a:rPr lang="en-IN" sz="3200" dirty="0">
                <a:sym typeface="Symbol" panose="05050102010706020507" pitchFamily="18" charset="2"/>
              </a:rPr>
              <a:t>Clearly </a:t>
            </a:r>
            <a:r>
              <a:rPr lang="en-IN" sz="3200" dirty="0">
                <a:solidFill>
                  <a:srgbClr val="0000FF"/>
                </a:solidFill>
                <a:sym typeface="Symbol" panose="05050102010706020507" pitchFamily="18" charset="2"/>
              </a:rPr>
              <a:t> a </a:t>
            </a:r>
            <a:r>
              <a:rPr lang="en-IN" sz="3200" dirty="0" smtClean="0">
                <a:solidFill>
                  <a:srgbClr val="0000FF"/>
                </a:solidFill>
                <a:sym typeface="Symbol" panose="05050102010706020507" pitchFamily="18" charset="2"/>
              </a:rPr>
              <a:t> A</a:t>
            </a:r>
          </a:p>
          <a:p>
            <a:r>
              <a:rPr lang="en-IN" sz="3200" dirty="0">
                <a:sym typeface="Symbol" panose="05050102010706020507" pitchFamily="18" charset="2"/>
              </a:rPr>
              <a:t></a:t>
            </a:r>
            <a:r>
              <a:rPr lang="en-IN" sz="3200" dirty="0"/>
              <a:t>R</a:t>
            </a:r>
            <a:r>
              <a:rPr lang="en-IN" sz="3200" baseline="-25000" dirty="0"/>
              <a:t>2</a:t>
            </a:r>
            <a:r>
              <a:rPr lang="en-IN" sz="3200" dirty="0"/>
              <a:t> is not </a:t>
            </a:r>
            <a:r>
              <a:rPr lang="en-IN" sz="3200" dirty="0" smtClean="0"/>
              <a:t>reflexive</a:t>
            </a:r>
            <a:endParaRPr lang="en-IN" sz="3200" dirty="0"/>
          </a:p>
        </p:txBody>
      </p:sp>
      <p:cxnSp>
        <p:nvCxnSpPr>
          <p:cNvPr id="9" name="Straight Connector 8"/>
          <p:cNvCxnSpPr>
            <a:endCxn id="5" idx="2"/>
          </p:cNvCxnSpPr>
          <p:nvPr/>
        </p:nvCxnSpPr>
        <p:spPr>
          <a:xfrm>
            <a:off x="7368540" y="3181251"/>
            <a:ext cx="0" cy="3362458"/>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267200" y="6543709"/>
            <a:ext cx="7609942" cy="1028949"/>
          </a:xfrm>
          <a:prstGeom prst="rect">
            <a:avLst/>
          </a:prstGeom>
        </p:spPr>
      </p:pic>
    </p:spTree>
    <p:extLst>
      <p:ext uri="{BB962C8B-B14F-4D97-AF65-F5344CB8AC3E}">
        <p14:creationId xmlns:p14="http://schemas.microsoft.com/office/powerpoint/2010/main" val="127012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Effect transition="in" filter="wipe(down)">
                                      <p:cBhvr>
                                        <p:cTn id="43" dur="580">
                                          <p:stCondLst>
                                            <p:cond delay="0"/>
                                          </p:stCondLst>
                                        </p:cTn>
                                        <p:tgtEl>
                                          <p:spTgt spid="5">
                                            <p:txEl>
                                              <p:pRg st="7" end="7"/>
                                            </p:txEl>
                                          </p:spTgt>
                                        </p:tgtEl>
                                      </p:cBhvr>
                                    </p:animEffect>
                                    <p:anim calcmode="lin" valueType="num">
                                      <p:cBhvr>
                                        <p:cTn id="44" dur="1822" tmFilter="0,0; 0.14,0.36; 0.43,0.73; 0.71,0.91; 1.0,1.0">
                                          <p:stCondLst>
                                            <p:cond delay="0"/>
                                          </p:stCondLst>
                                        </p:cTn>
                                        <p:tgtEl>
                                          <p:spTgt spid="5">
                                            <p:txEl>
                                              <p:pRg st="7" end="7"/>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
                                            <p:txEl>
                                              <p:pRg st="7" end="7"/>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
                                            <p:txEl>
                                              <p:pRg st="7" end="7"/>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
                                            <p:txEl>
                                              <p:pRg st="7" end="7"/>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
                                            <p:txEl>
                                              <p:pRg st="7" end="7"/>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5">
                                            <p:txEl>
                                              <p:pRg st="7" end="7"/>
                                            </p:txEl>
                                          </p:spTgt>
                                        </p:tgtEl>
                                      </p:cBhvr>
                                      <p:to x="100000" y="60000"/>
                                    </p:animScale>
                                    <p:animScale>
                                      <p:cBhvr>
                                        <p:cTn id="50" dur="166" decel="50000">
                                          <p:stCondLst>
                                            <p:cond delay="676"/>
                                          </p:stCondLst>
                                        </p:cTn>
                                        <p:tgtEl>
                                          <p:spTgt spid="5">
                                            <p:txEl>
                                              <p:pRg st="7" end="7"/>
                                            </p:txEl>
                                          </p:spTgt>
                                        </p:tgtEl>
                                      </p:cBhvr>
                                      <p:to x="100000" y="100000"/>
                                    </p:animScale>
                                    <p:animScale>
                                      <p:cBhvr>
                                        <p:cTn id="51" dur="26">
                                          <p:stCondLst>
                                            <p:cond delay="1312"/>
                                          </p:stCondLst>
                                        </p:cTn>
                                        <p:tgtEl>
                                          <p:spTgt spid="5">
                                            <p:txEl>
                                              <p:pRg st="7" end="7"/>
                                            </p:txEl>
                                          </p:spTgt>
                                        </p:tgtEl>
                                      </p:cBhvr>
                                      <p:to x="100000" y="80000"/>
                                    </p:animScale>
                                    <p:animScale>
                                      <p:cBhvr>
                                        <p:cTn id="52" dur="166" decel="50000">
                                          <p:stCondLst>
                                            <p:cond delay="1338"/>
                                          </p:stCondLst>
                                        </p:cTn>
                                        <p:tgtEl>
                                          <p:spTgt spid="5">
                                            <p:txEl>
                                              <p:pRg st="7" end="7"/>
                                            </p:txEl>
                                          </p:spTgt>
                                        </p:tgtEl>
                                      </p:cBhvr>
                                      <p:to x="100000" y="100000"/>
                                    </p:animScale>
                                    <p:animScale>
                                      <p:cBhvr>
                                        <p:cTn id="53" dur="26">
                                          <p:stCondLst>
                                            <p:cond delay="1642"/>
                                          </p:stCondLst>
                                        </p:cTn>
                                        <p:tgtEl>
                                          <p:spTgt spid="5">
                                            <p:txEl>
                                              <p:pRg st="7" end="7"/>
                                            </p:txEl>
                                          </p:spTgt>
                                        </p:tgtEl>
                                      </p:cBhvr>
                                      <p:to x="100000" y="90000"/>
                                    </p:animScale>
                                    <p:animScale>
                                      <p:cBhvr>
                                        <p:cTn id="54" dur="166" decel="50000">
                                          <p:stCondLst>
                                            <p:cond delay="1668"/>
                                          </p:stCondLst>
                                        </p:cTn>
                                        <p:tgtEl>
                                          <p:spTgt spid="5">
                                            <p:txEl>
                                              <p:pRg st="7" end="7"/>
                                            </p:txEl>
                                          </p:spTgt>
                                        </p:tgtEl>
                                      </p:cBhvr>
                                      <p:to x="100000" y="100000"/>
                                    </p:animScale>
                                    <p:animScale>
                                      <p:cBhvr>
                                        <p:cTn id="55" dur="26">
                                          <p:stCondLst>
                                            <p:cond delay="1808"/>
                                          </p:stCondLst>
                                        </p:cTn>
                                        <p:tgtEl>
                                          <p:spTgt spid="5">
                                            <p:txEl>
                                              <p:pRg st="7" end="7"/>
                                            </p:txEl>
                                          </p:spTgt>
                                        </p:tgtEl>
                                      </p:cBhvr>
                                      <p:to x="100000" y="95000"/>
                                    </p:animScale>
                                    <p:animScale>
                                      <p:cBhvr>
                                        <p:cTn id="56" dur="166" decel="50000">
                                          <p:stCondLst>
                                            <p:cond delay="1834"/>
                                          </p:stCondLst>
                                        </p:cTn>
                                        <p:tgtEl>
                                          <p:spTgt spid="5">
                                            <p:txEl>
                                              <p:pRg st="7" end="7"/>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5">
                                            <p:txEl>
                                              <p:pRg st="8" end="8"/>
                                            </p:txEl>
                                          </p:spTgt>
                                        </p:tgtEl>
                                        <p:attrNameLst>
                                          <p:attrName>style.visibility</p:attrName>
                                        </p:attrNameLst>
                                      </p:cBhvr>
                                      <p:to>
                                        <p:strVal val="visible"/>
                                      </p:to>
                                    </p:set>
                                    <p:animEffect transition="in" filter="wipe(down)">
                                      <p:cBhvr>
                                        <p:cTn id="61" dur="580">
                                          <p:stCondLst>
                                            <p:cond delay="0"/>
                                          </p:stCondLst>
                                        </p:cTn>
                                        <p:tgtEl>
                                          <p:spTgt spid="5">
                                            <p:txEl>
                                              <p:pRg st="8" end="8"/>
                                            </p:txEl>
                                          </p:spTgt>
                                        </p:tgtEl>
                                      </p:cBhvr>
                                    </p:animEffect>
                                    <p:anim calcmode="lin" valueType="num">
                                      <p:cBhvr>
                                        <p:cTn id="62" dur="1822" tmFilter="0,0; 0.14,0.36; 0.43,0.73; 0.71,0.91; 1.0,1.0">
                                          <p:stCondLst>
                                            <p:cond delay="0"/>
                                          </p:stCondLst>
                                        </p:cTn>
                                        <p:tgtEl>
                                          <p:spTgt spid="5">
                                            <p:txEl>
                                              <p:pRg st="8" end="8"/>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5">
                                            <p:txEl>
                                              <p:pRg st="8" end="8"/>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5">
                                            <p:txEl>
                                              <p:pRg st="8" end="8"/>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5">
                                            <p:txEl>
                                              <p:pRg st="8" end="8"/>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5">
                                            <p:txEl>
                                              <p:pRg st="8" end="8"/>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5">
                                            <p:txEl>
                                              <p:pRg st="8" end="8"/>
                                            </p:txEl>
                                          </p:spTgt>
                                        </p:tgtEl>
                                      </p:cBhvr>
                                      <p:to x="100000" y="60000"/>
                                    </p:animScale>
                                    <p:animScale>
                                      <p:cBhvr>
                                        <p:cTn id="68" dur="166" decel="50000">
                                          <p:stCondLst>
                                            <p:cond delay="676"/>
                                          </p:stCondLst>
                                        </p:cTn>
                                        <p:tgtEl>
                                          <p:spTgt spid="5">
                                            <p:txEl>
                                              <p:pRg st="8" end="8"/>
                                            </p:txEl>
                                          </p:spTgt>
                                        </p:tgtEl>
                                      </p:cBhvr>
                                      <p:to x="100000" y="100000"/>
                                    </p:animScale>
                                    <p:animScale>
                                      <p:cBhvr>
                                        <p:cTn id="69" dur="26">
                                          <p:stCondLst>
                                            <p:cond delay="1312"/>
                                          </p:stCondLst>
                                        </p:cTn>
                                        <p:tgtEl>
                                          <p:spTgt spid="5">
                                            <p:txEl>
                                              <p:pRg st="8" end="8"/>
                                            </p:txEl>
                                          </p:spTgt>
                                        </p:tgtEl>
                                      </p:cBhvr>
                                      <p:to x="100000" y="80000"/>
                                    </p:animScale>
                                    <p:animScale>
                                      <p:cBhvr>
                                        <p:cTn id="70" dur="166" decel="50000">
                                          <p:stCondLst>
                                            <p:cond delay="1338"/>
                                          </p:stCondLst>
                                        </p:cTn>
                                        <p:tgtEl>
                                          <p:spTgt spid="5">
                                            <p:txEl>
                                              <p:pRg st="8" end="8"/>
                                            </p:txEl>
                                          </p:spTgt>
                                        </p:tgtEl>
                                      </p:cBhvr>
                                      <p:to x="100000" y="100000"/>
                                    </p:animScale>
                                    <p:animScale>
                                      <p:cBhvr>
                                        <p:cTn id="71" dur="26">
                                          <p:stCondLst>
                                            <p:cond delay="1642"/>
                                          </p:stCondLst>
                                        </p:cTn>
                                        <p:tgtEl>
                                          <p:spTgt spid="5">
                                            <p:txEl>
                                              <p:pRg st="8" end="8"/>
                                            </p:txEl>
                                          </p:spTgt>
                                        </p:tgtEl>
                                      </p:cBhvr>
                                      <p:to x="100000" y="90000"/>
                                    </p:animScale>
                                    <p:animScale>
                                      <p:cBhvr>
                                        <p:cTn id="72" dur="166" decel="50000">
                                          <p:stCondLst>
                                            <p:cond delay="1668"/>
                                          </p:stCondLst>
                                        </p:cTn>
                                        <p:tgtEl>
                                          <p:spTgt spid="5">
                                            <p:txEl>
                                              <p:pRg st="8" end="8"/>
                                            </p:txEl>
                                          </p:spTgt>
                                        </p:tgtEl>
                                      </p:cBhvr>
                                      <p:to x="100000" y="100000"/>
                                    </p:animScale>
                                    <p:animScale>
                                      <p:cBhvr>
                                        <p:cTn id="73" dur="26">
                                          <p:stCondLst>
                                            <p:cond delay="1808"/>
                                          </p:stCondLst>
                                        </p:cTn>
                                        <p:tgtEl>
                                          <p:spTgt spid="5">
                                            <p:txEl>
                                              <p:pRg st="8" end="8"/>
                                            </p:txEl>
                                          </p:spTgt>
                                        </p:tgtEl>
                                      </p:cBhvr>
                                      <p:to x="100000" y="95000"/>
                                    </p:animScale>
                                    <p:animScale>
                                      <p:cBhvr>
                                        <p:cTn id="74" dur="166" decel="50000">
                                          <p:stCondLst>
                                            <p:cond delay="1834"/>
                                          </p:stCondLst>
                                        </p:cTn>
                                        <p:tgtEl>
                                          <p:spTgt spid="5">
                                            <p:txEl>
                                              <p:pRg st="8" end="8"/>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500" fill="hold"/>
                                        <p:tgtEl>
                                          <p:spTgt spid="9"/>
                                        </p:tgtEl>
                                        <p:attrNameLst>
                                          <p:attrName>ppt_x</p:attrName>
                                        </p:attrNameLst>
                                      </p:cBhvr>
                                      <p:tavLst>
                                        <p:tav tm="0">
                                          <p:val>
                                            <p:strVal val="#ppt_x"/>
                                          </p:val>
                                        </p:tav>
                                        <p:tav tm="100000">
                                          <p:val>
                                            <p:strVal val="#ppt_x"/>
                                          </p:val>
                                        </p:tav>
                                      </p:tavLst>
                                    </p:anim>
                                    <p:anim calcmode="lin" valueType="num">
                                      <p:cBhvr additive="base">
                                        <p:cTn id="8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0" end="0"/>
                                            </p:txEl>
                                          </p:spTgt>
                                        </p:tgtEl>
                                        <p:attrNameLst>
                                          <p:attrName>style.visibility</p:attrName>
                                        </p:attrNameLst>
                                      </p:cBhvr>
                                      <p:to>
                                        <p:strVal val="visible"/>
                                      </p:to>
                                    </p:set>
                                    <p:anim calcmode="lin" valueType="num">
                                      <p:cBhvr additive="base">
                                        <p:cTn id="8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 end="1"/>
                                            </p:txEl>
                                          </p:spTgt>
                                        </p:tgtEl>
                                        <p:attrNameLst>
                                          <p:attrName>style.visibility</p:attrName>
                                        </p:attrNameLst>
                                      </p:cBhvr>
                                      <p:to>
                                        <p:strVal val="visible"/>
                                      </p:to>
                                    </p:set>
                                    <p:anim calcmode="lin" valueType="num">
                                      <p:cBhvr additive="base">
                                        <p:cTn id="9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2" end="2"/>
                                            </p:txEl>
                                          </p:spTgt>
                                        </p:tgtEl>
                                        <p:attrNameLst>
                                          <p:attrName>style.visibility</p:attrName>
                                        </p:attrNameLst>
                                      </p:cBhvr>
                                      <p:to>
                                        <p:strVal val="visible"/>
                                      </p:to>
                                    </p:set>
                                    <p:anim calcmode="lin" valueType="num">
                                      <p:cBhvr additive="base">
                                        <p:cTn id="9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nodeType="clickEffect">
                                  <p:stCondLst>
                                    <p:cond delay="0"/>
                                  </p:stCondLst>
                                  <p:childTnLst>
                                    <p:set>
                                      <p:cBhvr>
                                        <p:cTn id="102" dur="1" fill="hold">
                                          <p:stCondLst>
                                            <p:cond delay="0"/>
                                          </p:stCondLst>
                                        </p:cTn>
                                        <p:tgtEl>
                                          <p:spTgt spid="3">
                                            <p:txEl>
                                              <p:pRg st="3" end="3"/>
                                            </p:txEl>
                                          </p:spTgt>
                                        </p:tgtEl>
                                        <p:attrNameLst>
                                          <p:attrName>style.visibility</p:attrName>
                                        </p:attrNameLst>
                                      </p:cBhvr>
                                      <p:to>
                                        <p:strVal val="visible"/>
                                      </p:to>
                                    </p:set>
                                    <p:animEffect transition="in" filter="fade">
                                      <p:cBhvr>
                                        <p:cTn id="103" dur="2000"/>
                                        <p:tgtEl>
                                          <p:spTgt spid="3">
                                            <p:txEl>
                                              <p:pRg st="3" end="3"/>
                                            </p:txEl>
                                          </p:spTgt>
                                        </p:tgtEl>
                                      </p:cBhvr>
                                    </p:animEffect>
                                    <p:anim calcmode="lin" valueType="num">
                                      <p:cBhvr>
                                        <p:cTn id="104"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105" dur="20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3">
                                            <p:txEl>
                                              <p:pRg st="4" end="4"/>
                                            </p:txEl>
                                          </p:spTgt>
                                        </p:tgtEl>
                                        <p:attrNameLst>
                                          <p:attrName>style.visibility</p:attrName>
                                        </p:attrNameLst>
                                      </p:cBhvr>
                                      <p:to>
                                        <p:strVal val="visible"/>
                                      </p:to>
                                    </p:set>
                                    <p:anim calcmode="lin" valueType="num">
                                      <p:cBhvr additive="base">
                                        <p:cTn id="11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6" presetClass="entr" presetSubtype="0" fill="hold" nodeType="clickEffect">
                                  <p:stCondLst>
                                    <p:cond delay="0"/>
                                  </p:stCondLst>
                                  <p:childTnLst>
                                    <p:set>
                                      <p:cBhvr>
                                        <p:cTn id="115" dur="1" fill="hold">
                                          <p:stCondLst>
                                            <p:cond delay="0"/>
                                          </p:stCondLst>
                                        </p:cTn>
                                        <p:tgtEl>
                                          <p:spTgt spid="3">
                                            <p:txEl>
                                              <p:pRg st="5" end="5"/>
                                            </p:txEl>
                                          </p:spTgt>
                                        </p:tgtEl>
                                        <p:attrNameLst>
                                          <p:attrName>style.visibility</p:attrName>
                                        </p:attrNameLst>
                                      </p:cBhvr>
                                      <p:to>
                                        <p:strVal val="visible"/>
                                      </p:to>
                                    </p:set>
                                    <p:animEffect transition="in" filter="wipe(down)">
                                      <p:cBhvr>
                                        <p:cTn id="116" dur="580">
                                          <p:stCondLst>
                                            <p:cond delay="0"/>
                                          </p:stCondLst>
                                        </p:cTn>
                                        <p:tgtEl>
                                          <p:spTgt spid="3">
                                            <p:txEl>
                                              <p:pRg st="5" end="5"/>
                                            </p:txEl>
                                          </p:spTgt>
                                        </p:tgtEl>
                                      </p:cBhvr>
                                    </p:animEffect>
                                    <p:anim calcmode="lin" valueType="num">
                                      <p:cBhvr>
                                        <p:cTn id="117"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22" dur="26">
                                          <p:stCondLst>
                                            <p:cond delay="650"/>
                                          </p:stCondLst>
                                        </p:cTn>
                                        <p:tgtEl>
                                          <p:spTgt spid="3">
                                            <p:txEl>
                                              <p:pRg st="5" end="5"/>
                                            </p:txEl>
                                          </p:spTgt>
                                        </p:tgtEl>
                                      </p:cBhvr>
                                      <p:to x="100000" y="60000"/>
                                    </p:animScale>
                                    <p:animScale>
                                      <p:cBhvr>
                                        <p:cTn id="123" dur="166" decel="50000">
                                          <p:stCondLst>
                                            <p:cond delay="676"/>
                                          </p:stCondLst>
                                        </p:cTn>
                                        <p:tgtEl>
                                          <p:spTgt spid="3">
                                            <p:txEl>
                                              <p:pRg st="5" end="5"/>
                                            </p:txEl>
                                          </p:spTgt>
                                        </p:tgtEl>
                                      </p:cBhvr>
                                      <p:to x="100000" y="100000"/>
                                    </p:animScale>
                                    <p:animScale>
                                      <p:cBhvr>
                                        <p:cTn id="124" dur="26">
                                          <p:stCondLst>
                                            <p:cond delay="1312"/>
                                          </p:stCondLst>
                                        </p:cTn>
                                        <p:tgtEl>
                                          <p:spTgt spid="3">
                                            <p:txEl>
                                              <p:pRg st="5" end="5"/>
                                            </p:txEl>
                                          </p:spTgt>
                                        </p:tgtEl>
                                      </p:cBhvr>
                                      <p:to x="100000" y="80000"/>
                                    </p:animScale>
                                    <p:animScale>
                                      <p:cBhvr>
                                        <p:cTn id="125" dur="166" decel="50000">
                                          <p:stCondLst>
                                            <p:cond delay="1338"/>
                                          </p:stCondLst>
                                        </p:cTn>
                                        <p:tgtEl>
                                          <p:spTgt spid="3">
                                            <p:txEl>
                                              <p:pRg st="5" end="5"/>
                                            </p:txEl>
                                          </p:spTgt>
                                        </p:tgtEl>
                                      </p:cBhvr>
                                      <p:to x="100000" y="100000"/>
                                    </p:animScale>
                                    <p:animScale>
                                      <p:cBhvr>
                                        <p:cTn id="126" dur="26">
                                          <p:stCondLst>
                                            <p:cond delay="1642"/>
                                          </p:stCondLst>
                                        </p:cTn>
                                        <p:tgtEl>
                                          <p:spTgt spid="3">
                                            <p:txEl>
                                              <p:pRg st="5" end="5"/>
                                            </p:txEl>
                                          </p:spTgt>
                                        </p:tgtEl>
                                      </p:cBhvr>
                                      <p:to x="100000" y="90000"/>
                                    </p:animScale>
                                    <p:animScale>
                                      <p:cBhvr>
                                        <p:cTn id="127" dur="166" decel="50000">
                                          <p:stCondLst>
                                            <p:cond delay="1668"/>
                                          </p:stCondLst>
                                        </p:cTn>
                                        <p:tgtEl>
                                          <p:spTgt spid="3">
                                            <p:txEl>
                                              <p:pRg st="5" end="5"/>
                                            </p:txEl>
                                          </p:spTgt>
                                        </p:tgtEl>
                                      </p:cBhvr>
                                      <p:to x="100000" y="100000"/>
                                    </p:animScale>
                                    <p:animScale>
                                      <p:cBhvr>
                                        <p:cTn id="128" dur="26">
                                          <p:stCondLst>
                                            <p:cond delay="1808"/>
                                          </p:stCondLst>
                                        </p:cTn>
                                        <p:tgtEl>
                                          <p:spTgt spid="3">
                                            <p:txEl>
                                              <p:pRg st="5" end="5"/>
                                            </p:txEl>
                                          </p:spTgt>
                                        </p:tgtEl>
                                      </p:cBhvr>
                                      <p:to x="100000" y="95000"/>
                                    </p:animScale>
                                    <p:animScale>
                                      <p:cBhvr>
                                        <p:cTn id="129" dur="166" decel="50000">
                                          <p:stCondLst>
                                            <p:cond delay="1834"/>
                                          </p:stCondLst>
                                        </p:cTn>
                                        <p:tgtEl>
                                          <p:spTgt spid="3">
                                            <p:txEl>
                                              <p:pRg st="5" end="5"/>
                                            </p:txEl>
                                          </p:spTgt>
                                        </p:tgtEl>
                                      </p:cBhvr>
                                      <p:to x="100000" y="100000"/>
                                    </p:animScale>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12"/>
                                        </p:tgtEl>
                                        <p:attrNameLst>
                                          <p:attrName>style.visibility</p:attrName>
                                        </p:attrNameLst>
                                      </p:cBhvr>
                                      <p:to>
                                        <p:strVal val="visible"/>
                                      </p:to>
                                    </p:set>
                                    <p:anim calcmode="lin" valueType="num">
                                      <p:cBhvr additive="base">
                                        <p:cTn id="134" dur="500" fill="hold"/>
                                        <p:tgtEl>
                                          <p:spTgt spid="12"/>
                                        </p:tgtEl>
                                        <p:attrNameLst>
                                          <p:attrName>ppt_x</p:attrName>
                                        </p:attrNameLst>
                                      </p:cBhvr>
                                      <p:tavLst>
                                        <p:tav tm="0">
                                          <p:val>
                                            <p:strVal val="#ppt_x"/>
                                          </p:val>
                                        </p:tav>
                                        <p:tav tm="100000">
                                          <p:val>
                                            <p:strVal val="#ppt_x"/>
                                          </p:val>
                                        </p:tav>
                                      </p:tavLst>
                                    </p:anim>
                                    <p:anim calcmode="lin" valueType="num">
                                      <p:cBhvr additive="base">
                                        <p:cTn id="1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04719" cy="1005842"/>
          </a:xfrm>
        </p:spPr>
        <p:txBody>
          <a:bodyPr/>
          <a:lstStyle/>
          <a:p>
            <a:r>
              <a:rPr lang="en-US" sz="3600" b="1" dirty="0"/>
              <a:t>Properties of </a:t>
            </a:r>
            <a:r>
              <a:rPr lang="en-US" sz="3600" b="1" dirty="0" smtClean="0"/>
              <a:t>relations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78</a:t>
            </a:fld>
            <a:endParaRPr lang="en-NZ" dirty="0">
              <a:solidFill>
                <a:srgbClr val="000000"/>
              </a:solidFill>
            </a:endParaRPr>
          </a:p>
        </p:txBody>
      </p:sp>
      <p:sp>
        <p:nvSpPr>
          <p:cNvPr id="3" name="Rectangle 2"/>
          <p:cNvSpPr/>
          <p:nvPr/>
        </p:nvSpPr>
        <p:spPr>
          <a:xfrm>
            <a:off x="1394073" y="1642676"/>
            <a:ext cx="12855327" cy="5062924"/>
          </a:xfrm>
          <a:prstGeom prst="rect">
            <a:avLst/>
          </a:prstGeom>
        </p:spPr>
        <p:txBody>
          <a:bodyPr wrap="square">
            <a:spAutoFit/>
          </a:bodyPr>
          <a:lstStyle/>
          <a:p>
            <a:pPr>
              <a:spcAft>
                <a:spcPts val="600"/>
              </a:spcAft>
            </a:pPr>
            <a:r>
              <a:rPr lang="en-IN" sz="3200" dirty="0"/>
              <a:t>A relation R on a set A </a:t>
            </a:r>
            <a:r>
              <a:rPr lang="en-US" sz="3200" dirty="0" smtClean="0"/>
              <a:t>(i.e., R </a:t>
            </a:r>
            <a:r>
              <a:rPr lang="en-US" sz="3200" dirty="0">
                <a:sym typeface="Symbol" panose="05050102010706020507" pitchFamily="18" charset="2"/>
              </a:rPr>
              <a:t> </a:t>
            </a:r>
            <a:r>
              <a:rPr lang="en-US" sz="3200" dirty="0"/>
              <a:t>A x A) </a:t>
            </a:r>
            <a:r>
              <a:rPr lang="en-IN" sz="3200" dirty="0" smtClean="0"/>
              <a:t>is </a:t>
            </a:r>
            <a:r>
              <a:rPr lang="en-IN" sz="3200" dirty="0"/>
              <a:t>called </a:t>
            </a:r>
            <a:r>
              <a:rPr lang="en-IN" sz="3200" dirty="0">
                <a:solidFill>
                  <a:srgbClr val="FF3399"/>
                </a:solidFill>
              </a:rPr>
              <a:t>symmetric</a:t>
            </a:r>
            <a:r>
              <a:rPr lang="en-IN" sz="3200" dirty="0"/>
              <a:t> </a:t>
            </a:r>
            <a:endParaRPr lang="en-IN" sz="3200" dirty="0" smtClean="0"/>
          </a:p>
          <a:p>
            <a:pPr algn="ctr">
              <a:spcAft>
                <a:spcPts val="600"/>
              </a:spcAft>
            </a:pPr>
            <a:r>
              <a:rPr lang="en-IN" sz="3200" dirty="0" smtClean="0"/>
              <a:t>if </a:t>
            </a:r>
            <a:r>
              <a:rPr lang="en-IN" sz="3200" dirty="0"/>
              <a:t>(b, a) ∈ R whenever (a, b) ∈ R, for all a, b ∈ A</a:t>
            </a:r>
            <a:r>
              <a:rPr lang="en-IN" sz="3200" dirty="0" smtClean="0"/>
              <a:t>.</a:t>
            </a:r>
          </a:p>
          <a:p>
            <a:pPr>
              <a:spcAft>
                <a:spcPts val="600"/>
              </a:spcAft>
            </a:pPr>
            <a:r>
              <a:rPr lang="pt-BR" sz="3200" dirty="0" smtClean="0"/>
              <a:t>         i.e</a:t>
            </a:r>
            <a:r>
              <a:rPr lang="pt-BR" sz="3200" dirty="0"/>
              <a:t>., (a, b) ∈ </a:t>
            </a:r>
            <a:r>
              <a:rPr lang="pt-BR" sz="3200" dirty="0" smtClean="0"/>
              <a:t>R</a:t>
            </a:r>
          </a:p>
          <a:p>
            <a:pPr marL="514350" indent="-514350">
              <a:spcAft>
                <a:spcPts val="600"/>
              </a:spcAft>
              <a:buAutoNum type="arabicParenR"/>
            </a:pPr>
            <a:r>
              <a:rPr lang="en-IN" sz="3200" dirty="0"/>
              <a:t>R</a:t>
            </a:r>
            <a:r>
              <a:rPr lang="en-IN" sz="3200" baseline="-25000" dirty="0"/>
              <a:t>1</a:t>
            </a:r>
            <a:r>
              <a:rPr lang="en-IN" sz="3200" dirty="0"/>
              <a:t> = {(1, 1), </a:t>
            </a:r>
            <a:r>
              <a:rPr lang="en-IN" sz="3200" dirty="0" smtClean="0"/>
              <a:t>(1, </a:t>
            </a:r>
            <a:r>
              <a:rPr lang="en-IN" sz="3200" dirty="0"/>
              <a:t>2), </a:t>
            </a:r>
            <a:r>
              <a:rPr lang="en-IN" sz="3200" dirty="0" smtClean="0"/>
              <a:t>(2, 1)}</a:t>
            </a:r>
            <a:endParaRPr lang="en-IN" sz="3200" dirty="0"/>
          </a:p>
          <a:p>
            <a:pPr>
              <a:spcAft>
                <a:spcPts val="600"/>
              </a:spcAft>
            </a:pPr>
            <a:r>
              <a:rPr lang="en-IN" sz="3200" dirty="0"/>
              <a:t>Here 	(1, 1) </a:t>
            </a:r>
            <a:r>
              <a:rPr lang="en-IN" sz="3200" dirty="0">
                <a:sym typeface="Symbol" panose="05050102010706020507" pitchFamily="18" charset="2"/>
              </a:rPr>
              <a:t></a:t>
            </a:r>
            <a:r>
              <a:rPr lang="en-IN" sz="3200" dirty="0"/>
              <a:t> R</a:t>
            </a:r>
            <a:r>
              <a:rPr lang="en-IN" sz="3200" baseline="-25000" dirty="0"/>
              <a:t>1</a:t>
            </a:r>
            <a:endParaRPr lang="en-IN" sz="3200" dirty="0"/>
          </a:p>
          <a:p>
            <a:pPr>
              <a:spcAft>
                <a:spcPts val="600"/>
              </a:spcAft>
            </a:pPr>
            <a:r>
              <a:rPr lang="en-IN" sz="3200" dirty="0"/>
              <a:t>	</a:t>
            </a:r>
            <a:r>
              <a:rPr lang="en-IN" sz="3200" dirty="0" smtClean="0"/>
              <a:t>(1, </a:t>
            </a:r>
            <a:r>
              <a:rPr lang="en-IN" sz="3200" dirty="0"/>
              <a:t>2) </a:t>
            </a:r>
            <a:r>
              <a:rPr lang="en-IN" sz="3200" dirty="0">
                <a:sym typeface="Symbol" panose="05050102010706020507" pitchFamily="18" charset="2"/>
              </a:rPr>
              <a:t></a:t>
            </a:r>
            <a:r>
              <a:rPr lang="en-IN" sz="3200" dirty="0"/>
              <a:t> R</a:t>
            </a:r>
            <a:r>
              <a:rPr lang="en-IN" sz="3200" baseline="-25000" dirty="0"/>
              <a:t>1</a:t>
            </a:r>
            <a:endParaRPr lang="en-IN" sz="3200" dirty="0"/>
          </a:p>
          <a:p>
            <a:pPr>
              <a:spcAft>
                <a:spcPts val="600"/>
              </a:spcAft>
            </a:pPr>
            <a:r>
              <a:rPr lang="en-IN" sz="3200" dirty="0"/>
              <a:t>	</a:t>
            </a:r>
            <a:r>
              <a:rPr lang="en-IN" sz="3200" dirty="0" smtClean="0"/>
              <a:t>(2, 1) </a:t>
            </a:r>
            <a:r>
              <a:rPr lang="en-IN" sz="3200" dirty="0">
                <a:sym typeface="Symbol" panose="05050102010706020507" pitchFamily="18" charset="2"/>
              </a:rPr>
              <a:t></a:t>
            </a:r>
            <a:r>
              <a:rPr lang="en-IN" sz="3200" dirty="0"/>
              <a:t> </a:t>
            </a:r>
            <a:r>
              <a:rPr lang="en-IN" sz="3200" dirty="0" smtClean="0"/>
              <a:t>R</a:t>
            </a:r>
            <a:r>
              <a:rPr lang="en-IN" sz="3200" baseline="-25000" dirty="0" smtClean="0"/>
              <a:t>1</a:t>
            </a:r>
            <a:endParaRPr lang="en-IN" sz="3200" dirty="0"/>
          </a:p>
          <a:p>
            <a:r>
              <a:rPr lang="en-IN" sz="3200" dirty="0" smtClean="0">
                <a:sym typeface="Symbol" panose="05050102010706020507" pitchFamily="18" charset="2"/>
              </a:rPr>
              <a:t>	Clearly </a:t>
            </a:r>
            <a:r>
              <a:rPr lang="en-IN" sz="3200" dirty="0">
                <a:sym typeface="Symbol" panose="05050102010706020507" pitchFamily="18" charset="2"/>
              </a:rPr>
              <a:t> </a:t>
            </a:r>
            <a:r>
              <a:rPr lang="en-IN" sz="3200" dirty="0" smtClean="0">
                <a:sym typeface="Symbol" panose="05050102010706020507" pitchFamily="18" charset="2"/>
              </a:rPr>
              <a:t>a, b </a:t>
            </a:r>
            <a:r>
              <a:rPr lang="en-IN" sz="3200" dirty="0">
                <a:sym typeface="Symbol" panose="05050102010706020507" pitchFamily="18" charset="2"/>
              </a:rPr>
              <a:t> A</a:t>
            </a:r>
          </a:p>
          <a:p>
            <a:pPr algn="ctr"/>
            <a:r>
              <a:rPr lang="en-IN" sz="3200" dirty="0">
                <a:sym typeface="Symbol" panose="05050102010706020507" pitchFamily="18" charset="2"/>
              </a:rPr>
              <a:t></a:t>
            </a:r>
            <a:r>
              <a:rPr lang="en-IN" sz="3200" dirty="0"/>
              <a:t>R</a:t>
            </a:r>
            <a:r>
              <a:rPr lang="en-IN" sz="3200" baseline="-25000" dirty="0"/>
              <a:t>1</a:t>
            </a:r>
            <a:r>
              <a:rPr lang="en-IN" sz="3200" dirty="0"/>
              <a:t> is </a:t>
            </a:r>
            <a:r>
              <a:rPr lang="en-IN" sz="3200" dirty="0" smtClean="0">
                <a:solidFill>
                  <a:srgbClr val="FF3399"/>
                </a:solidFill>
              </a:rPr>
              <a:t>symmetric</a:t>
            </a:r>
            <a:endParaRPr lang="pt-BR" sz="3200" dirty="0"/>
          </a:p>
        </p:txBody>
      </p:sp>
      <p:sp>
        <p:nvSpPr>
          <p:cNvPr id="6" name="Rectangle 5"/>
          <p:cNvSpPr/>
          <p:nvPr/>
        </p:nvSpPr>
        <p:spPr>
          <a:xfrm>
            <a:off x="4996494" y="2781449"/>
            <a:ext cx="5243358" cy="584775"/>
          </a:xfrm>
          <a:prstGeom prst="rect">
            <a:avLst/>
          </a:prstGeom>
        </p:spPr>
        <p:txBody>
          <a:bodyPr wrap="none">
            <a:spAutoFit/>
          </a:bodyPr>
          <a:lstStyle/>
          <a:p>
            <a:r>
              <a:rPr lang="pt-BR" sz="3200" dirty="0">
                <a:solidFill>
                  <a:srgbClr val="FF3399"/>
                </a:solidFill>
              </a:rPr>
              <a:t>⇒ (b, a) ∈ </a:t>
            </a:r>
            <a:r>
              <a:rPr lang="pt-BR" sz="3200" dirty="0" smtClean="0">
                <a:solidFill>
                  <a:srgbClr val="FF3399"/>
                </a:solidFill>
              </a:rPr>
              <a:t>R, </a:t>
            </a:r>
            <a:r>
              <a:rPr lang="pt-BR" sz="3200" dirty="0"/>
              <a:t>for all a, b ∈ </a:t>
            </a:r>
            <a:r>
              <a:rPr lang="pt-BR" sz="3200" dirty="0" smtClean="0"/>
              <a:t>A</a:t>
            </a:r>
            <a:r>
              <a:rPr lang="pt-BR" sz="3200" dirty="0" smtClean="0">
                <a:solidFill>
                  <a:srgbClr val="FF3399"/>
                </a:solidFill>
              </a:rPr>
              <a:t> </a:t>
            </a:r>
            <a:endParaRPr lang="en-IN" sz="3200" dirty="0">
              <a:solidFill>
                <a:srgbClr val="FF3399"/>
              </a:solidFill>
            </a:endParaRPr>
          </a:p>
        </p:txBody>
      </p:sp>
      <p:sp>
        <p:nvSpPr>
          <p:cNvPr id="7" name="Rectangle 6"/>
          <p:cNvSpPr/>
          <p:nvPr/>
        </p:nvSpPr>
        <p:spPr>
          <a:xfrm>
            <a:off x="4833731" y="3920222"/>
            <a:ext cx="2656496" cy="584775"/>
          </a:xfrm>
          <a:prstGeom prst="rect">
            <a:avLst/>
          </a:prstGeom>
        </p:spPr>
        <p:txBody>
          <a:bodyPr wrap="none">
            <a:spAutoFit/>
          </a:bodyPr>
          <a:lstStyle/>
          <a:p>
            <a:r>
              <a:rPr lang="pt-BR" sz="3200" dirty="0">
                <a:solidFill>
                  <a:srgbClr val="FF3399"/>
                </a:solidFill>
              </a:rPr>
              <a:t>⇒ </a:t>
            </a:r>
            <a:r>
              <a:rPr lang="pt-BR" sz="3200" dirty="0" smtClean="0">
                <a:solidFill>
                  <a:srgbClr val="FF3399"/>
                </a:solidFill>
              </a:rPr>
              <a:t>(1, 1) </a:t>
            </a:r>
            <a:r>
              <a:rPr lang="pt-BR" sz="3200" dirty="0">
                <a:solidFill>
                  <a:srgbClr val="FF3399"/>
                </a:solidFill>
              </a:rPr>
              <a:t>∈ </a:t>
            </a:r>
            <a:r>
              <a:rPr lang="pt-BR" sz="3200" dirty="0" smtClean="0">
                <a:solidFill>
                  <a:srgbClr val="FF3399"/>
                </a:solidFill>
              </a:rPr>
              <a:t>R</a:t>
            </a:r>
            <a:r>
              <a:rPr lang="pt-BR" sz="3200" baseline="-25000" dirty="0" smtClean="0">
                <a:solidFill>
                  <a:srgbClr val="FF3399"/>
                </a:solidFill>
              </a:rPr>
              <a:t>1</a:t>
            </a:r>
            <a:r>
              <a:rPr lang="pt-BR" sz="3200" dirty="0" smtClean="0">
                <a:solidFill>
                  <a:srgbClr val="FF3399"/>
                </a:solidFill>
              </a:rPr>
              <a:t> </a:t>
            </a:r>
            <a:endParaRPr lang="en-IN" sz="3200" dirty="0">
              <a:solidFill>
                <a:srgbClr val="FF3399"/>
              </a:solidFill>
            </a:endParaRPr>
          </a:p>
        </p:txBody>
      </p:sp>
      <p:sp>
        <p:nvSpPr>
          <p:cNvPr id="8" name="Rectangle 7"/>
          <p:cNvSpPr/>
          <p:nvPr/>
        </p:nvSpPr>
        <p:spPr>
          <a:xfrm>
            <a:off x="4833731" y="4516015"/>
            <a:ext cx="2656496" cy="584775"/>
          </a:xfrm>
          <a:prstGeom prst="rect">
            <a:avLst/>
          </a:prstGeom>
        </p:spPr>
        <p:txBody>
          <a:bodyPr wrap="none">
            <a:spAutoFit/>
          </a:bodyPr>
          <a:lstStyle/>
          <a:p>
            <a:r>
              <a:rPr lang="pt-BR" sz="3200" dirty="0">
                <a:solidFill>
                  <a:srgbClr val="FF3399"/>
                </a:solidFill>
              </a:rPr>
              <a:t>⇒ </a:t>
            </a:r>
            <a:r>
              <a:rPr lang="pt-BR" sz="3200" dirty="0" smtClean="0">
                <a:solidFill>
                  <a:srgbClr val="FF3399"/>
                </a:solidFill>
              </a:rPr>
              <a:t>(2, 1) </a:t>
            </a:r>
            <a:r>
              <a:rPr lang="pt-BR" sz="3200" dirty="0">
                <a:solidFill>
                  <a:srgbClr val="FF3399"/>
                </a:solidFill>
              </a:rPr>
              <a:t>∈ </a:t>
            </a:r>
            <a:r>
              <a:rPr lang="pt-BR" sz="3200" dirty="0" smtClean="0">
                <a:solidFill>
                  <a:srgbClr val="FF3399"/>
                </a:solidFill>
              </a:rPr>
              <a:t>R</a:t>
            </a:r>
            <a:r>
              <a:rPr lang="pt-BR" sz="3200" baseline="-25000" dirty="0" smtClean="0">
                <a:solidFill>
                  <a:srgbClr val="FF3399"/>
                </a:solidFill>
              </a:rPr>
              <a:t>1</a:t>
            </a:r>
            <a:r>
              <a:rPr lang="pt-BR" sz="3200" dirty="0" smtClean="0">
                <a:solidFill>
                  <a:srgbClr val="FF3399"/>
                </a:solidFill>
              </a:rPr>
              <a:t> </a:t>
            </a:r>
            <a:endParaRPr lang="en-IN" sz="3200" dirty="0">
              <a:solidFill>
                <a:srgbClr val="FF3399"/>
              </a:solidFill>
            </a:endParaRPr>
          </a:p>
        </p:txBody>
      </p:sp>
      <p:sp>
        <p:nvSpPr>
          <p:cNvPr id="9" name="Rectangle 8"/>
          <p:cNvSpPr/>
          <p:nvPr/>
        </p:nvSpPr>
        <p:spPr>
          <a:xfrm>
            <a:off x="4833731" y="5070013"/>
            <a:ext cx="2656496" cy="584775"/>
          </a:xfrm>
          <a:prstGeom prst="rect">
            <a:avLst/>
          </a:prstGeom>
        </p:spPr>
        <p:txBody>
          <a:bodyPr wrap="none">
            <a:spAutoFit/>
          </a:bodyPr>
          <a:lstStyle/>
          <a:p>
            <a:r>
              <a:rPr lang="pt-BR" sz="3200" dirty="0">
                <a:solidFill>
                  <a:srgbClr val="FF3399"/>
                </a:solidFill>
              </a:rPr>
              <a:t>⇒ </a:t>
            </a:r>
            <a:r>
              <a:rPr lang="pt-BR" sz="3200" dirty="0" smtClean="0">
                <a:solidFill>
                  <a:srgbClr val="FF3399"/>
                </a:solidFill>
              </a:rPr>
              <a:t>(1, </a:t>
            </a:r>
            <a:r>
              <a:rPr lang="pt-BR" sz="3200" dirty="0">
                <a:solidFill>
                  <a:srgbClr val="FF3399"/>
                </a:solidFill>
              </a:rPr>
              <a:t>2</a:t>
            </a:r>
            <a:r>
              <a:rPr lang="pt-BR" sz="3200" dirty="0" smtClean="0">
                <a:solidFill>
                  <a:srgbClr val="FF3399"/>
                </a:solidFill>
              </a:rPr>
              <a:t>) </a:t>
            </a:r>
            <a:r>
              <a:rPr lang="pt-BR" sz="3200" dirty="0">
                <a:solidFill>
                  <a:srgbClr val="FF3399"/>
                </a:solidFill>
              </a:rPr>
              <a:t>∈ </a:t>
            </a:r>
            <a:r>
              <a:rPr lang="pt-BR" sz="3200" dirty="0" smtClean="0">
                <a:solidFill>
                  <a:srgbClr val="FF3399"/>
                </a:solidFill>
              </a:rPr>
              <a:t>R</a:t>
            </a:r>
            <a:r>
              <a:rPr lang="pt-BR" sz="3200" baseline="-25000" dirty="0" smtClean="0">
                <a:solidFill>
                  <a:srgbClr val="FF3399"/>
                </a:solidFill>
              </a:rPr>
              <a:t>1</a:t>
            </a:r>
            <a:r>
              <a:rPr lang="pt-BR" sz="3200" dirty="0" smtClean="0">
                <a:solidFill>
                  <a:srgbClr val="FF3399"/>
                </a:solidFill>
              </a:rPr>
              <a:t> </a:t>
            </a:r>
            <a:endParaRPr lang="en-IN" sz="3200" dirty="0">
              <a:solidFill>
                <a:srgbClr val="FF3399"/>
              </a:solidFill>
            </a:endParaRPr>
          </a:p>
        </p:txBody>
      </p:sp>
    </p:spTree>
    <p:extLst>
      <p:ext uri="{BB962C8B-B14F-4D97-AF65-F5344CB8AC3E}">
        <p14:creationId xmlns:p14="http://schemas.microsoft.com/office/powerpoint/2010/main" val="116447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Effect transition="in" filter="wipe(down)">
                                      <p:cBhvr>
                                        <p:cTn id="49" dur="580">
                                          <p:stCondLst>
                                            <p:cond delay="0"/>
                                          </p:stCondLst>
                                        </p:cTn>
                                        <p:tgtEl>
                                          <p:spTgt spid="7">
                                            <p:txEl>
                                              <p:pRg st="0" end="0"/>
                                            </p:txEl>
                                          </p:spTgt>
                                        </p:tgtEl>
                                      </p:cBhvr>
                                    </p:animEffect>
                                    <p:anim calcmode="lin" valueType="num">
                                      <p:cBhvr>
                                        <p:cTn id="50"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7">
                                            <p:txEl>
                                              <p:pRg st="0" end="0"/>
                                            </p:txEl>
                                          </p:spTgt>
                                        </p:tgtEl>
                                      </p:cBhvr>
                                      <p:to x="100000" y="60000"/>
                                    </p:animScale>
                                    <p:animScale>
                                      <p:cBhvr>
                                        <p:cTn id="56" dur="166" decel="50000">
                                          <p:stCondLst>
                                            <p:cond delay="676"/>
                                          </p:stCondLst>
                                        </p:cTn>
                                        <p:tgtEl>
                                          <p:spTgt spid="7">
                                            <p:txEl>
                                              <p:pRg st="0" end="0"/>
                                            </p:txEl>
                                          </p:spTgt>
                                        </p:tgtEl>
                                      </p:cBhvr>
                                      <p:to x="100000" y="100000"/>
                                    </p:animScale>
                                    <p:animScale>
                                      <p:cBhvr>
                                        <p:cTn id="57" dur="26">
                                          <p:stCondLst>
                                            <p:cond delay="1312"/>
                                          </p:stCondLst>
                                        </p:cTn>
                                        <p:tgtEl>
                                          <p:spTgt spid="7">
                                            <p:txEl>
                                              <p:pRg st="0" end="0"/>
                                            </p:txEl>
                                          </p:spTgt>
                                        </p:tgtEl>
                                      </p:cBhvr>
                                      <p:to x="100000" y="80000"/>
                                    </p:animScale>
                                    <p:animScale>
                                      <p:cBhvr>
                                        <p:cTn id="58" dur="166" decel="50000">
                                          <p:stCondLst>
                                            <p:cond delay="1338"/>
                                          </p:stCondLst>
                                        </p:cTn>
                                        <p:tgtEl>
                                          <p:spTgt spid="7">
                                            <p:txEl>
                                              <p:pRg st="0" end="0"/>
                                            </p:txEl>
                                          </p:spTgt>
                                        </p:tgtEl>
                                      </p:cBhvr>
                                      <p:to x="100000" y="100000"/>
                                    </p:animScale>
                                    <p:animScale>
                                      <p:cBhvr>
                                        <p:cTn id="59" dur="26">
                                          <p:stCondLst>
                                            <p:cond delay="1642"/>
                                          </p:stCondLst>
                                        </p:cTn>
                                        <p:tgtEl>
                                          <p:spTgt spid="7">
                                            <p:txEl>
                                              <p:pRg st="0" end="0"/>
                                            </p:txEl>
                                          </p:spTgt>
                                        </p:tgtEl>
                                      </p:cBhvr>
                                      <p:to x="100000" y="90000"/>
                                    </p:animScale>
                                    <p:animScale>
                                      <p:cBhvr>
                                        <p:cTn id="60" dur="166" decel="50000">
                                          <p:stCondLst>
                                            <p:cond delay="1668"/>
                                          </p:stCondLst>
                                        </p:cTn>
                                        <p:tgtEl>
                                          <p:spTgt spid="7">
                                            <p:txEl>
                                              <p:pRg st="0" end="0"/>
                                            </p:txEl>
                                          </p:spTgt>
                                        </p:tgtEl>
                                      </p:cBhvr>
                                      <p:to x="100000" y="100000"/>
                                    </p:animScale>
                                    <p:animScale>
                                      <p:cBhvr>
                                        <p:cTn id="61" dur="26">
                                          <p:stCondLst>
                                            <p:cond delay="1808"/>
                                          </p:stCondLst>
                                        </p:cTn>
                                        <p:tgtEl>
                                          <p:spTgt spid="7">
                                            <p:txEl>
                                              <p:pRg st="0" end="0"/>
                                            </p:txEl>
                                          </p:spTgt>
                                        </p:tgtEl>
                                      </p:cBhvr>
                                      <p:to x="100000" y="95000"/>
                                    </p:animScale>
                                    <p:animScale>
                                      <p:cBhvr>
                                        <p:cTn id="62" dur="166" decel="50000">
                                          <p:stCondLst>
                                            <p:cond delay="1834"/>
                                          </p:stCondLst>
                                        </p:cTn>
                                        <p:tgtEl>
                                          <p:spTgt spid="7">
                                            <p:txEl>
                                              <p:pRg st="0" end="0"/>
                                            </p:txEl>
                                          </p:spTgt>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 calcmode="lin" valueType="num">
                                      <p:cBhvr additive="base">
                                        <p:cTn id="6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8">
                                            <p:txEl>
                                              <p:pRg st="0" end="0"/>
                                            </p:txEl>
                                          </p:spTgt>
                                        </p:tgtEl>
                                        <p:attrNameLst>
                                          <p:attrName>style.visibility</p:attrName>
                                        </p:attrNameLst>
                                      </p:cBhvr>
                                      <p:to>
                                        <p:strVal val="visible"/>
                                      </p:to>
                                    </p:set>
                                    <p:animEffect transition="in" filter="wipe(down)">
                                      <p:cBhvr>
                                        <p:cTn id="73" dur="580">
                                          <p:stCondLst>
                                            <p:cond delay="0"/>
                                          </p:stCondLst>
                                        </p:cTn>
                                        <p:tgtEl>
                                          <p:spTgt spid="8">
                                            <p:txEl>
                                              <p:pRg st="0" end="0"/>
                                            </p:txEl>
                                          </p:spTgt>
                                        </p:tgtEl>
                                      </p:cBhvr>
                                    </p:animEffect>
                                    <p:anim calcmode="lin" valueType="num">
                                      <p:cBhvr>
                                        <p:cTn id="74"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8">
                                            <p:txEl>
                                              <p:pRg st="0" end="0"/>
                                            </p:txEl>
                                          </p:spTgt>
                                        </p:tgtEl>
                                      </p:cBhvr>
                                      <p:to x="100000" y="60000"/>
                                    </p:animScale>
                                    <p:animScale>
                                      <p:cBhvr>
                                        <p:cTn id="80" dur="166" decel="50000">
                                          <p:stCondLst>
                                            <p:cond delay="676"/>
                                          </p:stCondLst>
                                        </p:cTn>
                                        <p:tgtEl>
                                          <p:spTgt spid="8">
                                            <p:txEl>
                                              <p:pRg st="0" end="0"/>
                                            </p:txEl>
                                          </p:spTgt>
                                        </p:tgtEl>
                                      </p:cBhvr>
                                      <p:to x="100000" y="100000"/>
                                    </p:animScale>
                                    <p:animScale>
                                      <p:cBhvr>
                                        <p:cTn id="81" dur="26">
                                          <p:stCondLst>
                                            <p:cond delay="1312"/>
                                          </p:stCondLst>
                                        </p:cTn>
                                        <p:tgtEl>
                                          <p:spTgt spid="8">
                                            <p:txEl>
                                              <p:pRg st="0" end="0"/>
                                            </p:txEl>
                                          </p:spTgt>
                                        </p:tgtEl>
                                      </p:cBhvr>
                                      <p:to x="100000" y="80000"/>
                                    </p:animScale>
                                    <p:animScale>
                                      <p:cBhvr>
                                        <p:cTn id="82" dur="166" decel="50000">
                                          <p:stCondLst>
                                            <p:cond delay="1338"/>
                                          </p:stCondLst>
                                        </p:cTn>
                                        <p:tgtEl>
                                          <p:spTgt spid="8">
                                            <p:txEl>
                                              <p:pRg st="0" end="0"/>
                                            </p:txEl>
                                          </p:spTgt>
                                        </p:tgtEl>
                                      </p:cBhvr>
                                      <p:to x="100000" y="100000"/>
                                    </p:animScale>
                                    <p:animScale>
                                      <p:cBhvr>
                                        <p:cTn id="83" dur="26">
                                          <p:stCondLst>
                                            <p:cond delay="1642"/>
                                          </p:stCondLst>
                                        </p:cTn>
                                        <p:tgtEl>
                                          <p:spTgt spid="8">
                                            <p:txEl>
                                              <p:pRg st="0" end="0"/>
                                            </p:txEl>
                                          </p:spTgt>
                                        </p:tgtEl>
                                      </p:cBhvr>
                                      <p:to x="100000" y="90000"/>
                                    </p:animScale>
                                    <p:animScale>
                                      <p:cBhvr>
                                        <p:cTn id="84" dur="166" decel="50000">
                                          <p:stCondLst>
                                            <p:cond delay="1668"/>
                                          </p:stCondLst>
                                        </p:cTn>
                                        <p:tgtEl>
                                          <p:spTgt spid="8">
                                            <p:txEl>
                                              <p:pRg st="0" end="0"/>
                                            </p:txEl>
                                          </p:spTgt>
                                        </p:tgtEl>
                                      </p:cBhvr>
                                      <p:to x="100000" y="100000"/>
                                    </p:animScale>
                                    <p:animScale>
                                      <p:cBhvr>
                                        <p:cTn id="85" dur="26">
                                          <p:stCondLst>
                                            <p:cond delay="1808"/>
                                          </p:stCondLst>
                                        </p:cTn>
                                        <p:tgtEl>
                                          <p:spTgt spid="8">
                                            <p:txEl>
                                              <p:pRg st="0" end="0"/>
                                            </p:txEl>
                                          </p:spTgt>
                                        </p:tgtEl>
                                      </p:cBhvr>
                                      <p:to x="100000" y="95000"/>
                                    </p:animScale>
                                    <p:animScale>
                                      <p:cBhvr>
                                        <p:cTn id="86" dur="166" decel="50000">
                                          <p:stCondLst>
                                            <p:cond delay="1834"/>
                                          </p:stCondLst>
                                        </p:cTn>
                                        <p:tgtEl>
                                          <p:spTgt spid="8">
                                            <p:txEl>
                                              <p:pRg st="0" end="0"/>
                                            </p:txEl>
                                          </p:spTgt>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anim calcmode="lin" valueType="num">
                                      <p:cBhvr additive="base">
                                        <p:cTn id="9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9">
                                            <p:txEl>
                                              <p:pRg st="0" end="0"/>
                                            </p:txEl>
                                          </p:spTgt>
                                        </p:tgtEl>
                                        <p:attrNameLst>
                                          <p:attrName>style.visibility</p:attrName>
                                        </p:attrNameLst>
                                      </p:cBhvr>
                                      <p:to>
                                        <p:strVal val="visible"/>
                                      </p:to>
                                    </p:set>
                                    <p:animEffect transition="in" filter="wipe(down)">
                                      <p:cBhvr>
                                        <p:cTn id="97" dur="580">
                                          <p:stCondLst>
                                            <p:cond delay="0"/>
                                          </p:stCondLst>
                                        </p:cTn>
                                        <p:tgtEl>
                                          <p:spTgt spid="9">
                                            <p:txEl>
                                              <p:pRg st="0" end="0"/>
                                            </p:txEl>
                                          </p:spTgt>
                                        </p:tgtEl>
                                      </p:cBhvr>
                                    </p:animEffect>
                                    <p:anim calcmode="lin" valueType="num">
                                      <p:cBhvr>
                                        <p:cTn id="98"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9">
                                            <p:txEl>
                                              <p:pRg st="0" end="0"/>
                                            </p:txEl>
                                          </p:spTgt>
                                        </p:tgtEl>
                                      </p:cBhvr>
                                      <p:to x="100000" y="60000"/>
                                    </p:animScale>
                                    <p:animScale>
                                      <p:cBhvr>
                                        <p:cTn id="104" dur="166" decel="50000">
                                          <p:stCondLst>
                                            <p:cond delay="676"/>
                                          </p:stCondLst>
                                        </p:cTn>
                                        <p:tgtEl>
                                          <p:spTgt spid="9">
                                            <p:txEl>
                                              <p:pRg st="0" end="0"/>
                                            </p:txEl>
                                          </p:spTgt>
                                        </p:tgtEl>
                                      </p:cBhvr>
                                      <p:to x="100000" y="100000"/>
                                    </p:animScale>
                                    <p:animScale>
                                      <p:cBhvr>
                                        <p:cTn id="105" dur="26">
                                          <p:stCondLst>
                                            <p:cond delay="1312"/>
                                          </p:stCondLst>
                                        </p:cTn>
                                        <p:tgtEl>
                                          <p:spTgt spid="9">
                                            <p:txEl>
                                              <p:pRg st="0" end="0"/>
                                            </p:txEl>
                                          </p:spTgt>
                                        </p:tgtEl>
                                      </p:cBhvr>
                                      <p:to x="100000" y="80000"/>
                                    </p:animScale>
                                    <p:animScale>
                                      <p:cBhvr>
                                        <p:cTn id="106" dur="166" decel="50000">
                                          <p:stCondLst>
                                            <p:cond delay="1338"/>
                                          </p:stCondLst>
                                        </p:cTn>
                                        <p:tgtEl>
                                          <p:spTgt spid="9">
                                            <p:txEl>
                                              <p:pRg st="0" end="0"/>
                                            </p:txEl>
                                          </p:spTgt>
                                        </p:tgtEl>
                                      </p:cBhvr>
                                      <p:to x="100000" y="100000"/>
                                    </p:animScale>
                                    <p:animScale>
                                      <p:cBhvr>
                                        <p:cTn id="107" dur="26">
                                          <p:stCondLst>
                                            <p:cond delay="1642"/>
                                          </p:stCondLst>
                                        </p:cTn>
                                        <p:tgtEl>
                                          <p:spTgt spid="9">
                                            <p:txEl>
                                              <p:pRg st="0" end="0"/>
                                            </p:txEl>
                                          </p:spTgt>
                                        </p:tgtEl>
                                      </p:cBhvr>
                                      <p:to x="100000" y="90000"/>
                                    </p:animScale>
                                    <p:animScale>
                                      <p:cBhvr>
                                        <p:cTn id="108" dur="166" decel="50000">
                                          <p:stCondLst>
                                            <p:cond delay="1668"/>
                                          </p:stCondLst>
                                        </p:cTn>
                                        <p:tgtEl>
                                          <p:spTgt spid="9">
                                            <p:txEl>
                                              <p:pRg st="0" end="0"/>
                                            </p:txEl>
                                          </p:spTgt>
                                        </p:tgtEl>
                                      </p:cBhvr>
                                      <p:to x="100000" y="100000"/>
                                    </p:animScale>
                                    <p:animScale>
                                      <p:cBhvr>
                                        <p:cTn id="109" dur="26">
                                          <p:stCondLst>
                                            <p:cond delay="1808"/>
                                          </p:stCondLst>
                                        </p:cTn>
                                        <p:tgtEl>
                                          <p:spTgt spid="9">
                                            <p:txEl>
                                              <p:pRg st="0" end="0"/>
                                            </p:txEl>
                                          </p:spTgt>
                                        </p:tgtEl>
                                      </p:cBhvr>
                                      <p:to x="100000" y="95000"/>
                                    </p:animScale>
                                    <p:animScale>
                                      <p:cBhvr>
                                        <p:cTn id="110" dur="166" decel="50000">
                                          <p:stCondLst>
                                            <p:cond delay="1834"/>
                                          </p:stCondLst>
                                        </p:cTn>
                                        <p:tgtEl>
                                          <p:spTgt spid="9">
                                            <p:txEl>
                                              <p:pRg st="0" end="0"/>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anim calcmode="lin" valueType="num">
                                      <p:cBhvr additive="base">
                                        <p:cTn id="1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6" presetClass="entr" presetSubtype="0" fill="hold" nodeType="clickEffect">
                                  <p:stCondLst>
                                    <p:cond delay="0"/>
                                  </p:stCondLst>
                                  <p:childTnLst>
                                    <p:set>
                                      <p:cBhvr>
                                        <p:cTn id="120" dur="1" fill="hold">
                                          <p:stCondLst>
                                            <p:cond delay="0"/>
                                          </p:stCondLst>
                                        </p:cTn>
                                        <p:tgtEl>
                                          <p:spTgt spid="3">
                                            <p:txEl>
                                              <p:pRg st="8" end="8"/>
                                            </p:txEl>
                                          </p:spTgt>
                                        </p:tgtEl>
                                        <p:attrNameLst>
                                          <p:attrName>style.visibility</p:attrName>
                                        </p:attrNameLst>
                                      </p:cBhvr>
                                      <p:to>
                                        <p:strVal val="visible"/>
                                      </p:to>
                                    </p:set>
                                    <p:animEffect transition="in" filter="wipe(down)">
                                      <p:cBhvr>
                                        <p:cTn id="121" dur="580">
                                          <p:stCondLst>
                                            <p:cond delay="0"/>
                                          </p:stCondLst>
                                        </p:cTn>
                                        <p:tgtEl>
                                          <p:spTgt spid="3">
                                            <p:txEl>
                                              <p:pRg st="8" end="8"/>
                                            </p:txEl>
                                          </p:spTgt>
                                        </p:tgtEl>
                                      </p:cBhvr>
                                    </p:animEffect>
                                    <p:anim calcmode="lin" valueType="num">
                                      <p:cBhvr>
                                        <p:cTn id="12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27" dur="26">
                                          <p:stCondLst>
                                            <p:cond delay="650"/>
                                          </p:stCondLst>
                                        </p:cTn>
                                        <p:tgtEl>
                                          <p:spTgt spid="3">
                                            <p:txEl>
                                              <p:pRg st="8" end="8"/>
                                            </p:txEl>
                                          </p:spTgt>
                                        </p:tgtEl>
                                      </p:cBhvr>
                                      <p:to x="100000" y="60000"/>
                                    </p:animScale>
                                    <p:animScale>
                                      <p:cBhvr>
                                        <p:cTn id="128" dur="166" decel="50000">
                                          <p:stCondLst>
                                            <p:cond delay="676"/>
                                          </p:stCondLst>
                                        </p:cTn>
                                        <p:tgtEl>
                                          <p:spTgt spid="3">
                                            <p:txEl>
                                              <p:pRg st="8" end="8"/>
                                            </p:txEl>
                                          </p:spTgt>
                                        </p:tgtEl>
                                      </p:cBhvr>
                                      <p:to x="100000" y="100000"/>
                                    </p:animScale>
                                    <p:animScale>
                                      <p:cBhvr>
                                        <p:cTn id="129" dur="26">
                                          <p:stCondLst>
                                            <p:cond delay="1312"/>
                                          </p:stCondLst>
                                        </p:cTn>
                                        <p:tgtEl>
                                          <p:spTgt spid="3">
                                            <p:txEl>
                                              <p:pRg st="8" end="8"/>
                                            </p:txEl>
                                          </p:spTgt>
                                        </p:tgtEl>
                                      </p:cBhvr>
                                      <p:to x="100000" y="80000"/>
                                    </p:animScale>
                                    <p:animScale>
                                      <p:cBhvr>
                                        <p:cTn id="130" dur="166" decel="50000">
                                          <p:stCondLst>
                                            <p:cond delay="1338"/>
                                          </p:stCondLst>
                                        </p:cTn>
                                        <p:tgtEl>
                                          <p:spTgt spid="3">
                                            <p:txEl>
                                              <p:pRg st="8" end="8"/>
                                            </p:txEl>
                                          </p:spTgt>
                                        </p:tgtEl>
                                      </p:cBhvr>
                                      <p:to x="100000" y="100000"/>
                                    </p:animScale>
                                    <p:animScale>
                                      <p:cBhvr>
                                        <p:cTn id="131" dur="26">
                                          <p:stCondLst>
                                            <p:cond delay="1642"/>
                                          </p:stCondLst>
                                        </p:cTn>
                                        <p:tgtEl>
                                          <p:spTgt spid="3">
                                            <p:txEl>
                                              <p:pRg st="8" end="8"/>
                                            </p:txEl>
                                          </p:spTgt>
                                        </p:tgtEl>
                                      </p:cBhvr>
                                      <p:to x="100000" y="90000"/>
                                    </p:animScale>
                                    <p:animScale>
                                      <p:cBhvr>
                                        <p:cTn id="132" dur="166" decel="50000">
                                          <p:stCondLst>
                                            <p:cond delay="1668"/>
                                          </p:stCondLst>
                                        </p:cTn>
                                        <p:tgtEl>
                                          <p:spTgt spid="3">
                                            <p:txEl>
                                              <p:pRg st="8" end="8"/>
                                            </p:txEl>
                                          </p:spTgt>
                                        </p:tgtEl>
                                      </p:cBhvr>
                                      <p:to x="100000" y="100000"/>
                                    </p:animScale>
                                    <p:animScale>
                                      <p:cBhvr>
                                        <p:cTn id="133" dur="26">
                                          <p:stCondLst>
                                            <p:cond delay="1808"/>
                                          </p:stCondLst>
                                        </p:cTn>
                                        <p:tgtEl>
                                          <p:spTgt spid="3">
                                            <p:txEl>
                                              <p:pRg st="8" end="8"/>
                                            </p:txEl>
                                          </p:spTgt>
                                        </p:tgtEl>
                                      </p:cBhvr>
                                      <p:to x="100000" y="95000"/>
                                    </p:animScale>
                                    <p:animScale>
                                      <p:cBhvr>
                                        <p:cTn id="134"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7928519" cy="1005842"/>
          </a:xfrm>
        </p:spPr>
        <p:txBody>
          <a:bodyPr/>
          <a:lstStyle/>
          <a:p>
            <a:r>
              <a:rPr lang="en-US" sz="3600" b="1" dirty="0"/>
              <a:t>Properties of </a:t>
            </a:r>
            <a:r>
              <a:rPr lang="en-US" sz="3600" b="1" dirty="0" smtClean="0"/>
              <a:t>relations </a:t>
            </a:r>
            <a:r>
              <a:rPr lang="en-US" sz="3200" b="1" dirty="0"/>
              <a:t>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79</a:t>
            </a:fld>
            <a:endParaRPr lang="en-NZ" dirty="0">
              <a:solidFill>
                <a:srgbClr val="000000"/>
              </a:solidFill>
            </a:endParaRPr>
          </a:p>
        </p:txBody>
      </p:sp>
      <p:sp>
        <p:nvSpPr>
          <p:cNvPr id="3" name="Rectangle 2"/>
          <p:cNvSpPr/>
          <p:nvPr/>
        </p:nvSpPr>
        <p:spPr>
          <a:xfrm>
            <a:off x="1317873" y="1371600"/>
            <a:ext cx="12855327" cy="5555367"/>
          </a:xfrm>
          <a:prstGeom prst="rect">
            <a:avLst/>
          </a:prstGeom>
        </p:spPr>
        <p:txBody>
          <a:bodyPr wrap="square">
            <a:spAutoFit/>
          </a:bodyPr>
          <a:lstStyle/>
          <a:p>
            <a:pPr>
              <a:spcAft>
                <a:spcPts val="600"/>
              </a:spcAft>
            </a:pPr>
            <a:r>
              <a:rPr lang="en-IN" sz="3200" dirty="0"/>
              <a:t>A relation R on a set A </a:t>
            </a:r>
            <a:r>
              <a:rPr lang="en-US" sz="3200" dirty="0"/>
              <a:t>(R </a:t>
            </a:r>
            <a:r>
              <a:rPr lang="en-US" sz="3200" dirty="0">
                <a:sym typeface="Symbol" panose="05050102010706020507" pitchFamily="18" charset="2"/>
              </a:rPr>
              <a:t> </a:t>
            </a:r>
            <a:r>
              <a:rPr lang="en-US" sz="3200" dirty="0"/>
              <a:t>A x A) </a:t>
            </a:r>
            <a:r>
              <a:rPr lang="en-IN" sz="3200" dirty="0" smtClean="0"/>
              <a:t>is </a:t>
            </a:r>
            <a:r>
              <a:rPr lang="en-IN" sz="3200" dirty="0"/>
              <a:t>called </a:t>
            </a:r>
            <a:r>
              <a:rPr lang="en-IN" sz="3200" dirty="0">
                <a:solidFill>
                  <a:srgbClr val="FF3399"/>
                </a:solidFill>
              </a:rPr>
              <a:t>symmetric</a:t>
            </a:r>
            <a:r>
              <a:rPr lang="en-IN" sz="3200" dirty="0"/>
              <a:t> </a:t>
            </a:r>
            <a:endParaRPr lang="en-IN" sz="3200" dirty="0" smtClean="0"/>
          </a:p>
          <a:p>
            <a:pPr algn="ctr">
              <a:spcAft>
                <a:spcPts val="600"/>
              </a:spcAft>
            </a:pPr>
            <a:r>
              <a:rPr lang="en-IN" sz="3200" dirty="0" smtClean="0"/>
              <a:t>if </a:t>
            </a:r>
            <a:r>
              <a:rPr lang="en-IN" sz="3200" dirty="0"/>
              <a:t>(b, a) ∈ R whenever (a, b) ∈ R, for all a, b ∈ A</a:t>
            </a:r>
            <a:r>
              <a:rPr lang="en-IN" sz="3200" dirty="0" smtClean="0"/>
              <a:t>.</a:t>
            </a:r>
          </a:p>
          <a:p>
            <a:pPr>
              <a:spcAft>
                <a:spcPts val="600"/>
              </a:spcAft>
            </a:pPr>
            <a:r>
              <a:rPr lang="pt-BR" sz="3200" dirty="0" smtClean="0"/>
              <a:t>         i.e</a:t>
            </a:r>
            <a:r>
              <a:rPr lang="pt-BR" sz="3200" dirty="0"/>
              <a:t>., (a, b) ∈ </a:t>
            </a:r>
            <a:r>
              <a:rPr lang="pt-BR" sz="3200" dirty="0" smtClean="0"/>
              <a:t>R</a:t>
            </a:r>
          </a:p>
          <a:p>
            <a:pPr>
              <a:spcAft>
                <a:spcPts val="600"/>
              </a:spcAft>
            </a:pPr>
            <a:r>
              <a:rPr lang="en-IN" sz="3200" dirty="0" smtClean="0"/>
              <a:t>2) R</a:t>
            </a:r>
            <a:r>
              <a:rPr lang="en-IN" sz="3200" baseline="-25000" dirty="0" smtClean="0"/>
              <a:t>2</a:t>
            </a:r>
            <a:r>
              <a:rPr lang="en-IN" sz="3200" dirty="0" smtClean="0"/>
              <a:t> </a:t>
            </a:r>
            <a:r>
              <a:rPr lang="en-IN" sz="3200" dirty="0"/>
              <a:t>= {(1, 1), </a:t>
            </a:r>
            <a:r>
              <a:rPr lang="en-IN" sz="3200" dirty="0" smtClean="0"/>
              <a:t>(2, </a:t>
            </a:r>
            <a:r>
              <a:rPr lang="en-IN" sz="3200" dirty="0"/>
              <a:t>2), </a:t>
            </a:r>
            <a:r>
              <a:rPr lang="en-IN" sz="3200" dirty="0" smtClean="0"/>
              <a:t>(1, 3), (3, 2), (2, 3) }</a:t>
            </a:r>
            <a:endParaRPr lang="en-IN" sz="3200" dirty="0"/>
          </a:p>
          <a:p>
            <a:pPr>
              <a:spcAft>
                <a:spcPts val="600"/>
              </a:spcAft>
            </a:pPr>
            <a:r>
              <a:rPr lang="en-IN" sz="3200" dirty="0"/>
              <a:t>Here 	(1, 1) </a:t>
            </a:r>
            <a:r>
              <a:rPr lang="en-IN" sz="3200" dirty="0">
                <a:sym typeface="Symbol" panose="05050102010706020507" pitchFamily="18" charset="2"/>
              </a:rPr>
              <a:t></a:t>
            </a:r>
            <a:r>
              <a:rPr lang="en-IN" sz="3200" dirty="0"/>
              <a:t> </a:t>
            </a:r>
            <a:r>
              <a:rPr lang="en-IN" sz="3200" dirty="0" smtClean="0"/>
              <a:t>R</a:t>
            </a:r>
            <a:r>
              <a:rPr lang="en-IN" sz="3200" baseline="-25000" dirty="0"/>
              <a:t>2</a:t>
            </a:r>
            <a:endParaRPr lang="en-IN" sz="3200" dirty="0"/>
          </a:p>
          <a:p>
            <a:pPr>
              <a:spcAft>
                <a:spcPts val="600"/>
              </a:spcAft>
            </a:pPr>
            <a:r>
              <a:rPr lang="en-IN" sz="3200" dirty="0"/>
              <a:t>	</a:t>
            </a:r>
            <a:r>
              <a:rPr lang="en-IN" sz="3200" dirty="0" smtClean="0"/>
              <a:t>(2, </a:t>
            </a:r>
            <a:r>
              <a:rPr lang="en-IN" sz="3200" dirty="0"/>
              <a:t>2) </a:t>
            </a:r>
            <a:r>
              <a:rPr lang="en-IN" sz="3200" dirty="0">
                <a:sym typeface="Symbol" panose="05050102010706020507" pitchFamily="18" charset="2"/>
              </a:rPr>
              <a:t></a:t>
            </a:r>
            <a:r>
              <a:rPr lang="en-IN" sz="3200" dirty="0"/>
              <a:t> </a:t>
            </a:r>
            <a:r>
              <a:rPr lang="en-IN" sz="3200" dirty="0" smtClean="0"/>
              <a:t>R</a:t>
            </a:r>
            <a:r>
              <a:rPr lang="en-IN" sz="3200" baseline="-25000" dirty="0"/>
              <a:t>2</a:t>
            </a:r>
            <a:endParaRPr lang="en-IN" sz="3200" dirty="0"/>
          </a:p>
          <a:p>
            <a:pPr>
              <a:spcAft>
                <a:spcPts val="600"/>
              </a:spcAft>
            </a:pPr>
            <a:r>
              <a:rPr lang="en-IN" sz="3200" dirty="0"/>
              <a:t>	</a:t>
            </a:r>
            <a:r>
              <a:rPr lang="en-IN" sz="3200" dirty="0" smtClean="0"/>
              <a:t>(1, </a:t>
            </a:r>
            <a:r>
              <a:rPr lang="en-IN" sz="3200" dirty="0"/>
              <a:t>3</a:t>
            </a:r>
            <a:r>
              <a:rPr lang="en-IN" sz="3200" dirty="0" smtClean="0"/>
              <a:t>) </a:t>
            </a:r>
            <a:r>
              <a:rPr lang="en-IN" sz="3200" dirty="0">
                <a:sym typeface="Symbol" panose="05050102010706020507" pitchFamily="18" charset="2"/>
              </a:rPr>
              <a:t></a:t>
            </a:r>
            <a:r>
              <a:rPr lang="en-IN" sz="3200" dirty="0"/>
              <a:t> </a:t>
            </a:r>
            <a:r>
              <a:rPr lang="en-IN" sz="3200" dirty="0" smtClean="0"/>
              <a:t>R</a:t>
            </a:r>
            <a:r>
              <a:rPr lang="en-IN" sz="3200" baseline="-25000" dirty="0"/>
              <a:t>2</a:t>
            </a:r>
            <a:endParaRPr lang="en-IN" sz="3200" dirty="0"/>
          </a:p>
          <a:p>
            <a:r>
              <a:rPr lang="en-IN" sz="3200" dirty="0">
                <a:sym typeface="Symbol" panose="05050102010706020507" pitchFamily="18" charset="2"/>
              </a:rPr>
              <a:t> </a:t>
            </a:r>
            <a:r>
              <a:rPr lang="en-IN" sz="3200" dirty="0" smtClean="0">
                <a:sym typeface="Symbol" panose="05050102010706020507" pitchFamily="18" charset="2"/>
              </a:rPr>
              <a:t>  one element does not satisfy then no need check reminder element</a:t>
            </a:r>
          </a:p>
          <a:p>
            <a:r>
              <a:rPr lang="en-IN" sz="3200" dirty="0">
                <a:sym typeface="Symbol" panose="05050102010706020507" pitchFamily="18" charset="2"/>
              </a:rPr>
              <a:t>	</a:t>
            </a:r>
            <a:r>
              <a:rPr lang="en-IN" sz="3200" dirty="0" smtClean="0">
                <a:sym typeface="Symbol" panose="05050102010706020507" pitchFamily="18" charset="2"/>
              </a:rPr>
              <a:t>Clearly </a:t>
            </a:r>
            <a:r>
              <a:rPr lang="en-IN" sz="3200" dirty="0">
                <a:sym typeface="Symbol" panose="05050102010706020507" pitchFamily="18" charset="2"/>
              </a:rPr>
              <a:t> </a:t>
            </a:r>
            <a:r>
              <a:rPr lang="en-IN" sz="3200" dirty="0" smtClean="0">
                <a:sym typeface="Symbol" panose="05050102010706020507" pitchFamily="18" charset="2"/>
              </a:rPr>
              <a:t>a, b  </a:t>
            </a:r>
            <a:r>
              <a:rPr lang="en-IN" sz="3200" dirty="0">
                <a:sym typeface="Symbol" panose="05050102010706020507" pitchFamily="18" charset="2"/>
              </a:rPr>
              <a:t>A</a:t>
            </a:r>
          </a:p>
          <a:p>
            <a:pPr algn="ctr"/>
            <a:r>
              <a:rPr lang="en-IN" sz="3200" dirty="0">
                <a:sym typeface="Symbol" panose="05050102010706020507" pitchFamily="18" charset="2"/>
              </a:rPr>
              <a:t></a:t>
            </a:r>
            <a:r>
              <a:rPr lang="en-IN" sz="3200" dirty="0" smtClean="0"/>
              <a:t>R</a:t>
            </a:r>
            <a:r>
              <a:rPr lang="en-IN" sz="3200" baseline="-25000" dirty="0"/>
              <a:t>2</a:t>
            </a:r>
            <a:r>
              <a:rPr lang="en-IN" sz="3200" dirty="0" smtClean="0"/>
              <a:t> is </a:t>
            </a:r>
            <a:r>
              <a:rPr lang="en-IN" sz="3200" dirty="0" smtClean="0">
                <a:solidFill>
                  <a:srgbClr val="FF3399"/>
                </a:solidFill>
              </a:rPr>
              <a:t>not a symmetric</a:t>
            </a:r>
            <a:endParaRPr lang="pt-BR" sz="3200" dirty="0"/>
          </a:p>
        </p:txBody>
      </p:sp>
      <p:sp>
        <p:nvSpPr>
          <p:cNvPr id="6" name="Rectangle 5"/>
          <p:cNvSpPr/>
          <p:nvPr/>
        </p:nvSpPr>
        <p:spPr>
          <a:xfrm>
            <a:off x="4920294" y="2510373"/>
            <a:ext cx="5243358" cy="584775"/>
          </a:xfrm>
          <a:prstGeom prst="rect">
            <a:avLst/>
          </a:prstGeom>
        </p:spPr>
        <p:txBody>
          <a:bodyPr wrap="none">
            <a:spAutoFit/>
          </a:bodyPr>
          <a:lstStyle/>
          <a:p>
            <a:r>
              <a:rPr lang="pt-BR" sz="3200" dirty="0">
                <a:solidFill>
                  <a:srgbClr val="FF3399"/>
                </a:solidFill>
              </a:rPr>
              <a:t>⇒ (b, a) ∈ </a:t>
            </a:r>
            <a:r>
              <a:rPr lang="pt-BR" sz="3200" dirty="0" smtClean="0">
                <a:solidFill>
                  <a:srgbClr val="FF3399"/>
                </a:solidFill>
              </a:rPr>
              <a:t>R, </a:t>
            </a:r>
            <a:r>
              <a:rPr lang="pt-BR" sz="3200" dirty="0"/>
              <a:t>for all a, b ∈ </a:t>
            </a:r>
            <a:r>
              <a:rPr lang="pt-BR" sz="3200" dirty="0" smtClean="0"/>
              <a:t>A</a:t>
            </a:r>
            <a:r>
              <a:rPr lang="pt-BR" sz="3200" dirty="0" smtClean="0">
                <a:solidFill>
                  <a:srgbClr val="FF3399"/>
                </a:solidFill>
              </a:rPr>
              <a:t> </a:t>
            </a:r>
            <a:endParaRPr lang="en-IN" sz="3200" dirty="0">
              <a:solidFill>
                <a:srgbClr val="FF3399"/>
              </a:solidFill>
            </a:endParaRPr>
          </a:p>
        </p:txBody>
      </p:sp>
      <p:sp>
        <p:nvSpPr>
          <p:cNvPr id="7" name="Rectangle 6"/>
          <p:cNvSpPr/>
          <p:nvPr/>
        </p:nvSpPr>
        <p:spPr>
          <a:xfrm>
            <a:off x="4757531" y="3649146"/>
            <a:ext cx="2656496" cy="584775"/>
          </a:xfrm>
          <a:prstGeom prst="rect">
            <a:avLst/>
          </a:prstGeom>
        </p:spPr>
        <p:txBody>
          <a:bodyPr wrap="none">
            <a:spAutoFit/>
          </a:bodyPr>
          <a:lstStyle/>
          <a:p>
            <a:r>
              <a:rPr lang="pt-BR" sz="3200" dirty="0">
                <a:solidFill>
                  <a:srgbClr val="FF3399"/>
                </a:solidFill>
              </a:rPr>
              <a:t>⇒ </a:t>
            </a:r>
            <a:r>
              <a:rPr lang="pt-BR" sz="3200" dirty="0" smtClean="0">
                <a:solidFill>
                  <a:srgbClr val="FF3399"/>
                </a:solidFill>
              </a:rPr>
              <a:t>(1, 1) </a:t>
            </a:r>
            <a:r>
              <a:rPr lang="pt-BR" sz="3200" dirty="0">
                <a:solidFill>
                  <a:srgbClr val="FF3399"/>
                </a:solidFill>
              </a:rPr>
              <a:t>∈ </a:t>
            </a:r>
            <a:r>
              <a:rPr lang="pt-BR" sz="3200" dirty="0" smtClean="0">
                <a:solidFill>
                  <a:srgbClr val="FF3399"/>
                </a:solidFill>
              </a:rPr>
              <a:t>R</a:t>
            </a:r>
            <a:r>
              <a:rPr lang="pt-BR" sz="3200" baseline="-25000" dirty="0">
                <a:solidFill>
                  <a:srgbClr val="FF3399"/>
                </a:solidFill>
              </a:rPr>
              <a:t>2</a:t>
            </a:r>
            <a:r>
              <a:rPr lang="pt-BR" sz="3200" dirty="0" smtClean="0">
                <a:solidFill>
                  <a:srgbClr val="FF3399"/>
                </a:solidFill>
              </a:rPr>
              <a:t> </a:t>
            </a:r>
            <a:endParaRPr lang="en-IN" sz="3200" dirty="0">
              <a:solidFill>
                <a:srgbClr val="FF3399"/>
              </a:solidFill>
            </a:endParaRPr>
          </a:p>
        </p:txBody>
      </p:sp>
      <p:sp>
        <p:nvSpPr>
          <p:cNvPr id="8" name="Rectangle 7"/>
          <p:cNvSpPr/>
          <p:nvPr/>
        </p:nvSpPr>
        <p:spPr>
          <a:xfrm>
            <a:off x="4757531" y="4244939"/>
            <a:ext cx="2656496" cy="584775"/>
          </a:xfrm>
          <a:prstGeom prst="rect">
            <a:avLst/>
          </a:prstGeom>
        </p:spPr>
        <p:txBody>
          <a:bodyPr wrap="none">
            <a:spAutoFit/>
          </a:bodyPr>
          <a:lstStyle/>
          <a:p>
            <a:r>
              <a:rPr lang="pt-BR" sz="3200" dirty="0">
                <a:solidFill>
                  <a:srgbClr val="FF3399"/>
                </a:solidFill>
              </a:rPr>
              <a:t>⇒ </a:t>
            </a:r>
            <a:r>
              <a:rPr lang="pt-BR" sz="3200" dirty="0" smtClean="0">
                <a:solidFill>
                  <a:srgbClr val="FF3399"/>
                </a:solidFill>
              </a:rPr>
              <a:t>(2, 2) </a:t>
            </a:r>
            <a:r>
              <a:rPr lang="pt-BR" sz="3200" dirty="0">
                <a:solidFill>
                  <a:srgbClr val="FF3399"/>
                </a:solidFill>
              </a:rPr>
              <a:t>∈ </a:t>
            </a:r>
            <a:r>
              <a:rPr lang="pt-BR" sz="3200" dirty="0" smtClean="0">
                <a:solidFill>
                  <a:srgbClr val="FF3399"/>
                </a:solidFill>
              </a:rPr>
              <a:t>R</a:t>
            </a:r>
            <a:r>
              <a:rPr lang="pt-BR" sz="3200" baseline="-25000" dirty="0">
                <a:solidFill>
                  <a:srgbClr val="FF3399"/>
                </a:solidFill>
              </a:rPr>
              <a:t>2</a:t>
            </a:r>
            <a:r>
              <a:rPr lang="pt-BR" sz="3200" dirty="0" smtClean="0">
                <a:solidFill>
                  <a:srgbClr val="FF3399"/>
                </a:solidFill>
              </a:rPr>
              <a:t> </a:t>
            </a:r>
            <a:endParaRPr lang="en-IN" sz="3200" dirty="0">
              <a:solidFill>
                <a:srgbClr val="FF3399"/>
              </a:solidFill>
            </a:endParaRPr>
          </a:p>
        </p:txBody>
      </p:sp>
      <p:sp>
        <p:nvSpPr>
          <p:cNvPr id="9" name="Rectangle 8"/>
          <p:cNvSpPr/>
          <p:nvPr/>
        </p:nvSpPr>
        <p:spPr>
          <a:xfrm>
            <a:off x="4757531" y="4798937"/>
            <a:ext cx="2728632" cy="646331"/>
          </a:xfrm>
          <a:prstGeom prst="rect">
            <a:avLst/>
          </a:prstGeom>
        </p:spPr>
        <p:txBody>
          <a:bodyPr wrap="none">
            <a:spAutoFit/>
          </a:bodyPr>
          <a:lstStyle/>
          <a:p>
            <a:r>
              <a:rPr lang="pt-BR" sz="3200" dirty="0">
                <a:solidFill>
                  <a:srgbClr val="FF3399"/>
                </a:solidFill>
              </a:rPr>
              <a:t>⇒ </a:t>
            </a:r>
            <a:r>
              <a:rPr lang="pt-BR" sz="3200" dirty="0" smtClean="0">
                <a:solidFill>
                  <a:srgbClr val="FF3399"/>
                </a:solidFill>
              </a:rPr>
              <a:t>(3, 1) </a:t>
            </a:r>
            <a:r>
              <a:rPr lang="pt-BR" sz="3600" b="1" dirty="0" smtClean="0">
                <a:solidFill>
                  <a:srgbClr val="FF3399"/>
                </a:solidFill>
                <a:sym typeface="Symbol" panose="05050102010706020507" pitchFamily="18" charset="2"/>
              </a:rPr>
              <a:t></a:t>
            </a:r>
            <a:r>
              <a:rPr lang="pt-BR" sz="3200" dirty="0" smtClean="0">
                <a:solidFill>
                  <a:srgbClr val="FF3399"/>
                </a:solidFill>
              </a:rPr>
              <a:t> R</a:t>
            </a:r>
            <a:r>
              <a:rPr lang="pt-BR" sz="3200" baseline="-25000" dirty="0">
                <a:solidFill>
                  <a:srgbClr val="FF3399"/>
                </a:solidFill>
              </a:rPr>
              <a:t>2</a:t>
            </a:r>
            <a:r>
              <a:rPr lang="pt-BR" sz="3200" dirty="0" smtClean="0">
                <a:solidFill>
                  <a:srgbClr val="FF3399"/>
                </a:solidFill>
              </a:rPr>
              <a:t> </a:t>
            </a:r>
            <a:endParaRPr lang="en-IN" sz="3200" dirty="0">
              <a:solidFill>
                <a:srgbClr val="FF3399"/>
              </a:solidFill>
            </a:endParaRPr>
          </a:p>
        </p:txBody>
      </p:sp>
    </p:spTree>
    <p:extLst>
      <p:ext uri="{BB962C8B-B14F-4D97-AF65-F5344CB8AC3E}">
        <p14:creationId xmlns:p14="http://schemas.microsoft.com/office/powerpoint/2010/main" val="160929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Effect transition="in" filter="wipe(down)">
                                      <p:cBhvr>
                                        <p:cTn id="49" dur="580">
                                          <p:stCondLst>
                                            <p:cond delay="0"/>
                                          </p:stCondLst>
                                        </p:cTn>
                                        <p:tgtEl>
                                          <p:spTgt spid="7">
                                            <p:txEl>
                                              <p:pRg st="0" end="0"/>
                                            </p:txEl>
                                          </p:spTgt>
                                        </p:tgtEl>
                                      </p:cBhvr>
                                    </p:animEffect>
                                    <p:anim calcmode="lin" valueType="num">
                                      <p:cBhvr>
                                        <p:cTn id="50"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7">
                                            <p:txEl>
                                              <p:pRg st="0" end="0"/>
                                            </p:txEl>
                                          </p:spTgt>
                                        </p:tgtEl>
                                      </p:cBhvr>
                                      <p:to x="100000" y="60000"/>
                                    </p:animScale>
                                    <p:animScale>
                                      <p:cBhvr>
                                        <p:cTn id="56" dur="166" decel="50000">
                                          <p:stCondLst>
                                            <p:cond delay="676"/>
                                          </p:stCondLst>
                                        </p:cTn>
                                        <p:tgtEl>
                                          <p:spTgt spid="7">
                                            <p:txEl>
                                              <p:pRg st="0" end="0"/>
                                            </p:txEl>
                                          </p:spTgt>
                                        </p:tgtEl>
                                      </p:cBhvr>
                                      <p:to x="100000" y="100000"/>
                                    </p:animScale>
                                    <p:animScale>
                                      <p:cBhvr>
                                        <p:cTn id="57" dur="26">
                                          <p:stCondLst>
                                            <p:cond delay="1312"/>
                                          </p:stCondLst>
                                        </p:cTn>
                                        <p:tgtEl>
                                          <p:spTgt spid="7">
                                            <p:txEl>
                                              <p:pRg st="0" end="0"/>
                                            </p:txEl>
                                          </p:spTgt>
                                        </p:tgtEl>
                                      </p:cBhvr>
                                      <p:to x="100000" y="80000"/>
                                    </p:animScale>
                                    <p:animScale>
                                      <p:cBhvr>
                                        <p:cTn id="58" dur="166" decel="50000">
                                          <p:stCondLst>
                                            <p:cond delay="1338"/>
                                          </p:stCondLst>
                                        </p:cTn>
                                        <p:tgtEl>
                                          <p:spTgt spid="7">
                                            <p:txEl>
                                              <p:pRg st="0" end="0"/>
                                            </p:txEl>
                                          </p:spTgt>
                                        </p:tgtEl>
                                      </p:cBhvr>
                                      <p:to x="100000" y="100000"/>
                                    </p:animScale>
                                    <p:animScale>
                                      <p:cBhvr>
                                        <p:cTn id="59" dur="26">
                                          <p:stCondLst>
                                            <p:cond delay="1642"/>
                                          </p:stCondLst>
                                        </p:cTn>
                                        <p:tgtEl>
                                          <p:spTgt spid="7">
                                            <p:txEl>
                                              <p:pRg st="0" end="0"/>
                                            </p:txEl>
                                          </p:spTgt>
                                        </p:tgtEl>
                                      </p:cBhvr>
                                      <p:to x="100000" y="90000"/>
                                    </p:animScale>
                                    <p:animScale>
                                      <p:cBhvr>
                                        <p:cTn id="60" dur="166" decel="50000">
                                          <p:stCondLst>
                                            <p:cond delay="1668"/>
                                          </p:stCondLst>
                                        </p:cTn>
                                        <p:tgtEl>
                                          <p:spTgt spid="7">
                                            <p:txEl>
                                              <p:pRg st="0" end="0"/>
                                            </p:txEl>
                                          </p:spTgt>
                                        </p:tgtEl>
                                      </p:cBhvr>
                                      <p:to x="100000" y="100000"/>
                                    </p:animScale>
                                    <p:animScale>
                                      <p:cBhvr>
                                        <p:cTn id="61" dur="26">
                                          <p:stCondLst>
                                            <p:cond delay="1808"/>
                                          </p:stCondLst>
                                        </p:cTn>
                                        <p:tgtEl>
                                          <p:spTgt spid="7">
                                            <p:txEl>
                                              <p:pRg st="0" end="0"/>
                                            </p:txEl>
                                          </p:spTgt>
                                        </p:tgtEl>
                                      </p:cBhvr>
                                      <p:to x="100000" y="95000"/>
                                    </p:animScale>
                                    <p:animScale>
                                      <p:cBhvr>
                                        <p:cTn id="62" dur="166" decel="50000">
                                          <p:stCondLst>
                                            <p:cond delay="1834"/>
                                          </p:stCondLst>
                                        </p:cTn>
                                        <p:tgtEl>
                                          <p:spTgt spid="7">
                                            <p:txEl>
                                              <p:pRg st="0" end="0"/>
                                            </p:txEl>
                                          </p:spTgt>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 calcmode="lin" valueType="num">
                                      <p:cBhvr additive="base">
                                        <p:cTn id="6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8">
                                            <p:txEl>
                                              <p:pRg st="0" end="0"/>
                                            </p:txEl>
                                          </p:spTgt>
                                        </p:tgtEl>
                                        <p:attrNameLst>
                                          <p:attrName>style.visibility</p:attrName>
                                        </p:attrNameLst>
                                      </p:cBhvr>
                                      <p:to>
                                        <p:strVal val="visible"/>
                                      </p:to>
                                    </p:set>
                                    <p:animEffect transition="in" filter="wipe(down)">
                                      <p:cBhvr>
                                        <p:cTn id="73" dur="580">
                                          <p:stCondLst>
                                            <p:cond delay="0"/>
                                          </p:stCondLst>
                                        </p:cTn>
                                        <p:tgtEl>
                                          <p:spTgt spid="8">
                                            <p:txEl>
                                              <p:pRg st="0" end="0"/>
                                            </p:txEl>
                                          </p:spTgt>
                                        </p:tgtEl>
                                      </p:cBhvr>
                                    </p:animEffect>
                                    <p:anim calcmode="lin" valueType="num">
                                      <p:cBhvr>
                                        <p:cTn id="74"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8">
                                            <p:txEl>
                                              <p:pRg st="0" end="0"/>
                                            </p:txEl>
                                          </p:spTgt>
                                        </p:tgtEl>
                                      </p:cBhvr>
                                      <p:to x="100000" y="60000"/>
                                    </p:animScale>
                                    <p:animScale>
                                      <p:cBhvr>
                                        <p:cTn id="80" dur="166" decel="50000">
                                          <p:stCondLst>
                                            <p:cond delay="676"/>
                                          </p:stCondLst>
                                        </p:cTn>
                                        <p:tgtEl>
                                          <p:spTgt spid="8">
                                            <p:txEl>
                                              <p:pRg st="0" end="0"/>
                                            </p:txEl>
                                          </p:spTgt>
                                        </p:tgtEl>
                                      </p:cBhvr>
                                      <p:to x="100000" y="100000"/>
                                    </p:animScale>
                                    <p:animScale>
                                      <p:cBhvr>
                                        <p:cTn id="81" dur="26">
                                          <p:stCondLst>
                                            <p:cond delay="1312"/>
                                          </p:stCondLst>
                                        </p:cTn>
                                        <p:tgtEl>
                                          <p:spTgt spid="8">
                                            <p:txEl>
                                              <p:pRg st="0" end="0"/>
                                            </p:txEl>
                                          </p:spTgt>
                                        </p:tgtEl>
                                      </p:cBhvr>
                                      <p:to x="100000" y="80000"/>
                                    </p:animScale>
                                    <p:animScale>
                                      <p:cBhvr>
                                        <p:cTn id="82" dur="166" decel="50000">
                                          <p:stCondLst>
                                            <p:cond delay="1338"/>
                                          </p:stCondLst>
                                        </p:cTn>
                                        <p:tgtEl>
                                          <p:spTgt spid="8">
                                            <p:txEl>
                                              <p:pRg st="0" end="0"/>
                                            </p:txEl>
                                          </p:spTgt>
                                        </p:tgtEl>
                                      </p:cBhvr>
                                      <p:to x="100000" y="100000"/>
                                    </p:animScale>
                                    <p:animScale>
                                      <p:cBhvr>
                                        <p:cTn id="83" dur="26">
                                          <p:stCondLst>
                                            <p:cond delay="1642"/>
                                          </p:stCondLst>
                                        </p:cTn>
                                        <p:tgtEl>
                                          <p:spTgt spid="8">
                                            <p:txEl>
                                              <p:pRg st="0" end="0"/>
                                            </p:txEl>
                                          </p:spTgt>
                                        </p:tgtEl>
                                      </p:cBhvr>
                                      <p:to x="100000" y="90000"/>
                                    </p:animScale>
                                    <p:animScale>
                                      <p:cBhvr>
                                        <p:cTn id="84" dur="166" decel="50000">
                                          <p:stCondLst>
                                            <p:cond delay="1668"/>
                                          </p:stCondLst>
                                        </p:cTn>
                                        <p:tgtEl>
                                          <p:spTgt spid="8">
                                            <p:txEl>
                                              <p:pRg st="0" end="0"/>
                                            </p:txEl>
                                          </p:spTgt>
                                        </p:tgtEl>
                                      </p:cBhvr>
                                      <p:to x="100000" y="100000"/>
                                    </p:animScale>
                                    <p:animScale>
                                      <p:cBhvr>
                                        <p:cTn id="85" dur="26">
                                          <p:stCondLst>
                                            <p:cond delay="1808"/>
                                          </p:stCondLst>
                                        </p:cTn>
                                        <p:tgtEl>
                                          <p:spTgt spid="8">
                                            <p:txEl>
                                              <p:pRg st="0" end="0"/>
                                            </p:txEl>
                                          </p:spTgt>
                                        </p:tgtEl>
                                      </p:cBhvr>
                                      <p:to x="100000" y="95000"/>
                                    </p:animScale>
                                    <p:animScale>
                                      <p:cBhvr>
                                        <p:cTn id="86" dur="166" decel="50000">
                                          <p:stCondLst>
                                            <p:cond delay="1834"/>
                                          </p:stCondLst>
                                        </p:cTn>
                                        <p:tgtEl>
                                          <p:spTgt spid="8">
                                            <p:txEl>
                                              <p:pRg st="0" end="0"/>
                                            </p:txEl>
                                          </p:spTgt>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anim calcmode="lin" valueType="num">
                                      <p:cBhvr additive="base">
                                        <p:cTn id="9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9">
                                            <p:txEl>
                                              <p:pRg st="0" end="0"/>
                                            </p:txEl>
                                          </p:spTgt>
                                        </p:tgtEl>
                                        <p:attrNameLst>
                                          <p:attrName>style.visibility</p:attrName>
                                        </p:attrNameLst>
                                      </p:cBhvr>
                                      <p:to>
                                        <p:strVal val="visible"/>
                                      </p:to>
                                    </p:set>
                                    <p:animEffect transition="in" filter="wipe(down)">
                                      <p:cBhvr>
                                        <p:cTn id="97" dur="580">
                                          <p:stCondLst>
                                            <p:cond delay="0"/>
                                          </p:stCondLst>
                                        </p:cTn>
                                        <p:tgtEl>
                                          <p:spTgt spid="9">
                                            <p:txEl>
                                              <p:pRg st="0" end="0"/>
                                            </p:txEl>
                                          </p:spTgt>
                                        </p:tgtEl>
                                      </p:cBhvr>
                                    </p:animEffect>
                                    <p:anim calcmode="lin" valueType="num">
                                      <p:cBhvr>
                                        <p:cTn id="98"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9">
                                            <p:txEl>
                                              <p:pRg st="0" end="0"/>
                                            </p:txEl>
                                          </p:spTgt>
                                        </p:tgtEl>
                                      </p:cBhvr>
                                      <p:to x="100000" y="60000"/>
                                    </p:animScale>
                                    <p:animScale>
                                      <p:cBhvr>
                                        <p:cTn id="104" dur="166" decel="50000">
                                          <p:stCondLst>
                                            <p:cond delay="676"/>
                                          </p:stCondLst>
                                        </p:cTn>
                                        <p:tgtEl>
                                          <p:spTgt spid="9">
                                            <p:txEl>
                                              <p:pRg st="0" end="0"/>
                                            </p:txEl>
                                          </p:spTgt>
                                        </p:tgtEl>
                                      </p:cBhvr>
                                      <p:to x="100000" y="100000"/>
                                    </p:animScale>
                                    <p:animScale>
                                      <p:cBhvr>
                                        <p:cTn id="105" dur="26">
                                          <p:stCondLst>
                                            <p:cond delay="1312"/>
                                          </p:stCondLst>
                                        </p:cTn>
                                        <p:tgtEl>
                                          <p:spTgt spid="9">
                                            <p:txEl>
                                              <p:pRg st="0" end="0"/>
                                            </p:txEl>
                                          </p:spTgt>
                                        </p:tgtEl>
                                      </p:cBhvr>
                                      <p:to x="100000" y="80000"/>
                                    </p:animScale>
                                    <p:animScale>
                                      <p:cBhvr>
                                        <p:cTn id="106" dur="166" decel="50000">
                                          <p:stCondLst>
                                            <p:cond delay="1338"/>
                                          </p:stCondLst>
                                        </p:cTn>
                                        <p:tgtEl>
                                          <p:spTgt spid="9">
                                            <p:txEl>
                                              <p:pRg st="0" end="0"/>
                                            </p:txEl>
                                          </p:spTgt>
                                        </p:tgtEl>
                                      </p:cBhvr>
                                      <p:to x="100000" y="100000"/>
                                    </p:animScale>
                                    <p:animScale>
                                      <p:cBhvr>
                                        <p:cTn id="107" dur="26">
                                          <p:stCondLst>
                                            <p:cond delay="1642"/>
                                          </p:stCondLst>
                                        </p:cTn>
                                        <p:tgtEl>
                                          <p:spTgt spid="9">
                                            <p:txEl>
                                              <p:pRg st="0" end="0"/>
                                            </p:txEl>
                                          </p:spTgt>
                                        </p:tgtEl>
                                      </p:cBhvr>
                                      <p:to x="100000" y="90000"/>
                                    </p:animScale>
                                    <p:animScale>
                                      <p:cBhvr>
                                        <p:cTn id="108" dur="166" decel="50000">
                                          <p:stCondLst>
                                            <p:cond delay="1668"/>
                                          </p:stCondLst>
                                        </p:cTn>
                                        <p:tgtEl>
                                          <p:spTgt spid="9">
                                            <p:txEl>
                                              <p:pRg st="0" end="0"/>
                                            </p:txEl>
                                          </p:spTgt>
                                        </p:tgtEl>
                                      </p:cBhvr>
                                      <p:to x="100000" y="100000"/>
                                    </p:animScale>
                                    <p:animScale>
                                      <p:cBhvr>
                                        <p:cTn id="109" dur="26">
                                          <p:stCondLst>
                                            <p:cond delay="1808"/>
                                          </p:stCondLst>
                                        </p:cTn>
                                        <p:tgtEl>
                                          <p:spTgt spid="9">
                                            <p:txEl>
                                              <p:pRg st="0" end="0"/>
                                            </p:txEl>
                                          </p:spTgt>
                                        </p:tgtEl>
                                      </p:cBhvr>
                                      <p:to x="100000" y="95000"/>
                                    </p:animScale>
                                    <p:animScale>
                                      <p:cBhvr>
                                        <p:cTn id="110" dur="166" decel="50000">
                                          <p:stCondLst>
                                            <p:cond delay="1834"/>
                                          </p:stCondLst>
                                        </p:cTn>
                                        <p:tgtEl>
                                          <p:spTgt spid="9">
                                            <p:txEl>
                                              <p:pRg st="0" end="0"/>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anim calcmode="lin" valueType="num">
                                      <p:cBhvr additive="base">
                                        <p:cTn id="1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3">
                                            <p:txEl>
                                              <p:pRg st="8" end="8"/>
                                            </p:txEl>
                                          </p:spTgt>
                                        </p:tgtEl>
                                        <p:attrNameLst>
                                          <p:attrName>style.visibility</p:attrName>
                                        </p:attrNameLst>
                                      </p:cBhvr>
                                      <p:to>
                                        <p:strVal val="visible"/>
                                      </p:to>
                                    </p:set>
                                    <p:anim calcmode="lin" valueType="num">
                                      <p:cBhvr additive="base">
                                        <p:cTn id="12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6" presetClass="entr" presetSubtype="0" fill="hold" nodeType="clickEffect">
                                  <p:stCondLst>
                                    <p:cond delay="0"/>
                                  </p:stCondLst>
                                  <p:childTnLst>
                                    <p:set>
                                      <p:cBhvr>
                                        <p:cTn id="126" dur="1" fill="hold">
                                          <p:stCondLst>
                                            <p:cond delay="0"/>
                                          </p:stCondLst>
                                        </p:cTn>
                                        <p:tgtEl>
                                          <p:spTgt spid="3">
                                            <p:txEl>
                                              <p:pRg st="9" end="9"/>
                                            </p:txEl>
                                          </p:spTgt>
                                        </p:tgtEl>
                                        <p:attrNameLst>
                                          <p:attrName>style.visibility</p:attrName>
                                        </p:attrNameLst>
                                      </p:cBhvr>
                                      <p:to>
                                        <p:strVal val="visible"/>
                                      </p:to>
                                    </p:set>
                                    <p:animEffect transition="in" filter="wipe(down)">
                                      <p:cBhvr>
                                        <p:cTn id="127" dur="580">
                                          <p:stCondLst>
                                            <p:cond delay="0"/>
                                          </p:stCondLst>
                                        </p:cTn>
                                        <p:tgtEl>
                                          <p:spTgt spid="3">
                                            <p:txEl>
                                              <p:pRg st="9" end="9"/>
                                            </p:txEl>
                                          </p:spTgt>
                                        </p:tgtEl>
                                      </p:cBhvr>
                                    </p:animEffect>
                                    <p:anim calcmode="lin" valueType="num">
                                      <p:cBhvr>
                                        <p:cTn id="128"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33" dur="26">
                                          <p:stCondLst>
                                            <p:cond delay="650"/>
                                          </p:stCondLst>
                                        </p:cTn>
                                        <p:tgtEl>
                                          <p:spTgt spid="3">
                                            <p:txEl>
                                              <p:pRg st="9" end="9"/>
                                            </p:txEl>
                                          </p:spTgt>
                                        </p:tgtEl>
                                      </p:cBhvr>
                                      <p:to x="100000" y="60000"/>
                                    </p:animScale>
                                    <p:animScale>
                                      <p:cBhvr>
                                        <p:cTn id="134" dur="166" decel="50000">
                                          <p:stCondLst>
                                            <p:cond delay="676"/>
                                          </p:stCondLst>
                                        </p:cTn>
                                        <p:tgtEl>
                                          <p:spTgt spid="3">
                                            <p:txEl>
                                              <p:pRg st="9" end="9"/>
                                            </p:txEl>
                                          </p:spTgt>
                                        </p:tgtEl>
                                      </p:cBhvr>
                                      <p:to x="100000" y="100000"/>
                                    </p:animScale>
                                    <p:animScale>
                                      <p:cBhvr>
                                        <p:cTn id="135" dur="26">
                                          <p:stCondLst>
                                            <p:cond delay="1312"/>
                                          </p:stCondLst>
                                        </p:cTn>
                                        <p:tgtEl>
                                          <p:spTgt spid="3">
                                            <p:txEl>
                                              <p:pRg st="9" end="9"/>
                                            </p:txEl>
                                          </p:spTgt>
                                        </p:tgtEl>
                                      </p:cBhvr>
                                      <p:to x="100000" y="80000"/>
                                    </p:animScale>
                                    <p:animScale>
                                      <p:cBhvr>
                                        <p:cTn id="136" dur="166" decel="50000">
                                          <p:stCondLst>
                                            <p:cond delay="1338"/>
                                          </p:stCondLst>
                                        </p:cTn>
                                        <p:tgtEl>
                                          <p:spTgt spid="3">
                                            <p:txEl>
                                              <p:pRg st="9" end="9"/>
                                            </p:txEl>
                                          </p:spTgt>
                                        </p:tgtEl>
                                      </p:cBhvr>
                                      <p:to x="100000" y="100000"/>
                                    </p:animScale>
                                    <p:animScale>
                                      <p:cBhvr>
                                        <p:cTn id="137" dur="26">
                                          <p:stCondLst>
                                            <p:cond delay="1642"/>
                                          </p:stCondLst>
                                        </p:cTn>
                                        <p:tgtEl>
                                          <p:spTgt spid="3">
                                            <p:txEl>
                                              <p:pRg st="9" end="9"/>
                                            </p:txEl>
                                          </p:spTgt>
                                        </p:tgtEl>
                                      </p:cBhvr>
                                      <p:to x="100000" y="90000"/>
                                    </p:animScale>
                                    <p:animScale>
                                      <p:cBhvr>
                                        <p:cTn id="138" dur="166" decel="50000">
                                          <p:stCondLst>
                                            <p:cond delay="1668"/>
                                          </p:stCondLst>
                                        </p:cTn>
                                        <p:tgtEl>
                                          <p:spTgt spid="3">
                                            <p:txEl>
                                              <p:pRg st="9" end="9"/>
                                            </p:txEl>
                                          </p:spTgt>
                                        </p:tgtEl>
                                      </p:cBhvr>
                                      <p:to x="100000" y="100000"/>
                                    </p:animScale>
                                    <p:animScale>
                                      <p:cBhvr>
                                        <p:cTn id="139" dur="26">
                                          <p:stCondLst>
                                            <p:cond delay="1808"/>
                                          </p:stCondLst>
                                        </p:cTn>
                                        <p:tgtEl>
                                          <p:spTgt spid="3">
                                            <p:txEl>
                                              <p:pRg st="9" end="9"/>
                                            </p:txEl>
                                          </p:spTgt>
                                        </p:tgtEl>
                                      </p:cBhvr>
                                      <p:to x="100000" y="95000"/>
                                    </p:animScale>
                                    <p:animScale>
                                      <p:cBhvr>
                                        <p:cTn id="140" dur="166" decel="50000">
                                          <p:stCondLst>
                                            <p:cond delay="1834"/>
                                          </p:stCondLst>
                                        </p:cTn>
                                        <p:tgtEl>
                                          <p:spTgt spid="3">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Course Outcomes</a:t>
            </a:r>
            <a:br>
              <a:rPr lang="en-US" b="1" dirty="0"/>
            </a:br>
            <a:endParaRPr lang="en-US" b="1" dirty="0"/>
          </a:p>
        </p:txBody>
      </p:sp>
      <p:sp>
        <p:nvSpPr>
          <p:cNvPr id="6" name="Text Placeholder 5"/>
          <p:cNvSpPr>
            <a:spLocks noGrp="1"/>
          </p:cNvSpPr>
          <p:nvPr>
            <p:ph type="body" sz="quarter" idx="17"/>
          </p:nvPr>
        </p:nvSpPr>
        <p:spPr>
          <a:xfrm>
            <a:off x="834481" y="1371600"/>
            <a:ext cx="12961441" cy="5184576"/>
          </a:xfrm>
        </p:spPr>
        <p:txBody>
          <a:bodyPr/>
          <a:lstStyle/>
          <a:p>
            <a:pPr lvl="0" algn="just"/>
            <a:r>
              <a:rPr lang="en-US" dirty="0">
                <a:solidFill>
                  <a:srgbClr val="0000FF"/>
                </a:solidFill>
              </a:rPr>
              <a:t>Demonstrate a working knowledge of set notation and elementary set theory, recognize the connection between set operations, critical thinking to arrive at conclusions from Venn Diagrams, syllogistic forms and prove elementary results involving sets and work with functions. Gain and historical perspective of the development of modern discrete </a:t>
            </a:r>
            <a:r>
              <a:rPr lang="en-US" dirty="0" smtClean="0">
                <a:solidFill>
                  <a:srgbClr val="0000FF"/>
                </a:solidFill>
              </a:rPr>
              <a:t>mathematics</a:t>
            </a:r>
            <a:r>
              <a:rPr lang="en-US" dirty="0" smtClean="0"/>
              <a:t>.</a:t>
            </a:r>
            <a:endParaRPr lang="en-US" dirty="0"/>
          </a:p>
          <a:p>
            <a:pPr lvl="0" algn="just"/>
            <a:r>
              <a:rPr lang="en-US" dirty="0">
                <a:solidFill>
                  <a:srgbClr val="FF3399"/>
                </a:solidFill>
              </a:rPr>
              <a:t>Identify and recognize Random variables, Random vectors and </a:t>
            </a:r>
            <a:r>
              <a:rPr lang="en-US" dirty="0" smtClean="0">
                <a:solidFill>
                  <a:srgbClr val="FF3399"/>
                </a:solidFill>
              </a:rPr>
              <a:t>distributions</a:t>
            </a:r>
            <a:r>
              <a:rPr lang="en-US" dirty="0" smtClean="0"/>
              <a:t>.</a:t>
            </a:r>
            <a:endParaRPr lang="en-US" dirty="0"/>
          </a:p>
          <a:p>
            <a:pPr lvl="0" algn="just"/>
            <a:r>
              <a:rPr lang="en-US" dirty="0">
                <a:solidFill>
                  <a:srgbClr val="00B050"/>
                </a:solidFill>
              </a:rPr>
              <a:t>Express the statistical procedures most often used by practicing </a:t>
            </a:r>
            <a:r>
              <a:rPr lang="en-US" dirty="0" smtClean="0">
                <a:solidFill>
                  <a:srgbClr val="00B050"/>
                </a:solidFill>
              </a:rPr>
              <a:t>programmers</a:t>
            </a:r>
            <a:r>
              <a:rPr lang="en-US" dirty="0" smtClean="0"/>
              <a:t>.</a:t>
            </a:r>
            <a:endParaRPr lang="en-US" dirty="0"/>
          </a:p>
          <a:p>
            <a:pPr algn="just"/>
            <a:r>
              <a:rPr lang="en-US" dirty="0">
                <a:solidFill>
                  <a:srgbClr val="7030A0"/>
                </a:solidFill>
              </a:rPr>
              <a:t>Illustrate Forecasting methods and apply for business applications. Implement and demonstrate a variety of problem-solving techniques</a:t>
            </a:r>
            <a:r>
              <a:rPr lang="en-US" dirty="0" smtClean="0">
                <a:solidFill>
                  <a:srgbClr val="7030A0"/>
                </a:solidFill>
              </a:rPr>
              <a:t>.</a:t>
            </a:r>
            <a:endParaRPr lang="en-US" dirty="0">
              <a:solidFill>
                <a:srgbClr val="7030A0"/>
              </a:solidFill>
            </a:endParaRP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a:t>
            </a:fld>
            <a:endParaRPr lang="en-NZ" dirty="0">
              <a:solidFill>
                <a:srgbClr val="000000"/>
              </a:solidFill>
            </a:endParaRPr>
          </a:p>
        </p:txBody>
      </p:sp>
    </p:spTree>
    <p:extLst>
      <p:ext uri="{BB962C8B-B14F-4D97-AF65-F5344CB8AC3E}">
        <p14:creationId xmlns:p14="http://schemas.microsoft.com/office/powerpoint/2010/main" val="22128529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7928519" cy="1005842"/>
          </a:xfrm>
        </p:spPr>
        <p:txBody>
          <a:bodyPr/>
          <a:lstStyle/>
          <a:p>
            <a:r>
              <a:rPr lang="en-US" sz="3600" b="1" dirty="0"/>
              <a:t>Properties of </a:t>
            </a:r>
            <a:r>
              <a:rPr lang="en-US" sz="3600" b="1" dirty="0" smtClean="0"/>
              <a:t>relations </a:t>
            </a:r>
            <a:r>
              <a:rPr lang="en-US" sz="3200" b="1" dirty="0"/>
              <a:t>contd.</a:t>
            </a:r>
            <a:endParaRPr lang="en-US" dirty="0"/>
          </a:p>
        </p:txBody>
      </p:sp>
      <p:sp>
        <p:nvSpPr>
          <p:cNvPr id="2" name="Slide Number Placeholder 1"/>
          <p:cNvSpPr>
            <a:spLocks noGrp="1"/>
          </p:cNvSpPr>
          <p:nvPr>
            <p:ph type="sldNum" sz="quarter" idx="14"/>
          </p:nvPr>
        </p:nvSpPr>
        <p:spPr>
          <a:xfrm>
            <a:off x="13619553" y="7327014"/>
            <a:ext cx="715505" cy="438150"/>
          </a:xfrm>
        </p:spPr>
        <p:txBody>
          <a:bodyPr/>
          <a:lstStyle/>
          <a:p>
            <a:pPr defTabSz="1097280"/>
            <a:fld id="{45A3C14A-F937-4231-B6F1-40B429FAFB2F}" type="slidenum">
              <a:rPr lang="en-NZ" smtClean="0">
                <a:solidFill>
                  <a:srgbClr val="000000"/>
                </a:solidFill>
              </a:rPr>
              <a:pPr defTabSz="1097280"/>
              <a:t>80</a:t>
            </a:fld>
            <a:endParaRPr lang="en-NZ" dirty="0">
              <a:solidFill>
                <a:srgbClr val="000000"/>
              </a:solidFill>
            </a:endParaRPr>
          </a:p>
        </p:txBody>
      </p:sp>
      <p:sp>
        <p:nvSpPr>
          <p:cNvPr id="3" name="Rectangle 2"/>
          <p:cNvSpPr/>
          <p:nvPr/>
        </p:nvSpPr>
        <p:spPr>
          <a:xfrm>
            <a:off x="1295400" y="1531233"/>
            <a:ext cx="12855327" cy="5555367"/>
          </a:xfrm>
          <a:prstGeom prst="rect">
            <a:avLst/>
          </a:prstGeom>
        </p:spPr>
        <p:txBody>
          <a:bodyPr wrap="square">
            <a:spAutoFit/>
          </a:bodyPr>
          <a:lstStyle/>
          <a:p>
            <a:pPr>
              <a:spcAft>
                <a:spcPts val="600"/>
              </a:spcAft>
            </a:pPr>
            <a:r>
              <a:rPr lang="en-US" sz="3200" dirty="0"/>
              <a:t>A relation R on a set A </a:t>
            </a:r>
            <a:r>
              <a:rPr lang="en-US" sz="3200" dirty="0" smtClean="0"/>
              <a:t> (R </a:t>
            </a:r>
            <a:r>
              <a:rPr lang="en-US" sz="3200" dirty="0" smtClean="0">
                <a:sym typeface="Symbol" panose="05050102010706020507" pitchFamily="18" charset="2"/>
              </a:rPr>
              <a:t> </a:t>
            </a:r>
            <a:r>
              <a:rPr lang="en-US" sz="3200" dirty="0" smtClean="0"/>
              <a:t>A x A) is </a:t>
            </a:r>
            <a:r>
              <a:rPr lang="en-US" sz="3200" dirty="0"/>
              <a:t>called </a:t>
            </a:r>
            <a:r>
              <a:rPr lang="en-US" sz="3200" dirty="0">
                <a:solidFill>
                  <a:srgbClr val="0000FF"/>
                </a:solidFill>
              </a:rPr>
              <a:t>transitive</a:t>
            </a:r>
            <a:r>
              <a:rPr lang="en-US" sz="3200" dirty="0"/>
              <a:t> </a:t>
            </a:r>
            <a:endParaRPr lang="en-US" sz="3200" dirty="0" smtClean="0"/>
          </a:p>
          <a:p>
            <a:pPr>
              <a:spcAft>
                <a:spcPts val="600"/>
              </a:spcAft>
            </a:pPr>
            <a:r>
              <a:rPr lang="en-US" sz="3200" dirty="0" smtClean="0"/>
              <a:t>if </a:t>
            </a:r>
            <a:r>
              <a:rPr lang="en-US" sz="3200" dirty="0"/>
              <a:t>whenever (a, b) ∈ R and (b, c) ∈ R, then (a, c) ∈ R, </a:t>
            </a:r>
            <a:r>
              <a:rPr lang="en-US" sz="3200" dirty="0" smtClean="0"/>
              <a:t>for </a:t>
            </a:r>
            <a:r>
              <a:rPr lang="en-US" sz="3200" dirty="0"/>
              <a:t>all a, b, c ∈ A</a:t>
            </a:r>
            <a:r>
              <a:rPr lang="en-US" sz="3200" dirty="0" smtClean="0"/>
              <a:t>.</a:t>
            </a:r>
          </a:p>
          <a:p>
            <a:pPr>
              <a:spcAft>
                <a:spcPts val="600"/>
              </a:spcAft>
            </a:pPr>
            <a:r>
              <a:rPr lang="en-IN" sz="3200" dirty="0" smtClean="0"/>
              <a:t> </a:t>
            </a:r>
            <a:r>
              <a:rPr lang="en-IN" sz="3200" dirty="0"/>
              <a:t>	</a:t>
            </a:r>
            <a:r>
              <a:rPr lang="pt-BR" sz="3200" dirty="0" smtClean="0"/>
              <a:t>i.e</a:t>
            </a:r>
            <a:r>
              <a:rPr lang="pt-BR" sz="3200" dirty="0"/>
              <a:t>., (a, b) ∈ </a:t>
            </a:r>
            <a:r>
              <a:rPr lang="pt-BR" sz="3200" dirty="0" smtClean="0"/>
              <a:t>R</a:t>
            </a:r>
          </a:p>
          <a:p>
            <a:pPr>
              <a:spcAft>
                <a:spcPts val="600"/>
              </a:spcAft>
            </a:pPr>
            <a:r>
              <a:rPr lang="en-IN" sz="3200" dirty="0" smtClean="0"/>
              <a:t>Ex 1) R</a:t>
            </a:r>
            <a:r>
              <a:rPr lang="en-IN" sz="3200" baseline="-25000" dirty="0"/>
              <a:t>1</a:t>
            </a:r>
            <a:r>
              <a:rPr lang="en-IN" sz="3200" dirty="0" smtClean="0"/>
              <a:t> </a:t>
            </a:r>
            <a:r>
              <a:rPr lang="en-IN" sz="3200" dirty="0"/>
              <a:t>= {(1, </a:t>
            </a:r>
            <a:r>
              <a:rPr lang="en-IN" sz="3200" dirty="0" smtClean="0"/>
              <a:t>2), (2, </a:t>
            </a:r>
            <a:r>
              <a:rPr lang="en-IN" sz="3200" dirty="0"/>
              <a:t>1</a:t>
            </a:r>
            <a:r>
              <a:rPr lang="en-IN" sz="3200" dirty="0" smtClean="0"/>
              <a:t>), (1, 1), (2, 2) }</a:t>
            </a:r>
            <a:endParaRPr lang="en-IN" sz="3200" dirty="0"/>
          </a:p>
          <a:p>
            <a:pPr>
              <a:spcAft>
                <a:spcPts val="600"/>
              </a:spcAft>
            </a:pPr>
            <a:r>
              <a:rPr lang="en-IN" sz="3200" dirty="0"/>
              <a:t>Here 	(1, </a:t>
            </a:r>
            <a:r>
              <a:rPr lang="en-IN" sz="3200" dirty="0" smtClean="0"/>
              <a:t>2) </a:t>
            </a:r>
            <a:r>
              <a:rPr lang="en-IN" sz="3200" dirty="0">
                <a:sym typeface="Symbol" panose="05050102010706020507" pitchFamily="18" charset="2"/>
              </a:rPr>
              <a:t></a:t>
            </a:r>
            <a:r>
              <a:rPr lang="en-IN" sz="3200" dirty="0"/>
              <a:t> </a:t>
            </a:r>
            <a:r>
              <a:rPr lang="en-IN" sz="3200" dirty="0" smtClean="0"/>
              <a:t>R</a:t>
            </a:r>
            <a:r>
              <a:rPr lang="en-IN" sz="3200" baseline="-25000" dirty="0"/>
              <a:t>1</a:t>
            </a:r>
            <a:endParaRPr lang="en-IN" sz="3200" dirty="0"/>
          </a:p>
          <a:p>
            <a:pPr>
              <a:spcAft>
                <a:spcPts val="600"/>
              </a:spcAft>
            </a:pPr>
            <a:r>
              <a:rPr lang="en-IN" sz="3200" dirty="0"/>
              <a:t>	</a:t>
            </a:r>
            <a:r>
              <a:rPr lang="en-IN" sz="3200" dirty="0" smtClean="0"/>
              <a:t>(2, </a:t>
            </a:r>
            <a:r>
              <a:rPr lang="en-IN" sz="3200" dirty="0"/>
              <a:t>1</a:t>
            </a:r>
            <a:r>
              <a:rPr lang="en-IN" sz="3200" dirty="0" smtClean="0"/>
              <a:t>) </a:t>
            </a:r>
            <a:r>
              <a:rPr lang="en-IN" sz="3200" dirty="0">
                <a:sym typeface="Symbol" panose="05050102010706020507" pitchFamily="18" charset="2"/>
              </a:rPr>
              <a:t></a:t>
            </a:r>
            <a:r>
              <a:rPr lang="en-IN" sz="3200" dirty="0"/>
              <a:t> </a:t>
            </a:r>
            <a:r>
              <a:rPr lang="en-IN" sz="3200" dirty="0" smtClean="0"/>
              <a:t>R</a:t>
            </a:r>
            <a:r>
              <a:rPr lang="en-IN" sz="3200" baseline="-25000" dirty="0"/>
              <a:t>1</a:t>
            </a:r>
            <a:endParaRPr lang="en-IN" sz="3200" dirty="0"/>
          </a:p>
          <a:p>
            <a:pPr>
              <a:spcAft>
                <a:spcPts val="600"/>
              </a:spcAft>
            </a:pPr>
            <a:r>
              <a:rPr lang="en-IN" sz="3200" dirty="0"/>
              <a:t>	</a:t>
            </a:r>
            <a:r>
              <a:rPr lang="en-IN" sz="3200" dirty="0" smtClean="0"/>
              <a:t>(1, </a:t>
            </a:r>
            <a:r>
              <a:rPr lang="en-IN" sz="3200" dirty="0"/>
              <a:t>1</a:t>
            </a:r>
            <a:r>
              <a:rPr lang="en-IN" sz="3200" dirty="0" smtClean="0"/>
              <a:t>) </a:t>
            </a:r>
            <a:r>
              <a:rPr lang="en-IN" sz="3200" dirty="0">
                <a:sym typeface="Symbol" panose="05050102010706020507" pitchFamily="18" charset="2"/>
              </a:rPr>
              <a:t></a:t>
            </a:r>
            <a:r>
              <a:rPr lang="en-IN" sz="3200" dirty="0"/>
              <a:t> </a:t>
            </a:r>
            <a:r>
              <a:rPr lang="en-IN" sz="3200" dirty="0" smtClean="0"/>
              <a:t>R</a:t>
            </a:r>
            <a:r>
              <a:rPr lang="en-IN" sz="3200" baseline="-25000" dirty="0" smtClean="0"/>
              <a:t>1</a:t>
            </a:r>
            <a:endParaRPr lang="en-IN" sz="3200" dirty="0"/>
          </a:p>
          <a:p>
            <a:r>
              <a:rPr lang="en-IN" sz="3200" dirty="0">
                <a:sym typeface="Symbol" panose="05050102010706020507" pitchFamily="18" charset="2"/>
              </a:rPr>
              <a:t> </a:t>
            </a:r>
            <a:r>
              <a:rPr lang="en-IN" sz="3200" dirty="0" smtClean="0">
                <a:sym typeface="Symbol" panose="05050102010706020507" pitchFamily="18" charset="2"/>
              </a:rPr>
              <a:t> 	</a:t>
            </a:r>
            <a:r>
              <a:rPr lang="en-IN" sz="3200" dirty="0" smtClean="0"/>
              <a:t>(2, 2) </a:t>
            </a:r>
            <a:r>
              <a:rPr lang="en-IN" sz="3200" dirty="0">
                <a:sym typeface="Symbol" panose="05050102010706020507" pitchFamily="18" charset="2"/>
              </a:rPr>
              <a:t></a:t>
            </a:r>
            <a:r>
              <a:rPr lang="en-IN" sz="3200" dirty="0"/>
              <a:t> R</a:t>
            </a:r>
            <a:r>
              <a:rPr lang="en-IN" sz="3200" baseline="-25000" dirty="0"/>
              <a:t>1</a:t>
            </a:r>
            <a:endParaRPr lang="en-IN" sz="3200" dirty="0" smtClean="0">
              <a:sym typeface="Symbol" panose="05050102010706020507" pitchFamily="18" charset="2"/>
            </a:endParaRPr>
          </a:p>
          <a:p>
            <a:r>
              <a:rPr lang="en-IN" sz="3200" dirty="0">
                <a:sym typeface="Symbol" panose="05050102010706020507" pitchFamily="18" charset="2"/>
              </a:rPr>
              <a:t>	</a:t>
            </a:r>
            <a:r>
              <a:rPr lang="en-IN" sz="3200" dirty="0" smtClean="0">
                <a:sym typeface="Symbol" panose="05050102010706020507" pitchFamily="18" charset="2"/>
              </a:rPr>
              <a:t>Clearly </a:t>
            </a:r>
            <a:r>
              <a:rPr lang="en-IN" sz="3200" dirty="0">
                <a:sym typeface="Symbol" panose="05050102010706020507" pitchFamily="18" charset="2"/>
              </a:rPr>
              <a:t> </a:t>
            </a:r>
            <a:r>
              <a:rPr lang="en-IN" sz="3200" dirty="0" smtClean="0">
                <a:sym typeface="Symbol" panose="05050102010706020507" pitchFamily="18" charset="2"/>
              </a:rPr>
              <a:t>a, b, c  </a:t>
            </a:r>
            <a:r>
              <a:rPr lang="en-IN" sz="3200" dirty="0">
                <a:sym typeface="Symbol" panose="05050102010706020507" pitchFamily="18" charset="2"/>
              </a:rPr>
              <a:t>A</a:t>
            </a:r>
          </a:p>
          <a:p>
            <a:pPr algn="ctr"/>
            <a:r>
              <a:rPr lang="en-IN" sz="3200" dirty="0">
                <a:sym typeface="Symbol" panose="05050102010706020507" pitchFamily="18" charset="2"/>
              </a:rPr>
              <a:t></a:t>
            </a:r>
            <a:r>
              <a:rPr lang="en-IN" sz="3200" dirty="0" smtClean="0"/>
              <a:t>R</a:t>
            </a:r>
            <a:r>
              <a:rPr lang="en-IN" sz="3200" baseline="-25000" dirty="0"/>
              <a:t>1</a:t>
            </a:r>
            <a:r>
              <a:rPr lang="en-IN" sz="3200" dirty="0" smtClean="0"/>
              <a:t> is </a:t>
            </a:r>
            <a:r>
              <a:rPr lang="en-US" sz="3200" dirty="0">
                <a:solidFill>
                  <a:srgbClr val="0000FF"/>
                </a:solidFill>
              </a:rPr>
              <a:t>transitive</a:t>
            </a:r>
            <a:endParaRPr lang="pt-BR" sz="3200" dirty="0"/>
          </a:p>
        </p:txBody>
      </p:sp>
      <p:sp>
        <p:nvSpPr>
          <p:cNvPr id="6" name="Rectangle 5"/>
          <p:cNvSpPr/>
          <p:nvPr/>
        </p:nvSpPr>
        <p:spPr>
          <a:xfrm>
            <a:off x="7564821" y="2650796"/>
            <a:ext cx="5653727"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(a, </a:t>
            </a:r>
            <a:r>
              <a:rPr lang="pt-BR" sz="3200" dirty="0">
                <a:solidFill>
                  <a:srgbClr val="0000FF"/>
                </a:solidFill>
              </a:rPr>
              <a:t>c</a:t>
            </a:r>
            <a:r>
              <a:rPr lang="pt-BR" sz="3200" dirty="0" smtClean="0">
                <a:solidFill>
                  <a:srgbClr val="0000FF"/>
                </a:solidFill>
              </a:rPr>
              <a:t>) </a:t>
            </a:r>
            <a:r>
              <a:rPr lang="pt-BR" sz="3200" dirty="0">
                <a:solidFill>
                  <a:srgbClr val="0000FF"/>
                </a:solidFill>
              </a:rPr>
              <a:t>∈ </a:t>
            </a:r>
            <a:r>
              <a:rPr lang="pt-BR" sz="3200" dirty="0" smtClean="0">
                <a:solidFill>
                  <a:srgbClr val="0000FF"/>
                </a:solidFill>
              </a:rPr>
              <a:t>R</a:t>
            </a:r>
            <a:r>
              <a:rPr lang="pt-BR" sz="3200" dirty="0" smtClean="0">
                <a:solidFill>
                  <a:srgbClr val="FF3399"/>
                </a:solidFill>
              </a:rPr>
              <a:t>, </a:t>
            </a:r>
            <a:r>
              <a:rPr lang="pt-BR" sz="3200" dirty="0"/>
              <a:t>for all a, </a:t>
            </a:r>
            <a:r>
              <a:rPr lang="pt-BR" sz="3200" dirty="0" smtClean="0"/>
              <a:t>b, c </a:t>
            </a:r>
            <a:r>
              <a:rPr lang="pt-BR" sz="3200" dirty="0"/>
              <a:t>∈ </a:t>
            </a:r>
            <a:r>
              <a:rPr lang="pt-BR" sz="3200" dirty="0" smtClean="0"/>
              <a:t>A</a:t>
            </a:r>
            <a:r>
              <a:rPr lang="pt-BR" sz="3200" dirty="0" smtClean="0">
                <a:solidFill>
                  <a:srgbClr val="FF3399"/>
                </a:solidFill>
              </a:rPr>
              <a:t> </a:t>
            </a:r>
            <a:endParaRPr lang="en-IN" sz="3200" dirty="0">
              <a:solidFill>
                <a:srgbClr val="FF3399"/>
              </a:solidFill>
            </a:endParaRPr>
          </a:p>
        </p:txBody>
      </p:sp>
      <p:sp>
        <p:nvSpPr>
          <p:cNvPr id="7" name="Rectangle 6"/>
          <p:cNvSpPr/>
          <p:nvPr/>
        </p:nvSpPr>
        <p:spPr>
          <a:xfrm>
            <a:off x="7019556" y="3820548"/>
            <a:ext cx="2656496"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(1, 1) </a:t>
            </a:r>
            <a:r>
              <a:rPr lang="pt-BR" sz="3200" dirty="0">
                <a:solidFill>
                  <a:srgbClr val="0000FF"/>
                </a:solidFill>
              </a:rPr>
              <a:t>∈ </a:t>
            </a:r>
            <a:r>
              <a:rPr lang="pt-BR" sz="3200" dirty="0" smtClean="0">
                <a:solidFill>
                  <a:srgbClr val="0000FF"/>
                </a:solidFill>
              </a:rPr>
              <a:t>R</a:t>
            </a:r>
            <a:r>
              <a:rPr lang="pt-BR" sz="3200" baseline="-25000" dirty="0" smtClean="0">
                <a:solidFill>
                  <a:srgbClr val="0000FF"/>
                </a:solidFill>
              </a:rPr>
              <a:t>1</a:t>
            </a:r>
            <a:r>
              <a:rPr lang="pt-BR" sz="3200" dirty="0" smtClean="0">
                <a:solidFill>
                  <a:srgbClr val="0000FF"/>
                </a:solidFill>
              </a:rPr>
              <a:t> </a:t>
            </a:r>
            <a:endParaRPr lang="en-IN" sz="3200" dirty="0">
              <a:solidFill>
                <a:srgbClr val="0000FF"/>
              </a:solidFill>
            </a:endParaRPr>
          </a:p>
        </p:txBody>
      </p:sp>
      <p:sp>
        <p:nvSpPr>
          <p:cNvPr id="5" name="Rectangle 4"/>
          <p:cNvSpPr/>
          <p:nvPr/>
        </p:nvSpPr>
        <p:spPr>
          <a:xfrm>
            <a:off x="5315164" y="2666563"/>
            <a:ext cx="2400016" cy="584775"/>
          </a:xfrm>
          <a:prstGeom prst="rect">
            <a:avLst/>
          </a:prstGeom>
        </p:spPr>
        <p:txBody>
          <a:bodyPr wrap="none">
            <a:spAutoFit/>
          </a:bodyPr>
          <a:lstStyle/>
          <a:p>
            <a:r>
              <a:rPr lang="en-IN" sz="3200" dirty="0"/>
              <a:t>&amp; (b, c) ∈ R </a:t>
            </a:r>
          </a:p>
        </p:txBody>
      </p:sp>
      <p:sp>
        <p:nvSpPr>
          <p:cNvPr id="10" name="Rectangle 9"/>
          <p:cNvSpPr/>
          <p:nvPr/>
        </p:nvSpPr>
        <p:spPr>
          <a:xfrm>
            <a:off x="5879208" y="2723573"/>
            <a:ext cx="298480" cy="584775"/>
          </a:xfrm>
          <a:prstGeom prst="rect">
            <a:avLst/>
          </a:prstGeom>
        </p:spPr>
        <p:txBody>
          <a:bodyPr wrap="none">
            <a:spAutoFit/>
          </a:bodyPr>
          <a:lstStyle/>
          <a:p>
            <a:r>
              <a:rPr lang="en-US" sz="3200" dirty="0" smtClean="0">
                <a:solidFill>
                  <a:srgbClr val="FF3300"/>
                </a:solidFill>
              </a:rPr>
              <a:t>/</a:t>
            </a:r>
            <a:endParaRPr lang="en-IN" sz="3200" dirty="0"/>
          </a:p>
        </p:txBody>
      </p:sp>
      <p:sp>
        <p:nvSpPr>
          <p:cNvPr id="11" name="Rectangle 10"/>
          <p:cNvSpPr/>
          <p:nvPr/>
        </p:nvSpPr>
        <p:spPr>
          <a:xfrm>
            <a:off x="3998157" y="2698095"/>
            <a:ext cx="298480" cy="584775"/>
          </a:xfrm>
          <a:prstGeom prst="rect">
            <a:avLst/>
          </a:prstGeom>
        </p:spPr>
        <p:txBody>
          <a:bodyPr wrap="none">
            <a:spAutoFit/>
          </a:bodyPr>
          <a:lstStyle/>
          <a:p>
            <a:r>
              <a:rPr lang="en-US" sz="3200" dirty="0" smtClean="0">
                <a:solidFill>
                  <a:srgbClr val="FF3300"/>
                </a:solidFill>
              </a:rPr>
              <a:t>/</a:t>
            </a:r>
            <a:endParaRPr lang="en-IN" sz="3200" dirty="0"/>
          </a:p>
        </p:txBody>
      </p:sp>
      <p:sp>
        <p:nvSpPr>
          <p:cNvPr id="12" name="Rectangle 11"/>
          <p:cNvSpPr/>
          <p:nvPr/>
        </p:nvSpPr>
        <p:spPr>
          <a:xfrm>
            <a:off x="4593021" y="3822348"/>
            <a:ext cx="2574744" cy="584775"/>
          </a:xfrm>
          <a:prstGeom prst="rect">
            <a:avLst/>
          </a:prstGeom>
        </p:spPr>
        <p:txBody>
          <a:bodyPr wrap="none">
            <a:spAutoFit/>
          </a:bodyPr>
          <a:lstStyle/>
          <a:p>
            <a:r>
              <a:rPr lang="pt-BR" sz="3200" dirty="0" smtClean="0"/>
              <a:t>&amp; </a:t>
            </a:r>
            <a:r>
              <a:rPr lang="pt-BR" sz="3200" dirty="0"/>
              <a:t>(2, </a:t>
            </a:r>
            <a:r>
              <a:rPr lang="pt-BR" sz="3200" dirty="0" smtClean="0"/>
              <a:t>1) </a:t>
            </a:r>
            <a:r>
              <a:rPr lang="pt-BR" sz="3200" dirty="0"/>
              <a:t>∈ </a:t>
            </a:r>
            <a:r>
              <a:rPr lang="pt-BR" sz="3200" dirty="0" smtClean="0"/>
              <a:t>R</a:t>
            </a:r>
            <a:r>
              <a:rPr lang="pt-BR" sz="3200" baseline="-25000" dirty="0" smtClean="0"/>
              <a:t>1</a:t>
            </a:r>
            <a:r>
              <a:rPr lang="pt-BR" sz="3200" dirty="0" smtClean="0"/>
              <a:t> </a:t>
            </a:r>
            <a:endParaRPr lang="en-IN" sz="3200" dirty="0"/>
          </a:p>
        </p:txBody>
      </p:sp>
      <p:sp>
        <p:nvSpPr>
          <p:cNvPr id="13" name="Rectangle 12"/>
          <p:cNvSpPr/>
          <p:nvPr/>
        </p:nvSpPr>
        <p:spPr>
          <a:xfrm>
            <a:off x="7035322" y="4401246"/>
            <a:ext cx="2656496"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(2, </a:t>
            </a:r>
            <a:r>
              <a:rPr lang="pt-BR" sz="3200" dirty="0">
                <a:solidFill>
                  <a:srgbClr val="0000FF"/>
                </a:solidFill>
              </a:rPr>
              <a:t>2</a:t>
            </a:r>
            <a:r>
              <a:rPr lang="pt-BR" sz="3200" dirty="0" smtClean="0">
                <a:solidFill>
                  <a:srgbClr val="0000FF"/>
                </a:solidFill>
              </a:rPr>
              <a:t>) </a:t>
            </a:r>
            <a:r>
              <a:rPr lang="pt-BR" sz="3200" dirty="0">
                <a:solidFill>
                  <a:srgbClr val="0000FF"/>
                </a:solidFill>
              </a:rPr>
              <a:t>∈ </a:t>
            </a:r>
            <a:r>
              <a:rPr lang="pt-BR" sz="3200" dirty="0" smtClean="0">
                <a:solidFill>
                  <a:srgbClr val="0000FF"/>
                </a:solidFill>
              </a:rPr>
              <a:t>R</a:t>
            </a:r>
            <a:r>
              <a:rPr lang="pt-BR" sz="3200" baseline="-25000" dirty="0" smtClean="0">
                <a:solidFill>
                  <a:srgbClr val="0000FF"/>
                </a:solidFill>
              </a:rPr>
              <a:t>1</a:t>
            </a:r>
            <a:r>
              <a:rPr lang="pt-BR" sz="3200" dirty="0" smtClean="0">
                <a:solidFill>
                  <a:srgbClr val="0000FF"/>
                </a:solidFill>
              </a:rPr>
              <a:t> </a:t>
            </a:r>
            <a:endParaRPr lang="en-IN" sz="3200" dirty="0">
              <a:solidFill>
                <a:srgbClr val="0000FF"/>
              </a:solidFill>
            </a:endParaRPr>
          </a:p>
        </p:txBody>
      </p:sp>
      <p:sp>
        <p:nvSpPr>
          <p:cNvPr id="14" name="Rectangle 13"/>
          <p:cNvSpPr/>
          <p:nvPr/>
        </p:nvSpPr>
        <p:spPr>
          <a:xfrm>
            <a:off x="4608787" y="4403046"/>
            <a:ext cx="2574744" cy="584775"/>
          </a:xfrm>
          <a:prstGeom prst="rect">
            <a:avLst/>
          </a:prstGeom>
        </p:spPr>
        <p:txBody>
          <a:bodyPr wrap="none">
            <a:spAutoFit/>
          </a:bodyPr>
          <a:lstStyle/>
          <a:p>
            <a:r>
              <a:rPr lang="pt-BR" sz="3200" dirty="0" smtClean="0"/>
              <a:t>&amp; (1, </a:t>
            </a:r>
            <a:r>
              <a:rPr lang="pt-BR" sz="3200" dirty="0"/>
              <a:t>2</a:t>
            </a:r>
            <a:r>
              <a:rPr lang="pt-BR" sz="3200" dirty="0" smtClean="0"/>
              <a:t>) </a:t>
            </a:r>
            <a:r>
              <a:rPr lang="pt-BR" sz="3200" dirty="0"/>
              <a:t>∈ </a:t>
            </a:r>
            <a:r>
              <a:rPr lang="pt-BR" sz="3200" dirty="0" smtClean="0"/>
              <a:t>R</a:t>
            </a:r>
            <a:r>
              <a:rPr lang="pt-BR" sz="3200" baseline="-25000" dirty="0" smtClean="0"/>
              <a:t>1</a:t>
            </a:r>
            <a:r>
              <a:rPr lang="pt-BR" sz="3200" dirty="0" smtClean="0"/>
              <a:t> </a:t>
            </a:r>
            <a:endParaRPr lang="en-IN" sz="3200" dirty="0"/>
          </a:p>
        </p:txBody>
      </p:sp>
      <p:sp>
        <p:nvSpPr>
          <p:cNvPr id="15" name="Rectangle 14"/>
          <p:cNvSpPr/>
          <p:nvPr/>
        </p:nvSpPr>
        <p:spPr>
          <a:xfrm>
            <a:off x="7051088" y="4963548"/>
            <a:ext cx="2656496"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(1, </a:t>
            </a:r>
            <a:r>
              <a:rPr lang="pt-BR" sz="3200" dirty="0">
                <a:solidFill>
                  <a:srgbClr val="0000FF"/>
                </a:solidFill>
              </a:rPr>
              <a:t>2</a:t>
            </a:r>
            <a:r>
              <a:rPr lang="pt-BR" sz="3200" dirty="0" smtClean="0">
                <a:solidFill>
                  <a:srgbClr val="0000FF"/>
                </a:solidFill>
              </a:rPr>
              <a:t>) </a:t>
            </a:r>
            <a:r>
              <a:rPr lang="pt-BR" sz="3200" dirty="0">
                <a:solidFill>
                  <a:srgbClr val="0000FF"/>
                </a:solidFill>
              </a:rPr>
              <a:t>∈ </a:t>
            </a:r>
            <a:r>
              <a:rPr lang="pt-BR" sz="3200" dirty="0" smtClean="0">
                <a:solidFill>
                  <a:srgbClr val="0000FF"/>
                </a:solidFill>
              </a:rPr>
              <a:t>R</a:t>
            </a:r>
            <a:r>
              <a:rPr lang="pt-BR" sz="3200" baseline="-25000" dirty="0" smtClean="0">
                <a:solidFill>
                  <a:srgbClr val="0000FF"/>
                </a:solidFill>
              </a:rPr>
              <a:t>1</a:t>
            </a:r>
            <a:r>
              <a:rPr lang="pt-BR" sz="3200" dirty="0" smtClean="0">
                <a:solidFill>
                  <a:srgbClr val="0000FF"/>
                </a:solidFill>
              </a:rPr>
              <a:t> </a:t>
            </a:r>
            <a:endParaRPr lang="en-IN" sz="3200" dirty="0">
              <a:solidFill>
                <a:srgbClr val="0000FF"/>
              </a:solidFill>
            </a:endParaRPr>
          </a:p>
        </p:txBody>
      </p:sp>
      <p:sp>
        <p:nvSpPr>
          <p:cNvPr id="16" name="Rectangle 15"/>
          <p:cNvSpPr/>
          <p:nvPr/>
        </p:nvSpPr>
        <p:spPr>
          <a:xfrm>
            <a:off x="4624553" y="4965348"/>
            <a:ext cx="2574744" cy="584775"/>
          </a:xfrm>
          <a:prstGeom prst="rect">
            <a:avLst/>
          </a:prstGeom>
        </p:spPr>
        <p:txBody>
          <a:bodyPr wrap="none">
            <a:spAutoFit/>
          </a:bodyPr>
          <a:lstStyle/>
          <a:p>
            <a:r>
              <a:rPr lang="pt-BR" sz="3200" dirty="0" smtClean="0"/>
              <a:t>&amp; (1, </a:t>
            </a:r>
            <a:r>
              <a:rPr lang="pt-BR" sz="3200" dirty="0"/>
              <a:t>2</a:t>
            </a:r>
            <a:r>
              <a:rPr lang="pt-BR" sz="3200" dirty="0" smtClean="0"/>
              <a:t>) </a:t>
            </a:r>
            <a:r>
              <a:rPr lang="pt-BR" sz="3200" dirty="0"/>
              <a:t>∈ </a:t>
            </a:r>
            <a:r>
              <a:rPr lang="pt-BR" sz="3200" dirty="0" smtClean="0"/>
              <a:t>R</a:t>
            </a:r>
            <a:r>
              <a:rPr lang="pt-BR" sz="3200" baseline="-25000" dirty="0" smtClean="0"/>
              <a:t>1</a:t>
            </a:r>
            <a:r>
              <a:rPr lang="pt-BR" sz="3200" dirty="0" smtClean="0"/>
              <a:t> </a:t>
            </a:r>
            <a:endParaRPr lang="en-IN" sz="3200" dirty="0"/>
          </a:p>
        </p:txBody>
      </p:sp>
      <p:sp>
        <p:nvSpPr>
          <p:cNvPr id="17" name="Rectangle 16"/>
          <p:cNvSpPr/>
          <p:nvPr/>
        </p:nvSpPr>
        <p:spPr>
          <a:xfrm>
            <a:off x="7073457" y="5557382"/>
            <a:ext cx="2656496"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(2, 1) </a:t>
            </a:r>
            <a:r>
              <a:rPr lang="pt-BR" sz="3200" dirty="0">
                <a:solidFill>
                  <a:srgbClr val="0000FF"/>
                </a:solidFill>
              </a:rPr>
              <a:t>∈ </a:t>
            </a:r>
            <a:r>
              <a:rPr lang="pt-BR" sz="3200" dirty="0" smtClean="0">
                <a:solidFill>
                  <a:srgbClr val="0000FF"/>
                </a:solidFill>
              </a:rPr>
              <a:t>R</a:t>
            </a:r>
            <a:r>
              <a:rPr lang="pt-BR" sz="3200" baseline="-25000" dirty="0" smtClean="0">
                <a:solidFill>
                  <a:srgbClr val="0000FF"/>
                </a:solidFill>
              </a:rPr>
              <a:t>1</a:t>
            </a:r>
            <a:r>
              <a:rPr lang="pt-BR" sz="3200" dirty="0" smtClean="0">
                <a:solidFill>
                  <a:srgbClr val="0000FF"/>
                </a:solidFill>
              </a:rPr>
              <a:t> </a:t>
            </a:r>
            <a:endParaRPr lang="en-IN" sz="3200" dirty="0">
              <a:solidFill>
                <a:srgbClr val="0000FF"/>
              </a:solidFill>
            </a:endParaRPr>
          </a:p>
        </p:txBody>
      </p:sp>
      <p:sp>
        <p:nvSpPr>
          <p:cNvPr id="18" name="Rectangle 17"/>
          <p:cNvSpPr/>
          <p:nvPr/>
        </p:nvSpPr>
        <p:spPr>
          <a:xfrm>
            <a:off x="4646922" y="5559182"/>
            <a:ext cx="2574744" cy="584775"/>
          </a:xfrm>
          <a:prstGeom prst="rect">
            <a:avLst/>
          </a:prstGeom>
        </p:spPr>
        <p:txBody>
          <a:bodyPr wrap="none">
            <a:spAutoFit/>
          </a:bodyPr>
          <a:lstStyle/>
          <a:p>
            <a:r>
              <a:rPr lang="pt-BR" sz="3200" dirty="0" smtClean="0"/>
              <a:t>&amp; (2, 1) </a:t>
            </a:r>
            <a:r>
              <a:rPr lang="pt-BR" sz="3200" dirty="0"/>
              <a:t>∈ </a:t>
            </a:r>
            <a:r>
              <a:rPr lang="pt-BR" sz="3200" dirty="0" smtClean="0"/>
              <a:t>R</a:t>
            </a:r>
            <a:r>
              <a:rPr lang="pt-BR" sz="3200" baseline="-25000" dirty="0" smtClean="0"/>
              <a:t>1</a:t>
            </a:r>
            <a:r>
              <a:rPr lang="pt-BR" sz="3200" dirty="0" smtClean="0"/>
              <a:t> </a:t>
            </a:r>
            <a:endParaRPr lang="en-IN" sz="3200" dirty="0"/>
          </a:p>
        </p:txBody>
      </p:sp>
    </p:spTree>
    <p:extLst>
      <p:ext uri="{BB962C8B-B14F-4D97-AF65-F5344CB8AC3E}">
        <p14:creationId xmlns:p14="http://schemas.microsoft.com/office/powerpoint/2010/main" val="383406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down)">
                                      <p:cBhvr>
                                        <p:cTn id="13" dur="580">
                                          <p:stCondLst>
                                            <p:cond delay="0"/>
                                          </p:stCondLst>
                                        </p:cTn>
                                        <p:tgtEl>
                                          <p:spTgt spid="5">
                                            <p:txEl>
                                              <p:pRg st="0" end="0"/>
                                            </p:txEl>
                                          </p:spTgt>
                                        </p:tgtEl>
                                      </p:cBhvr>
                                    </p:animEffect>
                                    <p:anim calcmode="lin" valueType="num">
                                      <p:cBhvr>
                                        <p:cTn id="14"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xEl>
                                              <p:pRg st="0" end="0"/>
                                            </p:txEl>
                                          </p:spTgt>
                                        </p:tgtEl>
                                      </p:cBhvr>
                                      <p:to x="100000" y="60000"/>
                                    </p:animScale>
                                    <p:animScale>
                                      <p:cBhvr>
                                        <p:cTn id="20" dur="166" decel="50000">
                                          <p:stCondLst>
                                            <p:cond delay="676"/>
                                          </p:stCondLst>
                                        </p:cTn>
                                        <p:tgtEl>
                                          <p:spTgt spid="5">
                                            <p:txEl>
                                              <p:pRg st="0" end="0"/>
                                            </p:txEl>
                                          </p:spTgt>
                                        </p:tgtEl>
                                      </p:cBhvr>
                                      <p:to x="100000" y="100000"/>
                                    </p:animScale>
                                    <p:animScale>
                                      <p:cBhvr>
                                        <p:cTn id="21" dur="26">
                                          <p:stCondLst>
                                            <p:cond delay="1312"/>
                                          </p:stCondLst>
                                        </p:cTn>
                                        <p:tgtEl>
                                          <p:spTgt spid="5">
                                            <p:txEl>
                                              <p:pRg st="0" end="0"/>
                                            </p:txEl>
                                          </p:spTgt>
                                        </p:tgtEl>
                                      </p:cBhvr>
                                      <p:to x="100000" y="80000"/>
                                    </p:animScale>
                                    <p:animScale>
                                      <p:cBhvr>
                                        <p:cTn id="22" dur="166" decel="50000">
                                          <p:stCondLst>
                                            <p:cond delay="1338"/>
                                          </p:stCondLst>
                                        </p:cTn>
                                        <p:tgtEl>
                                          <p:spTgt spid="5">
                                            <p:txEl>
                                              <p:pRg st="0" end="0"/>
                                            </p:txEl>
                                          </p:spTgt>
                                        </p:tgtEl>
                                      </p:cBhvr>
                                      <p:to x="100000" y="100000"/>
                                    </p:animScale>
                                    <p:animScale>
                                      <p:cBhvr>
                                        <p:cTn id="23" dur="26">
                                          <p:stCondLst>
                                            <p:cond delay="1642"/>
                                          </p:stCondLst>
                                        </p:cTn>
                                        <p:tgtEl>
                                          <p:spTgt spid="5">
                                            <p:txEl>
                                              <p:pRg st="0" end="0"/>
                                            </p:txEl>
                                          </p:spTgt>
                                        </p:tgtEl>
                                      </p:cBhvr>
                                      <p:to x="100000" y="90000"/>
                                    </p:animScale>
                                    <p:animScale>
                                      <p:cBhvr>
                                        <p:cTn id="24" dur="166" decel="50000">
                                          <p:stCondLst>
                                            <p:cond delay="1668"/>
                                          </p:stCondLst>
                                        </p:cTn>
                                        <p:tgtEl>
                                          <p:spTgt spid="5">
                                            <p:txEl>
                                              <p:pRg st="0" end="0"/>
                                            </p:txEl>
                                          </p:spTgt>
                                        </p:tgtEl>
                                      </p:cBhvr>
                                      <p:to x="100000" y="100000"/>
                                    </p:animScale>
                                    <p:animScale>
                                      <p:cBhvr>
                                        <p:cTn id="25" dur="26">
                                          <p:stCondLst>
                                            <p:cond delay="1808"/>
                                          </p:stCondLst>
                                        </p:cTn>
                                        <p:tgtEl>
                                          <p:spTgt spid="5">
                                            <p:txEl>
                                              <p:pRg st="0" end="0"/>
                                            </p:txEl>
                                          </p:spTgt>
                                        </p:tgtEl>
                                      </p:cBhvr>
                                      <p:to x="100000" y="95000"/>
                                    </p:animScale>
                                    <p:animScale>
                                      <p:cBhvr>
                                        <p:cTn id="26" dur="166" decel="50000">
                                          <p:stCondLst>
                                            <p:cond delay="1834"/>
                                          </p:stCondLst>
                                        </p:cTn>
                                        <p:tgtEl>
                                          <p:spTgt spid="5">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80">
                                          <p:stCondLst>
                                            <p:cond delay="0"/>
                                          </p:stCondLst>
                                        </p:cTn>
                                        <p:tgtEl>
                                          <p:spTgt spid="11"/>
                                        </p:tgtEl>
                                      </p:cBhvr>
                                    </p:animEffect>
                                    <p:anim calcmode="lin" valueType="num">
                                      <p:cBhvr>
                                        <p:cTn id="3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7" dur="26">
                                          <p:stCondLst>
                                            <p:cond delay="650"/>
                                          </p:stCondLst>
                                        </p:cTn>
                                        <p:tgtEl>
                                          <p:spTgt spid="11"/>
                                        </p:tgtEl>
                                      </p:cBhvr>
                                      <p:to x="100000" y="60000"/>
                                    </p:animScale>
                                    <p:animScale>
                                      <p:cBhvr>
                                        <p:cTn id="38" dur="166" decel="50000">
                                          <p:stCondLst>
                                            <p:cond delay="676"/>
                                          </p:stCondLst>
                                        </p:cTn>
                                        <p:tgtEl>
                                          <p:spTgt spid="11"/>
                                        </p:tgtEl>
                                      </p:cBhvr>
                                      <p:to x="100000" y="100000"/>
                                    </p:animScale>
                                    <p:animScale>
                                      <p:cBhvr>
                                        <p:cTn id="39" dur="26">
                                          <p:stCondLst>
                                            <p:cond delay="1312"/>
                                          </p:stCondLst>
                                        </p:cTn>
                                        <p:tgtEl>
                                          <p:spTgt spid="11"/>
                                        </p:tgtEl>
                                      </p:cBhvr>
                                      <p:to x="100000" y="80000"/>
                                    </p:animScale>
                                    <p:animScale>
                                      <p:cBhvr>
                                        <p:cTn id="40" dur="166" decel="50000">
                                          <p:stCondLst>
                                            <p:cond delay="1338"/>
                                          </p:stCondLst>
                                        </p:cTn>
                                        <p:tgtEl>
                                          <p:spTgt spid="11"/>
                                        </p:tgtEl>
                                      </p:cBhvr>
                                      <p:to x="100000" y="100000"/>
                                    </p:animScale>
                                    <p:animScale>
                                      <p:cBhvr>
                                        <p:cTn id="41" dur="26">
                                          <p:stCondLst>
                                            <p:cond delay="1642"/>
                                          </p:stCondLst>
                                        </p:cTn>
                                        <p:tgtEl>
                                          <p:spTgt spid="11"/>
                                        </p:tgtEl>
                                      </p:cBhvr>
                                      <p:to x="100000" y="90000"/>
                                    </p:animScale>
                                    <p:animScale>
                                      <p:cBhvr>
                                        <p:cTn id="42" dur="166" decel="50000">
                                          <p:stCondLst>
                                            <p:cond delay="1668"/>
                                          </p:stCondLst>
                                        </p:cTn>
                                        <p:tgtEl>
                                          <p:spTgt spid="11"/>
                                        </p:tgtEl>
                                      </p:cBhvr>
                                      <p:to x="100000" y="100000"/>
                                    </p:animScale>
                                    <p:animScale>
                                      <p:cBhvr>
                                        <p:cTn id="43" dur="26">
                                          <p:stCondLst>
                                            <p:cond delay="1808"/>
                                          </p:stCondLst>
                                        </p:cTn>
                                        <p:tgtEl>
                                          <p:spTgt spid="11"/>
                                        </p:tgtEl>
                                      </p:cBhvr>
                                      <p:to x="100000" y="95000"/>
                                    </p:animScale>
                                    <p:animScale>
                                      <p:cBhvr>
                                        <p:cTn id="44" dur="166" decel="50000">
                                          <p:stCondLst>
                                            <p:cond delay="1834"/>
                                          </p:stCondLst>
                                        </p:cTn>
                                        <p:tgtEl>
                                          <p:spTgt spid="11"/>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80">
                                          <p:stCondLst>
                                            <p:cond delay="0"/>
                                          </p:stCondLst>
                                        </p:cTn>
                                        <p:tgtEl>
                                          <p:spTgt spid="10"/>
                                        </p:tgtEl>
                                      </p:cBhvr>
                                    </p:animEffect>
                                    <p:anim calcmode="lin" valueType="num">
                                      <p:cBhvr>
                                        <p:cTn id="4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53" dur="26">
                                          <p:stCondLst>
                                            <p:cond delay="650"/>
                                          </p:stCondLst>
                                        </p:cTn>
                                        <p:tgtEl>
                                          <p:spTgt spid="10"/>
                                        </p:tgtEl>
                                      </p:cBhvr>
                                      <p:to x="100000" y="60000"/>
                                    </p:animScale>
                                    <p:animScale>
                                      <p:cBhvr>
                                        <p:cTn id="54" dur="166" decel="50000">
                                          <p:stCondLst>
                                            <p:cond delay="676"/>
                                          </p:stCondLst>
                                        </p:cTn>
                                        <p:tgtEl>
                                          <p:spTgt spid="10"/>
                                        </p:tgtEl>
                                      </p:cBhvr>
                                      <p:to x="100000" y="100000"/>
                                    </p:animScale>
                                    <p:animScale>
                                      <p:cBhvr>
                                        <p:cTn id="55" dur="26">
                                          <p:stCondLst>
                                            <p:cond delay="1312"/>
                                          </p:stCondLst>
                                        </p:cTn>
                                        <p:tgtEl>
                                          <p:spTgt spid="10"/>
                                        </p:tgtEl>
                                      </p:cBhvr>
                                      <p:to x="100000" y="80000"/>
                                    </p:animScale>
                                    <p:animScale>
                                      <p:cBhvr>
                                        <p:cTn id="56" dur="166" decel="50000">
                                          <p:stCondLst>
                                            <p:cond delay="1338"/>
                                          </p:stCondLst>
                                        </p:cTn>
                                        <p:tgtEl>
                                          <p:spTgt spid="10"/>
                                        </p:tgtEl>
                                      </p:cBhvr>
                                      <p:to x="100000" y="100000"/>
                                    </p:animScale>
                                    <p:animScale>
                                      <p:cBhvr>
                                        <p:cTn id="57" dur="26">
                                          <p:stCondLst>
                                            <p:cond delay="1642"/>
                                          </p:stCondLst>
                                        </p:cTn>
                                        <p:tgtEl>
                                          <p:spTgt spid="10"/>
                                        </p:tgtEl>
                                      </p:cBhvr>
                                      <p:to x="100000" y="90000"/>
                                    </p:animScale>
                                    <p:animScale>
                                      <p:cBhvr>
                                        <p:cTn id="58" dur="166" decel="50000">
                                          <p:stCondLst>
                                            <p:cond delay="1668"/>
                                          </p:stCondLst>
                                        </p:cTn>
                                        <p:tgtEl>
                                          <p:spTgt spid="10"/>
                                        </p:tgtEl>
                                      </p:cBhvr>
                                      <p:to x="100000" y="100000"/>
                                    </p:animScale>
                                    <p:animScale>
                                      <p:cBhvr>
                                        <p:cTn id="59" dur="26">
                                          <p:stCondLst>
                                            <p:cond delay="1808"/>
                                          </p:stCondLst>
                                        </p:cTn>
                                        <p:tgtEl>
                                          <p:spTgt spid="10"/>
                                        </p:tgtEl>
                                      </p:cBhvr>
                                      <p:to x="100000" y="95000"/>
                                    </p:animScale>
                                    <p:animScale>
                                      <p:cBhvr>
                                        <p:cTn id="60" dur="166" decel="50000">
                                          <p:stCondLst>
                                            <p:cond delay="1834"/>
                                          </p:stCondLst>
                                        </p:cTn>
                                        <p:tgtEl>
                                          <p:spTgt spid="10"/>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nodeType="click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Effect transition="in" filter="wipe(down)">
                                      <p:cBhvr>
                                        <p:cTn id="65" dur="580">
                                          <p:stCondLst>
                                            <p:cond delay="0"/>
                                          </p:stCondLst>
                                        </p:cTn>
                                        <p:tgtEl>
                                          <p:spTgt spid="6">
                                            <p:txEl>
                                              <p:pRg st="0" end="0"/>
                                            </p:txEl>
                                          </p:spTgt>
                                        </p:tgtEl>
                                      </p:cBhvr>
                                    </p:animEffect>
                                    <p:anim calcmode="lin" valueType="num">
                                      <p:cBhvr>
                                        <p:cTn id="66"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6">
                                            <p:txEl>
                                              <p:pRg st="0" end="0"/>
                                            </p:txEl>
                                          </p:spTgt>
                                        </p:tgtEl>
                                      </p:cBhvr>
                                      <p:to x="100000" y="60000"/>
                                    </p:animScale>
                                    <p:animScale>
                                      <p:cBhvr>
                                        <p:cTn id="72" dur="166" decel="50000">
                                          <p:stCondLst>
                                            <p:cond delay="676"/>
                                          </p:stCondLst>
                                        </p:cTn>
                                        <p:tgtEl>
                                          <p:spTgt spid="6">
                                            <p:txEl>
                                              <p:pRg st="0" end="0"/>
                                            </p:txEl>
                                          </p:spTgt>
                                        </p:tgtEl>
                                      </p:cBhvr>
                                      <p:to x="100000" y="100000"/>
                                    </p:animScale>
                                    <p:animScale>
                                      <p:cBhvr>
                                        <p:cTn id="73" dur="26">
                                          <p:stCondLst>
                                            <p:cond delay="1312"/>
                                          </p:stCondLst>
                                        </p:cTn>
                                        <p:tgtEl>
                                          <p:spTgt spid="6">
                                            <p:txEl>
                                              <p:pRg st="0" end="0"/>
                                            </p:txEl>
                                          </p:spTgt>
                                        </p:tgtEl>
                                      </p:cBhvr>
                                      <p:to x="100000" y="80000"/>
                                    </p:animScale>
                                    <p:animScale>
                                      <p:cBhvr>
                                        <p:cTn id="74" dur="166" decel="50000">
                                          <p:stCondLst>
                                            <p:cond delay="1338"/>
                                          </p:stCondLst>
                                        </p:cTn>
                                        <p:tgtEl>
                                          <p:spTgt spid="6">
                                            <p:txEl>
                                              <p:pRg st="0" end="0"/>
                                            </p:txEl>
                                          </p:spTgt>
                                        </p:tgtEl>
                                      </p:cBhvr>
                                      <p:to x="100000" y="100000"/>
                                    </p:animScale>
                                    <p:animScale>
                                      <p:cBhvr>
                                        <p:cTn id="75" dur="26">
                                          <p:stCondLst>
                                            <p:cond delay="1642"/>
                                          </p:stCondLst>
                                        </p:cTn>
                                        <p:tgtEl>
                                          <p:spTgt spid="6">
                                            <p:txEl>
                                              <p:pRg st="0" end="0"/>
                                            </p:txEl>
                                          </p:spTgt>
                                        </p:tgtEl>
                                      </p:cBhvr>
                                      <p:to x="100000" y="90000"/>
                                    </p:animScale>
                                    <p:animScale>
                                      <p:cBhvr>
                                        <p:cTn id="76" dur="166" decel="50000">
                                          <p:stCondLst>
                                            <p:cond delay="1668"/>
                                          </p:stCondLst>
                                        </p:cTn>
                                        <p:tgtEl>
                                          <p:spTgt spid="6">
                                            <p:txEl>
                                              <p:pRg st="0" end="0"/>
                                            </p:txEl>
                                          </p:spTgt>
                                        </p:tgtEl>
                                      </p:cBhvr>
                                      <p:to x="100000" y="100000"/>
                                    </p:animScale>
                                    <p:animScale>
                                      <p:cBhvr>
                                        <p:cTn id="77" dur="26">
                                          <p:stCondLst>
                                            <p:cond delay="1808"/>
                                          </p:stCondLst>
                                        </p:cTn>
                                        <p:tgtEl>
                                          <p:spTgt spid="6">
                                            <p:txEl>
                                              <p:pRg st="0" end="0"/>
                                            </p:txEl>
                                          </p:spTgt>
                                        </p:tgtEl>
                                      </p:cBhvr>
                                      <p:to x="100000" y="95000"/>
                                    </p:animScale>
                                    <p:animScale>
                                      <p:cBhvr>
                                        <p:cTn id="78" dur="166" decel="50000">
                                          <p:stCondLst>
                                            <p:cond delay="1834"/>
                                          </p:stCondLst>
                                        </p:cTn>
                                        <p:tgtEl>
                                          <p:spTgt spid="6">
                                            <p:txEl>
                                              <p:pRg st="0" end="0"/>
                                            </p:txEl>
                                          </p:spTgt>
                                        </p:tgtEl>
                                      </p:cBhvr>
                                      <p:to x="100000" y="100000"/>
                                    </p:animScale>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anim calcmode="lin" valueType="num">
                                      <p:cBhvr additive="base">
                                        <p:cTn id="8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4" end="4"/>
                                            </p:txEl>
                                          </p:spTgt>
                                        </p:tgtEl>
                                        <p:attrNameLst>
                                          <p:attrName>style.visibility</p:attrName>
                                        </p:attrNameLst>
                                      </p:cBhvr>
                                      <p:to>
                                        <p:strVal val="visible"/>
                                      </p:to>
                                    </p:set>
                                    <p:anim calcmode="lin" valueType="num">
                                      <p:cBhvr additive="base">
                                        <p:cTn id="8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nodeType="clickEffect">
                                  <p:stCondLst>
                                    <p:cond delay="0"/>
                                  </p:stCondLst>
                                  <p:childTnLst>
                                    <p:set>
                                      <p:cBhvr>
                                        <p:cTn id="94" dur="1" fill="hold">
                                          <p:stCondLst>
                                            <p:cond delay="0"/>
                                          </p:stCondLst>
                                        </p:cTn>
                                        <p:tgtEl>
                                          <p:spTgt spid="12">
                                            <p:txEl>
                                              <p:pRg st="0" end="0"/>
                                            </p:txEl>
                                          </p:spTgt>
                                        </p:tgtEl>
                                        <p:attrNameLst>
                                          <p:attrName>style.visibility</p:attrName>
                                        </p:attrNameLst>
                                      </p:cBhvr>
                                      <p:to>
                                        <p:strVal val="visible"/>
                                      </p:to>
                                    </p:set>
                                    <p:animEffect transition="in" filter="wipe(down)">
                                      <p:cBhvr>
                                        <p:cTn id="95" dur="580">
                                          <p:stCondLst>
                                            <p:cond delay="0"/>
                                          </p:stCondLst>
                                        </p:cTn>
                                        <p:tgtEl>
                                          <p:spTgt spid="12">
                                            <p:txEl>
                                              <p:pRg st="0" end="0"/>
                                            </p:txEl>
                                          </p:spTgt>
                                        </p:tgtEl>
                                      </p:cBhvr>
                                    </p:animEffect>
                                    <p:anim calcmode="lin" valueType="num">
                                      <p:cBhvr>
                                        <p:cTn id="96"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01" dur="26">
                                          <p:stCondLst>
                                            <p:cond delay="650"/>
                                          </p:stCondLst>
                                        </p:cTn>
                                        <p:tgtEl>
                                          <p:spTgt spid="12">
                                            <p:txEl>
                                              <p:pRg st="0" end="0"/>
                                            </p:txEl>
                                          </p:spTgt>
                                        </p:tgtEl>
                                      </p:cBhvr>
                                      <p:to x="100000" y="60000"/>
                                    </p:animScale>
                                    <p:animScale>
                                      <p:cBhvr>
                                        <p:cTn id="102" dur="166" decel="50000">
                                          <p:stCondLst>
                                            <p:cond delay="676"/>
                                          </p:stCondLst>
                                        </p:cTn>
                                        <p:tgtEl>
                                          <p:spTgt spid="12">
                                            <p:txEl>
                                              <p:pRg st="0" end="0"/>
                                            </p:txEl>
                                          </p:spTgt>
                                        </p:tgtEl>
                                      </p:cBhvr>
                                      <p:to x="100000" y="100000"/>
                                    </p:animScale>
                                    <p:animScale>
                                      <p:cBhvr>
                                        <p:cTn id="103" dur="26">
                                          <p:stCondLst>
                                            <p:cond delay="1312"/>
                                          </p:stCondLst>
                                        </p:cTn>
                                        <p:tgtEl>
                                          <p:spTgt spid="12">
                                            <p:txEl>
                                              <p:pRg st="0" end="0"/>
                                            </p:txEl>
                                          </p:spTgt>
                                        </p:tgtEl>
                                      </p:cBhvr>
                                      <p:to x="100000" y="80000"/>
                                    </p:animScale>
                                    <p:animScale>
                                      <p:cBhvr>
                                        <p:cTn id="104" dur="166" decel="50000">
                                          <p:stCondLst>
                                            <p:cond delay="1338"/>
                                          </p:stCondLst>
                                        </p:cTn>
                                        <p:tgtEl>
                                          <p:spTgt spid="12">
                                            <p:txEl>
                                              <p:pRg st="0" end="0"/>
                                            </p:txEl>
                                          </p:spTgt>
                                        </p:tgtEl>
                                      </p:cBhvr>
                                      <p:to x="100000" y="100000"/>
                                    </p:animScale>
                                    <p:animScale>
                                      <p:cBhvr>
                                        <p:cTn id="105" dur="26">
                                          <p:stCondLst>
                                            <p:cond delay="1642"/>
                                          </p:stCondLst>
                                        </p:cTn>
                                        <p:tgtEl>
                                          <p:spTgt spid="12">
                                            <p:txEl>
                                              <p:pRg st="0" end="0"/>
                                            </p:txEl>
                                          </p:spTgt>
                                        </p:tgtEl>
                                      </p:cBhvr>
                                      <p:to x="100000" y="90000"/>
                                    </p:animScale>
                                    <p:animScale>
                                      <p:cBhvr>
                                        <p:cTn id="106" dur="166" decel="50000">
                                          <p:stCondLst>
                                            <p:cond delay="1668"/>
                                          </p:stCondLst>
                                        </p:cTn>
                                        <p:tgtEl>
                                          <p:spTgt spid="12">
                                            <p:txEl>
                                              <p:pRg st="0" end="0"/>
                                            </p:txEl>
                                          </p:spTgt>
                                        </p:tgtEl>
                                      </p:cBhvr>
                                      <p:to x="100000" y="100000"/>
                                    </p:animScale>
                                    <p:animScale>
                                      <p:cBhvr>
                                        <p:cTn id="107" dur="26">
                                          <p:stCondLst>
                                            <p:cond delay="1808"/>
                                          </p:stCondLst>
                                        </p:cTn>
                                        <p:tgtEl>
                                          <p:spTgt spid="12">
                                            <p:txEl>
                                              <p:pRg st="0" end="0"/>
                                            </p:txEl>
                                          </p:spTgt>
                                        </p:tgtEl>
                                      </p:cBhvr>
                                      <p:to x="100000" y="95000"/>
                                    </p:animScale>
                                    <p:animScale>
                                      <p:cBhvr>
                                        <p:cTn id="108" dur="166" decel="50000">
                                          <p:stCondLst>
                                            <p:cond delay="1834"/>
                                          </p:stCondLst>
                                        </p:cTn>
                                        <p:tgtEl>
                                          <p:spTgt spid="12">
                                            <p:txEl>
                                              <p:pRg st="0" end="0"/>
                                            </p:txEl>
                                          </p:spTgt>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wipe(down)">
                                      <p:cBhvr>
                                        <p:cTn id="113" dur="580">
                                          <p:stCondLst>
                                            <p:cond delay="0"/>
                                          </p:stCondLst>
                                        </p:cTn>
                                        <p:tgtEl>
                                          <p:spTgt spid="7"/>
                                        </p:tgtEl>
                                      </p:cBhvr>
                                    </p:animEffect>
                                    <p:anim calcmode="lin" valueType="num">
                                      <p:cBhvr>
                                        <p:cTn id="11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19" dur="26">
                                          <p:stCondLst>
                                            <p:cond delay="650"/>
                                          </p:stCondLst>
                                        </p:cTn>
                                        <p:tgtEl>
                                          <p:spTgt spid="7"/>
                                        </p:tgtEl>
                                      </p:cBhvr>
                                      <p:to x="100000" y="60000"/>
                                    </p:animScale>
                                    <p:animScale>
                                      <p:cBhvr>
                                        <p:cTn id="120" dur="166" decel="50000">
                                          <p:stCondLst>
                                            <p:cond delay="676"/>
                                          </p:stCondLst>
                                        </p:cTn>
                                        <p:tgtEl>
                                          <p:spTgt spid="7"/>
                                        </p:tgtEl>
                                      </p:cBhvr>
                                      <p:to x="100000" y="100000"/>
                                    </p:animScale>
                                    <p:animScale>
                                      <p:cBhvr>
                                        <p:cTn id="121" dur="26">
                                          <p:stCondLst>
                                            <p:cond delay="1312"/>
                                          </p:stCondLst>
                                        </p:cTn>
                                        <p:tgtEl>
                                          <p:spTgt spid="7"/>
                                        </p:tgtEl>
                                      </p:cBhvr>
                                      <p:to x="100000" y="80000"/>
                                    </p:animScale>
                                    <p:animScale>
                                      <p:cBhvr>
                                        <p:cTn id="122" dur="166" decel="50000">
                                          <p:stCondLst>
                                            <p:cond delay="1338"/>
                                          </p:stCondLst>
                                        </p:cTn>
                                        <p:tgtEl>
                                          <p:spTgt spid="7"/>
                                        </p:tgtEl>
                                      </p:cBhvr>
                                      <p:to x="100000" y="100000"/>
                                    </p:animScale>
                                    <p:animScale>
                                      <p:cBhvr>
                                        <p:cTn id="123" dur="26">
                                          <p:stCondLst>
                                            <p:cond delay="1642"/>
                                          </p:stCondLst>
                                        </p:cTn>
                                        <p:tgtEl>
                                          <p:spTgt spid="7"/>
                                        </p:tgtEl>
                                      </p:cBhvr>
                                      <p:to x="100000" y="90000"/>
                                    </p:animScale>
                                    <p:animScale>
                                      <p:cBhvr>
                                        <p:cTn id="124" dur="166" decel="50000">
                                          <p:stCondLst>
                                            <p:cond delay="1668"/>
                                          </p:stCondLst>
                                        </p:cTn>
                                        <p:tgtEl>
                                          <p:spTgt spid="7"/>
                                        </p:tgtEl>
                                      </p:cBhvr>
                                      <p:to x="100000" y="100000"/>
                                    </p:animScale>
                                    <p:animScale>
                                      <p:cBhvr>
                                        <p:cTn id="125" dur="26">
                                          <p:stCondLst>
                                            <p:cond delay="1808"/>
                                          </p:stCondLst>
                                        </p:cTn>
                                        <p:tgtEl>
                                          <p:spTgt spid="7"/>
                                        </p:tgtEl>
                                      </p:cBhvr>
                                      <p:to x="100000" y="95000"/>
                                    </p:animScale>
                                    <p:animScale>
                                      <p:cBhvr>
                                        <p:cTn id="126" dur="166" decel="50000">
                                          <p:stCondLst>
                                            <p:cond delay="1834"/>
                                          </p:stCondLst>
                                        </p:cTn>
                                        <p:tgtEl>
                                          <p:spTgt spid="7"/>
                                        </p:tgtEl>
                                      </p:cBhvr>
                                      <p:to x="100000" y="100000"/>
                                    </p:animScale>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3">
                                            <p:txEl>
                                              <p:pRg st="5" end="5"/>
                                            </p:txEl>
                                          </p:spTgt>
                                        </p:tgtEl>
                                        <p:attrNameLst>
                                          <p:attrName>style.visibility</p:attrName>
                                        </p:attrNameLst>
                                      </p:cBhvr>
                                      <p:to>
                                        <p:strVal val="visible"/>
                                      </p:to>
                                    </p:set>
                                    <p:anim calcmode="lin" valueType="num">
                                      <p:cBhvr additive="base">
                                        <p:cTn id="1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6" presetClass="entr" presetSubtype="0" fill="hold" nodeType="clickEffect">
                                  <p:stCondLst>
                                    <p:cond delay="0"/>
                                  </p:stCondLst>
                                  <p:childTnLst>
                                    <p:set>
                                      <p:cBhvr>
                                        <p:cTn id="136" dur="1" fill="hold">
                                          <p:stCondLst>
                                            <p:cond delay="0"/>
                                          </p:stCondLst>
                                        </p:cTn>
                                        <p:tgtEl>
                                          <p:spTgt spid="14">
                                            <p:txEl>
                                              <p:pRg st="0" end="0"/>
                                            </p:txEl>
                                          </p:spTgt>
                                        </p:tgtEl>
                                        <p:attrNameLst>
                                          <p:attrName>style.visibility</p:attrName>
                                        </p:attrNameLst>
                                      </p:cBhvr>
                                      <p:to>
                                        <p:strVal val="visible"/>
                                      </p:to>
                                    </p:set>
                                    <p:animEffect transition="in" filter="wipe(down)">
                                      <p:cBhvr>
                                        <p:cTn id="137" dur="580">
                                          <p:stCondLst>
                                            <p:cond delay="0"/>
                                          </p:stCondLst>
                                        </p:cTn>
                                        <p:tgtEl>
                                          <p:spTgt spid="14">
                                            <p:txEl>
                                              <p:pRg st="0" end="0"/>
                                            </p:txEl>
                                          </p:spTgt>
                                        </p:tgtEl>
                                      </p:cBhvr>
                                    </p:animEffect>
                                    <p:anim calcmode="lin" valueType="num">
                                      <p:cBhvr>
                                        <p:cTn id="138" dur="1822"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14">
                                            <p:txEl>
                                              <p:pRg st="0" end="0"/>
                                            </p:txEl>
                                          </p:spTgt>
                                        </p:tgtEl>
                                        <p:attrNameLst>
                                          <p:attrName>ppt_y</p:attrName>
                                        </p:attrNameLst>
                                      </p:cBhvr>
                                      <p:tavLst>
                                        <p:tav tm="0" fmla="#ppt_y-sin(pi*$)/81">
                                          <p:val>
                                            <p:fltVal val="0"/>
                                          </p:val>
                                        </p:tav>
                                        <p:tav tm="100000">
                                          <p:val>
                                            <p:fltVal val="1"/>
                                          </p:val>
                                        </p:tav>
                                      </p:tavLst>
                                    </p:anim>
                                    <p:animScale>
                                      <p:cBhvr>
                                        <p:cTn id="143" dur="26">
                                          <p:stCondLst>
                                            <p:cond delay="650"/>
                                          </p:stCondLst>
                                        </p:cTn>
                                        <p:tgtEl>
                                          <p:spTgt spid="14">
                                            <p:txEl>
                                              <p:pRg st="0" end="0"/>
                                            </p:txEl>
                                          </p:spTgt>
                                        </p:tgtEl>
                                      </p:cBhvr>
                                      <p:to x="100000" y="60000"/>
                                    </p:animScale>
                                    <p:animScale>
                                      <p:cBhvr>
                                        <p:cTn id="144" dur="166" decel="50000">
                                          <p:stCondLst>
                                            <p:cond delay="676"/>
                                          </p:stCondLst>
                                        </p:cTn>
                                        <p:tgtEl>
                                          <p:spTgt spid="14">
                                            <p:txEl>
                                              <p:pRg st="0" end="0"/>
                                            </p:txEl>
                                          </p:spTgt>
                                        </p:tgtEl>
                                      </p:cBhvr>
                                      <p:to x="100000" y="100000"/>
                                    </p:animScale>
                                    <p:animScale>
                                      <p:cBhvr>
                                        <p:cTn id="145" dur="26">
                                          <p:stCondLst>
                                            <p:cond delay="1312"/>
                                          </p:stCondLst>
                                        </p:cTn>
                                        <p:tgtEl>
                                          <p:spTgt spid="14">
                                            <p:txEl>
                                              <p:pRg st="0" end="0"/>
                                            </p:txEl>
                                          </p:spTgt>
                                        </p:tgtEl>
                                      </p:cBhvr>
                                      <p:to x="100000" y="80000"/>
                                    </p:animScale>
                                    <p:animScale>
                                      <p:cBhvr>
                                        <p:cTn id="146" dur="166" decel="50000">
                                          <p:stCondLst>
                                            <p:cond delay="1338"/>
                                          </p:stCondLst>
                                        </p:cTn>
                                        <p:tgtEl>
                                          <p:spTgt spid="14">
                                            <p:txEl>
                                              <p:pRg st="0" end="0"/>
                                            </p:txEl>
                                          </p:spTgt>
                                        </p:tgtEl>
                                      </p:cBhvr>
                                      <p:to x="100000" y="100000"/>
                                    </p:animScale>
                                    <p:animScale>
                                      <p:cBhvr>
                                        <p:cTn id="147" dur="26">
                                          <p:stCondLst>
                                            <p:cond delay="1642"/>
                                          </p:stCondLst>
                                        </p:cTn>
                                        <p:tgtEl>
                                          <p:spTgt spid="14">
                                            <p:txEl>
                                              <p:pRg st="0" end="0"/>
                                            </p:txEl>
                                          </p:spTgt>
                                        </p:tgtEl>
                                      </p:cBhvr>
                                      <p:to x="100000" y="90000"/>
                                    </p:animScale>
                                    <p:animScale>
                                      <p:cBhvr>
                                        <p:cTn id="148" dur="166" decel="50000">
                                          <p:stCondLst>
                                            <p:cond delay="1668"/>
                                          </p:stCondLst>
                                        </p:cTn>
                                        <p:tgtEl>
                                          <p:spTgt spid="14">
                                            <p:txEl>
                                              <p:pRg st="0" end="0"/>
                                            </p:txEl>
                                          </p:spTgt>
                                        </p:tgtEl>
                                      </p:cBhvr>
                                      <p:to x="100000" y="100000"/>
                                    </p:animScale>
                                    <p:animScale>
                                      <p:cBhvr>
                                        <p:cTn id="149" dur="26">
                                          <p:stCondLst>
                                            <p:cond delay="1808"/>
                                          </p:stCondLst>
                                        </p:cTn>
                                        <p:tgtEl>
                                          <p:spTgt spid="14">
                                            <p:txEl>
                                              <p:pRg st="0" end="0"/>
                                            </p:txEl>
                                          </p:spTgt>
                                        </p:tgtEl>
                                      </p:cBhvr>
                                      <p:to x="100000" y="95000"/>
                                    </p:animScale>
                                    <p:animScale>
                                      <p:cBhvr>
                                        <p:cTn id="150" dur="166" decel="50000">
                                          <p:stCondLst>
                                            <p:cond delay="1834"/>
                                          </p:stCondLst>
                                        </p:cTn>
                                        <p:tgtEl>
                                          <p:spTgt spid="14">
                                            <p:txEl>
                                              <p:pRg st="0" end="0"/>
                                            </p:txEl>
                                          </p:spTgt>
                                        </p:tgtEl>
                                      </p:cBhvr>
                                      <p:to x="100000" y="100000"/>
                                    </p:animScale>
                                  </p:childTnLst>
                                </p:cTn>
                              </p:par>
                            </p:childTnLst>
                          </p:cTn>
                        </p:par>
                      </p:childTnLst>
                    </p:cTn>
                  </p:par>
                  <p:par>
                    <p:cTn id="151" fill="hold">
                      <p:stCondLst>
                        <p:cond delay="indefinite"/>
                      </p:stCondLst>
                      <p:childTnLst>
                        <p:par>
                          <p:cTn id="152" fill="hold">
                            <p:stCondLst>
                              <p:cond delay="0"/>
                            </p:stCondLst>
                            <p:childTnLst>
                              <p:par>
                                <p:cTn id="153" presetID="26" presetClass="entr" presetSubtype="0" fill="hold" grpId="0" nodeType="clickEffect">
                                  <p:stCondLst>
                                    <p:cond delay="0"/>
                                  </p:stCondLst>
                                  <p:childTnLst>
                                    <p:set>
                                      <p:cBhvr>
                                        <p:cTn id="154" dur="1" fill="hold">
                                          <p:stCondLst>
                                            <p:cond delay="0"/>
                                          </p:stCondLst>
                                        </p:cTn>
                                        <p:tgtEl>
                                          <p:spTgt spid="13"/>
                                        </p:tgtEl>
                                        <p:attrNameLst>
                                          <p:attrName>style.visibility</p:attrName>
                                        </p:attrNameLst>
                                      </p:cBhvr>
                                      <p:to>
                                        <p:strVal val="visible"/>
                                      </p:to>
                                    </p:set>
                                    <p:animEffect transition="in" filter="wipe(down)">
                                      <p:cBhvr>
                                        <p:cTn id="155" dur="580">
                                          <p:stCondLst>
                                            <p:cond delay="0"/>
                                          </p:stCondLst>
                                        </p:cTn>
                                        <p:tgtEl>
                                          <p:spTgt spid="13"/>
                                        </p:tgtEl>
                                      </p:cBhvr>
                                    </p:animEffect>
                                    <p:anim calcmode="lin" valueType="num">
                                      <p:cBhvr>
                                        <p:cTn id="1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61" dur="26">
                                          <p:stCondLst>
                                            <p:cond delay="650"/>
                                          </p:stCondLst>
                                        </p:cTn>
                                        <p:tgtEl>
                                          <p:spTgt spid="13"/>
                                        </p:tgtEl>
                                      </p:cBhvr>
                                      <p:to x="100000" y="60000"/>
                                    </p:animScale>
                                    <p:animScale>
                                      <p:cBhvr>
                                        <p:cTn id="162" dur="166" decel="50000">
                                          <p:stCondLst>
                                            <p:cond delay="676"/>
                                          </p:stCondLst>
                                        </p:cTn>
                                        <p:tgtEl>
                                          <p:spTgt spid="13"/>
                                        </p:tgtEl>
                                      </p:cBhvr>
                                      <p:to x="100000" y="100000"/>
                                    </p:animScale>
                                    <p:animScale>
                                      <p:cBhvr>
                                        <p:cTn id="163" dur="26">
                                          <p:stCondLst>
                                            <p:cond delay="1312"/>
                                          </p:stCondLst>
                                        </p:cTn>
                                        <p:tgtEl>
                                          <p:spTgt spid="13"/>
                                        </p:tgtEl>
                                      </p:cBhvr>
                                      <p:to x="100000" y="80000"/>
                                    </p:animScale>
                                    <p:animScale>
                                      <p:cBhvr>
                                        <p:cTn id="164" dur="166" decel="50000">
                                          <p:stCondLst>
                                            <p:cond delay="1338"/>
                                          </p:stCondLst>
                                        </p:cTn>
                                        <p:tgtEl>
                                          <p:spTgt spid="13"/>
                                        </p:tgtEl>
                                      </p:cBhvr>
                                      <p:to x="100000" y="100000"/>
                                    </p:animScale>
                                    <p:animScale>
                                      <p:cBhvr>
                                        <p:cTn id="165" dur="26">
                                          <p:stCondLst>
                                            <p:cond delay="1642"/>
                                          </p:stCondLst>
                                        </p:cTn>
                                        <p:tgtEl>
                                          <p:spTgt spid="13"/>
                                        </p:tgtEl>
                                      </p:cBhvr>
                                      <p:to x="100000" y="90000"/>
                                    </p:animScale>
                                    <p:animScale>
                                      <p:cBhvr>
                                        <p:cTn id="166" dur="166" decel="50000">
                                          <p:stCondLst>
                                            <p:cond delay="1668"/>
                                          </p:stCondLst>
                                        </p:cTn>
                                        <p:tgtEl>
                                          <p:spTgt spid="13"/>
                                        </p:tgtEl>
                                      </p:cBhvr>
                                      <p:to x="100000" y="100000"/>
                                    </p:animScale>
                                    <p:animScale>
                                      <p:cBhvr>
                                        <p:cTn id="167" dur="26">
                                          <p:stCondLst>
                                            <p:cond delay="1808"/>
                                          </p:stCondLst>
                                        </p:cTn>
                                        <p:tgtEl>
                                          <p:spTgt spid="13"/>
                                        </p:tgtEl>
                                      </p:cBhvr>
                                      <p:to x="100000" y="95000"/>
                                    </p:animScale>
                                    <p:animScale>
                                      <p:cBhvr>
                                        <p:cTn id="168" dur="166" decel="50000">
                                          <p:stCondLst>
                                            <p:cond delay="1834"/>
                                          </p:stCondLst>
                                        </p:cTn>
                                        <p:tgtEl>
                                          <p:spTgt spid="13"/>
                                        </p:tgtEl>
                                      </p:cBhvr>
                                      <p:to x="100000" y="100000"/>
                                    </p:animScale>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nodeType="clickEffect">
                                  <p:stCondLst>
                                    <p:cond delay="0"/>
                                  </p:stCondLst>
                                  <p:childTnLst>
                                    <p:set>
                                      <p:cBhvr>
                                        <p:cTn id="172" dur="1" fill="hold">
                                          <p:stCondLst>
                                            <p:cond delay="0"/>
                                          </p:stCondLst>
                                        </p:cTn>
                                        <p:tgtEl>
                                          <p:spTgt spid="3">
                                            <p:txEl>
                                              <p:pRg st="6" end="6"/>
                                            </p:txEl>
                                          </p:spTgt>
                                        </p:tgtEl>
                                        <p:attrNameLst>
                                          <p:attrName>style.visibility</p:attrName>
                                        </p:attrNameLst>
                                      </p:cBhvr>
                                      <p:to>
                                        <p:strVal val="visible"/>
                                      </p:to>
                                    </p:set>
                                    <p:anim calcmode="lin" valueType="num">
                                      <p:cBhvr additive="base">
                                        <p:cTn id="17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7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6" presetClass="entr" presetSubtype="0" fill="hold" nodeType="clickEffect">
                                  <p:stCondLst>
                                    <p:cond delay="0"/>
                                  </p:stCondLst>
                                  <p:childTnLst>
                                    <p:set>
                                      <p:cBhvr>
                                        <p:cTn id="178" dur="1" fill="hold">
                                          <p:stCondLst>
                                            <p:cond delay="0"/>
                                          </p:stCondLst>
                                        </p:cTn>
                                        <p:tgtEl>
                                          <p:spTgt spid="16">
                                            <p:txEl>
                                              <p:pRg st="0" end="0"/>
                                            </p:txEl>
                                          </p:spTgt>
                                        </p:tgtEl>
                                        <p:attrNameLst>
                                          <p:attrName>style.visibility</p:attrName>
                                        </p:attrNameLst>
                                      </p:cBhvr>
                                      <p:to>
                                        <p:strVal val="visible"/>
                                      </p:to>
                                    </p:set>
                                    <p:animEffect transition="in" filter="wipe(down)">
                                      <p:cBhvr>
                                        <p:cTn id="179" dur="580">
                                          <p:stCondLst>
                                            <p:cond delay="0"/>
                                          </p:stCondLst>
                                        </p:cTn>
                                        <p:tgtEl>
                                          <p:spTgt spid="16">
                                            <p:txEl>
                                              <p:pRg st="0" end="0"/>
                                            </p:txEl>
                                          </p:spTgt>
                                        </p:tgtEl>
                                      </p:cBhvr>
                                    </p:animEffect>
                                    <p:anim calcmode="lin" valueType="num">
                                      <p:cBhvr>
                                        <p:cTn id="180" dur="1822"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181" dur="664"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182" dur="664" tmFilter="0, 0; 0.125,0.2665; 0.25,0.4; 0.375,0.465; 0.5,0.5;  0.625,0.535; 0.75,0.6; 0.875,0.7335; 1,1">
                                          <p:stCondLst>
                                            <p:cond delay="664"/>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183" dur="332" tmFilter="0, 0; 0.125,0.2665; 0.25,0.4; 0.375,0.465; 0.5,0.5;  0.625,0.535; 0.75,0.6; 0.875,0.7335; 1,1">
                                          <p:stCondLst>
                                            <p:cond delay="1324"/>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184" dur="164" tmFilter="0, 0; 0.125,0.2665; 0.25,0.4; 0.375,0.465; 0.5,0.5;  0.625,0.535; 0.75,0.6; 0.875,0.7335; 1,1">
                                          <p:stCondLst>
                                            <p:cond delay="1656"/>
                                          </p:stCondLst>
                                        </p:cTn>
                                        <p:tgtEl>
                                          <p:spTgt spid="16">
                                            <p:txEl>
                                              <p:pRg st="0" end="0"/>
                                            </p:txEl>
                                          </p:spTgt>
                                        </p:tgtEl>
                                        <p:attrNameLst>
                                          <p:attrName>ppt_y</p:attrName>
                                        </p:attrNameLst>
                                      </p:cBhvr>
                                      <p:tavLst>
                                        <p:tav tm="0" fmla="#ppt_y-sin(pi*$)/81">
                                          <p:val>
                                            <p:fltVal val="0"/>
                                          </p:val>
                                        </p:tav>
                                        <p:tav tm="100000">
                                          <p:val>
                                            <p:fltVal val="1"/>
                                          </p:val>
                                        </p:tav>
                                      </p:tavLst>
                                    </p:anim>
                                    <p:animScale>
                                      <p:cBhvr>
                                        <p:cTn id="185" dur="26">
                                          <p:stCondLst>
                                            <p:cond delay="650"/>
                                          </p:stCondLst>
                                        </p:cTn>
                                        <p:tgtEl>
                                          <p:spTgt spid="16">
                                            <p:txEl>
                                              <p:pRg st="0" end="0"/>
                                            </p:txEl>
                                          </p:spTgt>
                                        </p:tgtEl>
                                      </p:cBhvr>
                                      <p:to x="100000" y="60000"/>
                                    </p:animScale>
                                    <p:animScale>
                                      <p:cBhvr>
                                        <p:cTn id="186" dur="166" decel="50000">
                                          <p:stCondLst>
                                            <p:cond delay="676"/>
                                          </p:stCondLst>
                                        </p:cTn>
                                        <p:tgtEl>
                                          <p:spTgt spid="16">
                                            <p:txEl>
                                              <p:pRg st="0" end="0"/>
                                            </p:txEl>
                                          </p:spTgt>
                                        </p:tgtEl>
                                      </p:cBhvr>
                                      <p:to x="100000" y="100000"/>
                                    </p:animScale>
                                    <p:animScale>
                                      <p:cBhvr>
                                        <p:cTn id="187" dur="26">
                                          <p:stCondLst>
                                            <p:cond delay="1312"/>
                                          </p:stCondLst>
                                        </p:cTn>
                                        <p:tgtEl>
                                          <p:spTgt spid="16">
                                            <p:txEl>
                                              <p:pRg st="0" end="0"/>
                                            </p:txEl>
                                          </p:spTgt>
                                        </p:tgtEl>
                                      </p:cBhvr>
                                      <p:to x="100000" y="80000"/>
                                    </p:animScale>
                                    <p:animScale>
                                      <p:cBhvr>
                                        <p:cTn id="188" dur="166" decel="50000">
                                          <p:stCondLst>
                                            <p:cond delay="1338"/>
                                          </p:stCondLst>
                                        </p:cTn>
                                        <p:tgtEl>
                                          <p:spTgt spid="16">
                                            <p:txEl>
                                              <p:pRg st="0" end="0"/>
                                            </p:txEl>
                                          </p:spTgt>
                                        </p:tgtEl>
                                      </p:cBhvr>
                                      <p:to x="100000" y="100000"/>
                                    </p:animScale>
                                    <p:animScale>
                                      <p:cBhvr>
                                        <p:cTn id="189" dur="26">
                                          <p:stCondLst>
                                            <p:cond delay="1642"/>
                                          </p:stCondLst>
                                        </p:cTn>
                                        <p:tgtEl>
                                          <p:spTgt spid="16">
                                            <p:txEl>
                                              <p:pRg st="0" end="0"/>
                                            </p:txEl>
                                          </p:spTgt>
                                        </p:tgtEl>
                                      </p:cBhvr>
                                      <p:to x="100000" y="90000"/>
                                    </p:animScale>
                                    <p:animScale>
                                      <p:cBhvr>
                                        <p:cTn id="190" dur="166" decel="50000">
                                          <p:stCondLst>
                                            <p:cond delay="1668"/>
                                          </p:stCondLst>
                                        </p:cTn>
                                        <p:tgtEl>
                                          <p:spTgt spid="16">
                                            <p:txEl>
                                              <p:pRg st="0" end="0"/>
                                            </p:txEl>
                                          </p:spTgt>
                                        </p:tgtEl>
                                      </p:cBhvr>
                                      <p:to x="100000" y="100000"/>
                                    </p:animScale>
                                    <p:animScale>
                                      <p:cBhvr>
                                        <p:cTn id="191" dur="26">
                                          <p:stCondLst>
                                            <p:cond delay="1808"/>
                                          </p:stCondLst>
                                        </p:cTn>
                                        <p:tgtEl>
                                          <p:spTgt spid="16">
                                            <p:txEl>
                                              <p:pRg st="0" end="0"/>
                                            </p:txEl>
                                          </p:spTgt>
                                        </p:tgtEl>
                                      </p:cBhvr>
                                      <p:to x="100000" y="95000"/>
                                    </p:animScale>
                                    <p:animScale>
                                      <p:cBhvr>
                                        <p:cTn id="192" dur="166" decel="50000">
                                          <p:stCondLst>
                                            <p:cond delay="1834"/>
                                          </p:stCondLst>
                                        </p:cTn>
                                        <p:tgtEl>
                                          <p:spTgt spid="16">
                                            <p:txEl>
                                              <p:pRg st="0" end="0"/>
                                            </p:txEl>
                                          </p:spTgt>
                                        </p:tgtEl>
                                      </p:cBhvr>
                                      <p:to x="100000" y="100000"/>
                                    </p:animScale>
                                  </p:childTnLst>
                                </p:cTn>
                              </p:par>
                            </p:childTnLst>
                          </p:cTn>
                        </p:par>
                      </p:childTnLst>
                    </p:cTn>
                  </p:par>
                  <p:par>
                    <p:cTn id="193" fill="hold">
                      <p:stCondLst>
                        <p:cond delay="indefinite"/>
                      </p:stCondLst>
                      <p:childTnLst>
                        <p:par>
                          <p:cTn id="194" fill="hold">
                            <p:stCondLst>
                              <p:cond delay="0"/>
                            </p:stCondLst>
                            <p:childTnLst>
                              <p:par>
                                <p:cTn id="195" presetID="26" presetClass="entr" presetSubtype="0" fill="hold" grpId="0" nodeType="clickEffect">
                                  <p:stCondLst>
                                    <p:cond delay="0"/>
                                  </p:stCondLst>
                                  <p:childTnLst>
                                    <p:set>
                                      <p:cBhvr>
                                        <p:cTn id="196" dur="1" fill="hold">
                                          <p:stCondLst>
                                            <p:cond delay="0"/>
                                          </p:stCondLst>
                                        </p:cTn>
                                        <p:tgtEl>
                                          <p:spTgt spid="15"/>
                                        </p:tgtEl>
                                        <p:attrNameLst>
                                          <p:attrName>style.visibility</p:attrName>
                                        </p:attrNameLst>
                                      </p:cBhvr>
                                      <p:to>
                                        <p:strVal val="visible"/>
                                      </p:to>
                                    </p:set>
                                    <p:animEffect transition="in" filter="wipe(down)">
                                      <p:cBhvr>
                                        <p:cTn id="197" dur="580">
                                          <p:stCondLst>
                                            <p:cond delay="0"/>
                                          </p:stCondLst>
                                        </p:cTn>
                                        <p:tgtEl>
                                          <p:spTgt spid="15"/>
                                        </p:tgtEl>
                                      </p:cBhvr>
                                    </p:animEffect>
                                    <p:anim calcmode="lin" valueType="num">
                                      <p:cBhvr>
                                        <p:cTn id="19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9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0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0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0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03" dur="26">
                                          <p:stCondLst>
                                            <p:cond delay="650"/>
                                          </p:stCondLst>
                                        </p:cTn>
                                        <p:tgtEl>
                                          <p:spTgt spid="15"/>
                                        </p:tgtEl>
                                      </p:cBhvr>
                                      <p:to x="100000" y="60000"/>
                                    </p:animScale>
                                    <p:animScale>
                                      <p:cBhvr>
                                        <p:cTn id="204" dur="166" decel="50000">
                                          <p:stCondLst>
                                            <p:cond delay="676"/>
                                          </p:stCondLst>
                                        </p:cTn>
                                        <p:tgtEl>
                                          <p:spTgt spid="15"/>
                                        </p:tgtEl>
                                      </p:cBhvr>
                                      <p:to x="100000" y="100000"/>
                                    </p:animScale>
                                    <p:animScale>
                                      <p:cBhvr>
                                        <p:cTn id="205" dur="26">
                                          <p:stCondLst>
                                            <p:cond delay="1312"/>
                                          </p:stCondLst>
                                        </p:cTn>
                                        <p:tgtEl>
                                          <p:spTgt spid="15"/>
                                        </p:tgtEl>
                                      </p:cBhvr>
                                      <p:to x="100000" y="80000"/>
                                    </p:animScale>
                                    <p:animScale>
                                      <p:cBhvr>
                                        <p:cTn id="206" dur="166" decel="50000">
                                          <p:stCondLst>
                                            <p:cond delay="1338"/>
                                          </p:stCondLst>
                                        </p:cTn>
                                        <p:tgtEl>
                                          <p:spTgt spid="15"/>
                                        </p:tgtEl>
                                      </p:cBhvr>
                                      <p:to x="100000" y="100000"/>
                                    </p:animScale>
                                    <p:animScale>
                                      <p:cBhvr>
                                        <p:cTn id="207" dur="26">
                                          <p:stCondLst>
                                            <p:cond delay="1642"/>
                                          </p:stCondLst>
                                        </p:cTn>
                                        <p:tgtEl>
                                          <p:spTgt spid="15"/>
                                        </p:tgtEl>
                                      </p:cBhvr>
                                      <p:to x="100000" y="90000"/>
                                    </p:animScale>
                                    <p:animScale>
                                      <p:cBhvr>
                                        <p:cTn id="208" dur="166" decel="50000">
                                          <p:stCondLst>
                                            <p:cond delay="1668"/>
                                          </p:stCondLst>
                                        </p:cTn>
                                        <p:tgtEl>
                                          <p:spTgt spid="15"/>
                                        </p:tgtEl>
                                      </p:cBhvr>
                                      <p:to x="100000" y="100000"/>
                                    </p:animScale>
                                    <p:animScale>
                                      <p:cBhvr>
                                        <p:cTn id="209" dur="26">
                                          <p:stCondLst>
                                            <p:cond delay="1808"/>
                                          </p:stCondLst>
                                        </p:cTn>
                                        <p:tgtEl>
                                          <p:spTgt spid="15"/>
                                        </p:tgtEl>
                                      </p:cBhvr>
                                      <p:to x="100000" y="95000"/>
                                    </p:animScale>
                                    <p:animScale>
                                      <p:cBhvr>
                                        <p:cTn id="210" dur="166" decel="50000">
                                          <p:stCondLst>
                                            <p:cond delay="1834"/>
                                          </p:stCondLst>
                                        </p:cTn>
                                        <p:tgtEl>
                                          <p:spTgt spid="15"/>
                                        </p:tgtEl>
                                      </p:cBhvr>
                                      <p:to x="100000" y="100000"/>
                                    </p:animScale>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nodeType="clickEffect">
                                  <p:stCondLst>
                                    <p:cond delay="0"/>
                                  </p:stCondLst>
                                  <p:childTnLst>
                                    <p:set>
                                      <p:cBhvr>
                                        <p:cTn id="214" dur="1" fill="hold">
                                          <p:stCondLst>
                                            <p:cond delay="0"/>
                                          </p:stCondLst>
                                        </p:cTn>
                                        <p:tgtEl>
                                          <p:spTgt spid="3">
                                            <p:txEl>
                                              <p:pRg st="7" end="7"/>
                                            </p:txEl>
                                          </p:spTgt>
                                        </p:tgtEl>
                                        <p:attrNameLst>
                                          <p:attrName>style.visibility</p:attrName>
                                        </p:attrNameLst>
                                      </p:cBhvr>
                                      <p:to>
                                        <p:strVal val="visible"/>
                                      </p:to>
                                    </p:set>
                                    <p:anim calcmode="lin" valueType="num">
                                      <p:cBhvr additive="base">
                                        <p:cTn id="2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1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6" presetClass="entr" presetSubtype="0" fill="hold" nodeType="clickEffect">
                                  <p:stCondLst>
                                    <p:cond delay="0"/>
                                  </p:stCondLst>
                                  <p:childTnLst>
                                    <p:set>
                                      <p:cBhvr>
                                        <p:cTn id="220" dur="1" fill="hold">
                                          <p:stCondLst>
                                            <p:cond delay="0"/>
                                          </p:stCondLst>
                                        </p:cTn>
                                        <p:tgtEl>
                                          <p:spTgt spid="18">
                                            <p:txEl>
                                              <p:pRg st="0" end="0"/>
                                            </p:txEl>
                                          </p:spTgt>
                                        </p:tgtEl>
                                        <p:attrNameLst>
                                          <p:attrName>style.visibility</p:attrName>
                                        </p:attrNameLst>
                                      </p:cBhvr>
                                      <p:to>
                                        <p:strVal val="visible"/>
                                      </p:to>
                                    </p:set>
                                    <p:animEffect transition="in" filter="wipe(down)">
                                      <p:cBhvr>
                                        <p:cTn id="221" dur="580">
                                          <p:stCondLst>
                                            <p:cond delay="0"/>
                                          </p:stCondLst>
                                        </p:cTn>
                                        <p:tgtEl>
                                          <p:spTgt spid="18">
                                            <p:txEl>
                                              <p:pRg st="0" end="0"/>
                                            </p:txEl>
                                          </p:spTgt>
                                        </p:tgtEl>
                                      </p:cBhvr>
                                    </p:animEffect>
                                    <p:anim calcmode="lin" valueType="num">
                                      <p:cBhvr>
                                        <p:cTn id="222" dur="1822" tmFilter="0,0; 0.14,0.36; 0.43,0.73; 0.71,0.91; 1.0,1.0">
                                          <p:stCondLst>
                                            <p:cond delay="0"/>
                                          </p:stCondLst>
                                        </p:cTn>
                                        <p:tgtEl>
                                          <p:spTgt spid="18">
                                            <p:txEl>
                                              <p:pRg st="0" end="0"/>
                                            </p:txEl>
                                          </p:spTgt>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18">
                                            <p:txEl>
                                              <p:pRg st="0" end="0"/>
                                            </p:txEl>
                                          </p:spTgt>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18">
                                            <p:txEl>
                                              <p:pRg st="0" end="0"/>
                                            </p:txEl>
                                          </p:spTgt>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18">
                                            <p:txEl>
                                              <p:pRg st="0" end="0"/>
                                            </p:txEl>
                                          </p:spTgt>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18">
                                            <p:txEl>
                                              <p:pRg st="0" end="0"/>
                                            </p:txEl>
                                          </p:spTgt>
                                        </p:tgtEl>
                                        <p:attrNameLst>
                                          <p:attrName>ppt_y</p:attrName>
                                        </p:attrNameLst>
                                      </p:cBhvr>
                                      <p:tavLst>
                                        <p:tav tm="0" fmla="#ppt_y-sin(pi*$)/81">
                                          <p:val>
                                            <p:fltVal val="0"/>
                                          </p:val>
                                        </p:tav>
                                        <p:tav tm="100000">
                                          <p:val>
                                            <p:fltVal val="1"/>
                                          </p:val>
                                        </p:tav>
                                      </p:tavLst>
                                    </p:anim>
                                    <p:animScale>
                                      <p:cBhvr>
                                        <p:cTn id="227" dur="26">
                                          <p:stCondLst>
                                            <p:cond delay="650"/>
                                          </p:stCondLst>
                                        </p:cTn>
                                        <p:tgtEl>
                                          <p:spTgt spid="18">
                                            <p:txEl>
                                              <p:pRg st="0" end="0"/>
                                            </p:txEl>
                                          </p:spTgt>
                                        </p:tgtEl>
                                      </p:cBhvr>
                                      <p:to x="100000" y="60000"/>
                                    </p:animScale>
                                    <p:animScale>
                                      <p:cBhvr>
                                        <p:cTn id="228" dur="166" decel="50000">
                                          <p:stCondLst>
                                            <p:cond delay="676"/>
                                          </p:stCondLst>
                                        </p:cTn>
                                        <p:tgtEl>
                                          <p:spTgt spid="18">
                                            <p:txEl>
                                              <p:pRg st="0" end="0"/>
                                            </p:txEl>
                                          </p:spTgt>
                                        </p:tgtEl>
                                      </p:cBhvr>
                                      <p:to x="100000" y="100000"/>
                                    </p:animScale>
                                    <p:animScale>
                                      <p:cBhvr>
                                        <p:cTn id="229" dur="26">
                                          <p:stCondLst>
                                            <p:cond delay="1312"/>
                                          </p:stCondLst>
                                        </p:cTn>
                                        <p:tgtEl>
                                          <p:spTgt spid="18">
                                            <p:txEl>
                                              <p:pRg st="0" end="0"/>
                                            </p:txEl>
                                          </p:spTgt>
                                        </p:tgtEl>
                                      </p:cBhvr>
                                      <p:to x="100000" y="80000"/>
                                    </p:animScale>
                                    <p:animScale>
                                      <p:cBhvr>
                                        <p:cTn id="230" dur="166" decel="50000">
                                          <p:stCondLst>
                                            <p:cond delay="1338"/>
                                          </p:stCondLst>
                                        </p:cTn>
                                        <p:tgtEl>
                                          <p:spTgt spid="18">
                                            <p:txEl>
                                              <p:pRg st="0" end="0"/>
                                            </p:txEl>
                                          </p:spTgt>
                                        </p:tgtEl>
                                      </p:cBhvr>
                                      <p:to x="100000" y="100000"/>
                                    </p:animScale>
                                    <p:animScale>
                                      <p:cBhvr>
                                        <p:cTn id="231" dur="26">
                                          <p:stCondLst>
                                            <p:cond delay="1642"/>
                                          </p:stCondLst>
                                        </p:cTn>
                                        <p:tgtEl>
                                          <p:spTgt spid="18">
                                            <p:txEl>
                                              <p:pRg st="0" end="0"/>
                                            </p:txEl>
                                          </p:spTgt>
                                        </p:tgtEl>
                                      </p:cBhvr>
                                      <p:to x="100000" y="90000"/>
                                    </p:animScale>
                                    <p:animScale>
                                      <p:cBhvr>
                                        <p:cTn id="232" dur="166" decel="50000">
                                          <p:stCondLst>
                                            <p:cond delay="1668"/>
                                          </p:stCondLst>
                                        </p:cTn>
                                        <p:tgtEl>
                                          <p:spTgt spid="18">
                                            <p:txEl>
                                              <p:pRg st="0" end="0"/>
                                            </p:txEl>
                                          </p:spTgt>
                                        </p:tgtEl>
                                      </p:cBhvr>
                                      <p:to x="100000" y="100000"/>
                                    </p:animScale>
                                    <p:animScale>
                                      <p:cBhvr>
                                        <p:cTn id="233" dur="26">
                                          <p:stCondLst>
                                            <p:cond delay="1808"/>
                                          </p:stCondLst>
                                        </p:cTn>
                                        <p:tgtEl>
                                          <p:spTgt spid="18">
                                            <p:txEl>
                                              <p:pRg st="0" end="0"/>
                                            </p:txEl>
                                          </p:spTgt>
                                        </p:tgtEl>
                                      </p:cBhvr>
                                      <p:to x="100000" y="95000"/>
                                    </p:animScale>
                                    <p:animScale>
                                      <p:cBhvr>
                                        <p:cTn id="234" dur="166" decel="50000">
                                          <p:stCondLst>
                                            <p:cond delay="1834"/>
                                          </p:stCondLst>
                                        </p:cTn>
                                        <p:tgtEl>
                                          <p:spTgt spid="18">
                                            <p:txEl>
                                              <p:pRg st="0" end="0"/>
                                            </p:txEl>
                                          </p:spTgt>
                                        </p:tgtEl>
                                      </p:cBhvr>
                                      <p:to x="100000" y="100000"/>
                                    </p:animScale>
                                  </p:childTnLst>
                                </p:cTn>
                              </p:par>
                            </p:childTnLst>
                          </p:cTn>
                        </p:par>
                      </p:childTnLst>
                    </p:cTn>
                  </p:par>
                  <p:par>
                    <p:cTn id="235" fill="hold">
                      <p:stCondLst>
                        <p:cond delay="indefinite"/>
                      </p:stCondLst>
                      <p:childTnLst>
                        <p:par>
                          <p:cTn id="236" fill="hold">
                            <p:stCondLst>
                              <p:cond delay="0"/>
                            </p:stCondLst>
                            <p:childTnLst>
                              <p:par>
                                <p:cTn id="237" presetID="26" presetClass="entr" presetSubtype="0" fill="hold" grpId="0" nodeType="clickEffect">
                                  <p:stCondLst>
                                    <p:cond delay="0"/>
                                  </p:stCondLst>
                                  <p:childTnLst>
                                    <p:set>
                                      <p:cBhvr>
                                        <p:cTn id="238" dur="1" fill="hold">
                                          <p:stCondLst>
                                            <p:cond delay="0"/>
                                          </p:stCondLst>
                                        </p:cTn>
                                        <p:tgtEl>
                                          <p:spTgt spid="17"/>
                                        </p:tgtEl>
                                        <p:attrNameLst>
                                          <p:attrName>style.visibility</p:attrName>
                                        </p:attrNameLst>
                                      </p:cBhvr>
                                      <p:to>
                                        <p:strVal val="visible"/>
                                      </p:to>
                                    </p:set>
                                    <p:animEffect transition="in" filter="wipe(down)">
                                      <p:cBhvr>
                                        <p:cTn id="239" dur="580">
                                          <p:stCondLst>
                                            <p:cond delay="0"/>
                                          </p:stCondLst>
                                        </p:cTn>
                                        <p:tgtEl>
                                          <p:spTgt spid="17"/>
                                        </p:tgtEl>
                                      </p:cBhvr>
                                    </p:animEffect>
                                    <p:anim calcmode="lin" valueType="num">
                                      <p:cBhvr>
                                        <p:cTn id="24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4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4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4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4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45" dur="26">
                                          <p:stCondLst>
                                            <p:cond delay="650"/>
                                          </p:stCondLst>
                                        </p:cTn>
                                        <p:tgtEl>
                                          <p:spTgt spid="17"/>
                                        </p:tgtEl>
                                      </p:cBhvr>
                                      <p:to x="100000" y="60000"/>
                                    </p:animScale>
                                    <p:animScale>
                                      <p:cBhvr>
                                        <p:cTn id="246" dur="166" decel="50000">
                                          <p:stCondLst>
                                            <p:cond delay="676"/>
                                          </p:stCondLst>
                                        </p:cTn>
                                        <p:tgtEl>
                                          <p:spTgt spid="17"/>
                                        </p:tgtEl>
                                      </p:cBhvr>
                                      <p:to x="100000" y="100000"/>
                                    </p:animScale>
                                    <p:animScale>
                                      <p:cBhvr>
                                        <p:cTn id="247" dur="26">
                                          <p:stCondLst>
                                            <p:cond delay="1312"/>
                                          </p:stCondLst>
                                        </p:cTn>
                                        <p:tgtEl>
                                          <p:spTgt spid="17"/>
                                        </p:tgtEl>
                                      </p:cBhvr>
                                      <p:to x="100000" y="80000"/>
                                    </p:animScale>
                                    <p:animScale>
                                      <p:cBhvr>
                                        <p:cTn id="248" dur="166" decel="50000">
                                          <p:stCondLst>
                                            <p:cond delay="1338"/>
                                          </p:stCondLst>
                                        </p:cTn>
                                        <p:tgtEl>
                                          <p:spTgt spid="17"/>
                                        </p:tgtEl>
                                      </p:cBhvr>
                                      <p:to x="100000" y="100000"/>
                                    </p:animScale>
                                    <p:animScale>
                                      <p:cBhvr>
                                        <p:cTn id="249" dur="26">
                                          <p:stCondLst>
                                            <p:cond delay="1642"/>
                                          </p:stCondLst>
                                        </p:cTn>
                                        <p:tgtEl>
                                          <p:spTgt spid="17"/>
                                        </p:tgtEl>
                                      </p:cBhvr>
                                      <p:to x="100000" y="90000"/>
                                    </p:animScale>
                                    <p:animScale>
                                      <p:cBhvr>
                                        <p:cTn id="250" dur="166" decel="50000">
                                          <p:stCondLst>
                                            <p:cond delay="1668"/>
                                          </p:stCondLst>
                                        </p:cTn>
                                        <p:tgtEl>
                                          <p:spTgt spid="17"/>
                                        </p:tgtEl>
                                      </p:cBhvr>
                                      <p:to x="100000" y="100000"/>
                                    </p:animScale>
                                    <p:animScale>
                                      <p:cBhvr>
                                        <p:cTn id="251" dur="26">
                                          <p:stCondLst>
                                            <p:cond delay="1808"/>
                                          </p:stCondLst>
                                        </p:cTn>
                                        <p:tgtEl>
                                          <p:spTgt spid="17"/>
                                        </p:tgtEl>
                                      </p:cBhvr>
                                      <p:to x="100000" y="95000"/>
                                    </p:animScale>
                                    <p:animScale>
                                      <p:cBhvr>
                                        <p:cTn id="252" dur="166" decel="50000">
                                          <p:stCondLst>
                                            <p:cond delay="1834"/>
                                          </p:stCondLst>
                                        </p:cTn>
                                        <p:tgtEl>
                                          <p:spTgt spid="17"/>
                                        </p:tgtEl>
                                      </p:cBhvr>
                                      <p:to x="100000" y="100000"/>
                                    </p:animScale>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nodeType="clickEffect">
                                  <p:stCondLst>
                                    <p:cond delay="0"/>
                                  </p:stCondLst>
                                  <p:childTnLst>
                                    <p:set>
                                      <p:cBhvr>
                                        <p:cTn id="256" dur="1" fill="hold">
                                          <p:stCondLst>
                                            <p:cond delay="0"/>
                                          </p:stCondLst>
                                        </p:cTn>
                                        <p:tgtEl>
                                          <p:spTgt spid="3">
                                            <p:txEl>
                                              <p:pRg st="8" end="8"/>
                                            </p:txEl>
                                          </p:spTgt>
                                        </p:tgtEl>
                                        <p:attrNameLst>
                                          <p:attrName>style.visibility</p:attrName>
                                        </p:attrNameLst>
                                      </p:cBhvr>
                                      <p:to>
                                        <p:strVal val="visible"/>
                                      </p:to>
                                    </p:set>
                                    <p:anim calcmode="lin" valueType="num">
                                      <p:cBhvr additive="base">
                                        <p:cTn id="2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5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6" presetClass="entr" presetSubtype="0" fill="hold" nodeType="clickEffect">
                                  <p:stCondLst>
                                    <p:cond delay="0"/>
                                  </p:stCondLst>
                                  <p:childTnLst>
                                    <p:set>
                                      <p:cBhvr>
                                        <p:cTn id="262" dur="1" fill="hold">
                                          <p:stCondLst>
                                            <p:cond delay="0"/>
                                          </p:stCondLst>
                                        </p:cTn>
                                        <p:tgtEl>
                                          <p:spTgt spid="3">
                                            <p:txEl>
                                              <p:pRg st="9" end="9"/>
                                            </p:txEl>
                                          </p:spTgt>
                                        </p:tgtEl>
                                        <p:attrNameLst>
                                          <p:attrName>style.visibility</p:attrName>
                                        </p:attrNameLst>
                                      </p:cBhvr>
                                      <p:to>
                                        <p:strVal val="visible"/>
                                      </p:to>
                                    </p:set>
                                    <p:animEffect transition="in" filter="wipe(down)">
                                      <p:cBhvr>
                                        <p:cTn id="263" dur="580">
                                          <p:stCondLst>
                                            <p:cond delay="0"/>
                                          </p:stCondLst>
                                        </p:cTn>
                                        <p:tgtEl>
                                          <p:spTgt spid="3">
                                            <p:txEl>
                                              <p:pRg st="9" end="9"/>
                                            </p:txEl>
                                          </p:spTgt>
                                        </p:tgtEl>
                                      </p:cBhvr>
                                    </p:animEffect>
                                    <p:anim calcmode="lin" valueType="num">
                                      <p:cBhvr>
                                        <p:cTn id="264"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269" dur="26">
                                          <p:stCondLst>
                                            <p:cond delay="650"/>
                                          </p:stCondLst>
                                        </p:cTn>
                                        <p:tgtEl>
                                          <p:spTgt spid="3">
                                            <p:txEl>
                                              <p:pRg st="9" end="9"/>
                                            </p:txEl>
                                          </p:spTgt>
                                        </p:tgtEl>
                                      </p:cBhvr>
                                      <p:to x="100000" y="60000"/>
                                    </p:animScale>
                                    <p:animScale>
                                      <p:cBhvr>
                                        <p:cTn id="270" dur="166" decel="50000">
                                          <p:stCondLst>
                                            <p:cond delay="676"/>
                                          </p:stCondLst>
                                        </p:cTn>
                                        <p:tgtEl>
                                          <p:spTgt spid="3">
                                            <p:txEl>
                                              <p:pRg st="9" end="9"/>
                                            </p:txEl>
                                          </p:spTgt>
                                        </p:tgtEl>
                                      </p:cBhvr>
                                      <p:to x="100000" y="100000"/>
                                    </p:animScale>
                                    <p:animScale>
                                      <p:cBhvr>
                                        <p:cTn id="271" dur="26">
                                          <p:stCondLst>
                                            <p:cond delay="1312"/>
                                          </p:stCondLst>
                                        </p:cTn>
                                        <p:tgtEl>
                                          <p:spTgt spid="3">
                                            <p:txEl>
                                              <p:pRg st="9" end="9"/>
                                            </p:txEl>
                                          </p:spTgt>
                                        </p:tgtEl>
                                      </p:cBhvr>
                                      <p:to x="100000" y="80000"/>
                                    </p:animScale>
                                    <p:animScale>
                                      <p:cBhvr>
                                        <p:cTn id="272" dur="166" decel="50000">
                                          <p:stCondLst>
                                            <p:cond delay="1338"/>
                                          </p:stCondLst>
                                        </p:cTn>
                                        <p:tgtEl>
                                          <p:spTgt spid="3">
                                            <p:txEl>
                                              <p:pRg st="9" end="9"/>
                                            </p:txEl>
                                          </p:spTgt>
                                        </p:tgtEl>
                                      </p:cBhvr>
                                      <p:to x="100000" y="100000"/>
                                    </p:animScale>
                                    <p:animScale>
                                      <p:cBhvr>
                                        <p:cTn id="273" dur="26">
                                          <p:stCondLst>
                                            <p:cond delay="1642"/>
                                          </p:stCondLst>
                                        </p:cTn>
                                        <p:tgtEl>
                                          <p:spTgt spid="3">
                                            <p:txEl>
                                              <p:pRg st="9" end="9"/>
                                            </p:txEl>
                                          </p:spTgt>
                                        </p:tgtEl>
                                      </p:cBhvr>
                                      <p:to x="100000" y="90000"/>
                                    </p:animScale>
                                    <p:animScale>
                                      <p:cBhvr>
                                        <p:cTn id="274" dur="166" decel="50000">
                                          <p:stCondLst>
                                            <p:cond delay="1668"/>
                                          </p:stCondLst>
                                        </p:cTn>
                                        <p:tgtEl>
                                          <p:spTgt spid="3">
                                            <p:txEl>
                                              <p:pRg st="9" end="9"/>
                                            </p:txEl>
                                          </p:spTgt>
                                        </p:tgtEl>
                                      </p:cBhvr>
                                      <p:to x="100000" y="100000"/>
                                    </p:animScale>
                                    <p:animScale>
                                      <p:cBhvr>
                                        <p:cTn id="275" dur="26">
                                          <p:stCondLst>
                                            <p:cond delay="1808"/>
                                          </p:stCondLst>
                                        </p:cTn>
                                        <p:tgtEl>
                                          <p:spTgt spid="3">
                                            <p:txEl>
                                              <p:pRg st="9" end="9"/>
                                            </p:txEl>
                                          </p:spTgt>
                                        </p:tgtEl>
                                      </p:cBhvr>
                                      <p:to x="100000" y="95000"/>
                                    </p:animScale>
                                    <p:animScale>
                                      <p:cBhvr>
                                        <p:cTn id="276" dur="166" decel="50000">
                                          <p:stCondLst>
                                            <p:cond delay="1834"/>
                                          </p:stCondLst>
                                        </p:cTn>
                                        <p:tgtEl>
                                          <p:spTgt spid="3">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3" grpId="0"/>
      <p:bldP spid="15"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309519" cy="1005842"/>
          </a:xfrm>
        </p:spPr>
        <p:txBody>
          <a:bodyPr/>
          <a:lstStyle/>
          <a:p>
            <a:r>
              <a:rPr lang="en-US" sz="3600" b="1" dirty="0"/>
              <a:t>Properties of </a:t>
            </a:r>
            <a:r>
              <a:rPr lang="en-US" sz="3600" b="1" dirty="0" smtClean="0"/>
              <a:t>relations </a:t>
            </a:r>
            <a:r>
              <a:rPr lang="en-US" sz="3200" b="1" dirty="0"/>
              <a:t>contd.</a:t>
            </a:r>
            <a:endParaRPr lang="en-US" dirty="0"/>
          </a:p>
        </p:txBody>
      </p:sp>
      <p:sp>
        <p:nvSpPr>
          <p:cNvPr id="2" name="Slide Number Placeholder 1"/>
          <p:cNvSpPr>
            <a:spLocks noGrp="1"/>
          </p:cNvSpPr>
          <p:nvPr>
            <p:ph type="sldNum" sz="quarter" idx="14"/>
          </p:nvPr>
        </p:nvSpPr>
        <p:spPr>
          <a:xfrm>
            <a:off x="13640575" y="7334250"/>
            <a:ext cx="715505" cy="438150"/>
          </a:xfrm>
        </p:spPr>
        <p:txBody>
          <a:bodyPr/>
          <a:lstStyle/>
          <a:p>
            <a:pPr defTabSz="1097280"/>
            <a:fld id="{45A3C14A-F937-4231-B6F1-40B429FAFB2F}" type="slidenum">
              <a:rPr lang="en-NZ" smtClean="0">
                <a:solidFill>
                  <a:srgbClr val="000000"/>
                </a:solidFill>
              </a:rPr>
              <a:pPr defTabSz="1097280"/>
              <a:t>81</a:t>
            </a:fld>
            <a:endParaRPr lang="en-NZ" dirty="0">
              <a:solidFill>
                <a:srgbClr val="000000"/>
              </a:solidFill>
            </a:endParaRPr>
          </a:p>
        </p:txBody>
      </p:sp>
      <p:sp>
        <p:nvSpPr>
          <p:cNvPr id="3" name="Rectangle 2"/>
          <p:cNvSpPr/>
          <p:nvPr/>
        </p:nvSpPr>
        <p:spPr>
          <a:xfrm>
            <a:off x="1394073" y="1531233"/>
            <a:ext cx="12855327" cy="5555367"/>
          </a:xfrm>
          <a:prstGeom prst="rect">
            <a:avLst/>
          </a:prstGeom>
        </p:spPr>
        <p:txBody>
          <a:bodyPr wrap="square">
            <a:spAutoFit/>
          </a:bodyPr>
          <a:lstStyle/>
          <a:p>
            <a:pPr>
              <a:spcAft>
                <a:spcPts val="600"/>
              </a:spcAft>
            </a:pPr>
            <a:r>
              <a:rPr lang="en-US" sz="3200" dirty="0"/>
              <a:t>A relation R on a set A </a:t>
            </a:r>
            <a:r>
              <a:rPr lang="en-US" sz="3200" dirty="0" smtClean="0"/>
              <a:t> (R </a:t>
            </a:r>
            <a:r>
              <a:rPr lang="en-US" sz="3200" dirty="0" smtClean="0">
                <a:sym typeface="Symbol" panose="05050102010706020507" pitchFamily="18" charset="2"/>
              </a:rPr>
              <a:t> </a:t>
            </a:r>
            <a:r>
              <a:rPr lang="en-US" sz="3200" dirty="0" smtClean="0"/>
              <a:t>A x A) is </a:t>
            </a:r>
            <a:r>
              <a:rPr lang="en-US" sz="3200" dirty="0"/>
              <a:t>called </a:t>
            </a:r>
            <a:r>
              <a:rPr lang="en-US" sz="3200" dirty="0">
                <a:solidFill>
                  <a:srgbClr val="0000FF"/>
                </a:solidFill>
              </a:rPr>
              <a:t>transitive</a:t>
            </a:r>
            <a:r>
              <a:rPr lang="en-US" sz="3200" dirty="0"/>
              <a:t> </a:t>
            </a:r>
            <a:endParaRPr lang="en-US" sz="3200" dirty="0" smtClean="0"/>
          </a:p>
          <a:p>
            <a:pPr>
              <a:spcAft>
                <a:spcPts val="600"/>
              </a:spcAft>
            </a:pPr>
            <a:r>
              <a:rPr lang="en-US" sz="3200" dirty="0" smtClean="0"/>
              <a:t>if </a:t>
            </a:r>
            <a:r>
              <a:rPr lang="en-US" sz="3200" dirty="0"/>
              <a:t>whenever (a, b) ∈ R and (b, c) ∈ R, then (a, c) ∈ R, </a:t>
            </a:r>
            <a:r>
              <a:rPr lang="en-US" sz="3200" dirty="0" smtClean="0"/>
              <a:t>for </a:t>
            </a:r>
            <a:r>
              <a:rPr lang="en-US" sz="3200" dirty="0"/>
              <a:t>all a, b, c ∈ A</a:t>
            </a:r>
            <a:r>
              <a:rPr lang="en-US" sz="3200" dirty="0" smtClean="0"/>
              <a:t>.</a:t>
            </a:r>
          </a:p>
          <a:p>
            <a:pPr>
              <a:spcAft>
                <a:spcPts val="600"/>
              </a:spcAft>
            </a:pPr>
            <a:r>
              <a:rPr lang="en-IN" sz="3200" dirty="0" smtClean="0"/>
              <a:t> </a:t>
            </a:r>
            <a:r>
              <a:rPr lang="en-IN" sz="3200" dirty="0"/>
              <a:t>	</a:t>
            </a:r>
            <a:r>
              <a:rPr lang="pt-BR" sz="3200" dirty="0" smtClean="0"/>
              <a:t>i.e</a:t>
            </a:r>
            <a:r>
              <a:rPr lang="pt-BR" sz="3200" dirty="0"/>
              <a:t>., (a, b) ∈ </a:t>
            </a:r>
            <a:r>
              <a:rPr lang="pt-BR" sz="3200" dirty="0" smtClean="0"/>
              <a:t>R</a:t>
            </a:r>
          </a:p>
          <a:p>
            <a:pPr>
              <a:spcAft>
                <a:spcPts val="600"/>
              </a:spcAft>
            </a:pPr>
            <a:r>
              <a:rPr lang="en-IN" sz="3200" dirty="0" smtClean="0"/>
              <a:t>Ex 1) R</a:t>
            </a:r>
            <a:r>
              <a:rPr lang="en-IN" sz="3200" baseline="-25000" dirty="0" smtClean="0"/>
              <a:t>2</a:t>
            </a:r>
            <a:r>
              <a:rPr lang="en-IN" sz="3200" dirty="0" smtClean="0"/>
              <a:t> </a:t>
            </a:r>
            <a:r>
              <a:rPr lang="en-IN" sz="3200" dirty="0"/>
              <a:t>= {(1, 3</a:t>
            </a:r>
            <a:r>
              <a:rPr lang="en-IN" sz="3200" dirty="0" smtClean="0"/>
              <a:t>), (1, </a:t>
            </a:r>
            <a:r>
              <a:rPr lang="en-IN" sz="3200" dirty="0"/>
              <a:t>1</a:t>
            </a:r>
            <a:r>
              <a:rPr lang="en-IN" sz="3200" dirty="0" smtClean="0"/>
              <a:t>), (2, </a:t>
            </a:r>
            <a:r>
              <a:rPr lang="en-IN" sz="3200" dirty="0"/>
              <a:t>3</a:t>
            </a:r>
            <a:r>
              <a:rPr lang="en-IN" sz="3200" dirty="0" smtClean="0"/>
              <a:t>), (3, 1) }</a:t>
            </a:r>
            <a:endParaRPr lang="en-IN" sz="3200" dirty="0"/>
          </a:p>
          <a:p>
            <a:pPr>
              <a:spcAft>
                <a:spcPts val="600"/>
              </a:spcAft>
            </a:pPr>
            <a:r>
              <a:rPr lang="en-IN" sz="3200" dirty="0"/>
              <a:t>Here 	(1, 3</a:t>
            </a:r>
            <a:r>
              <a:rPr lang="en-IN" sz="3200" dirty="0" smtClean="0"/>
              <a:t>) </a:t>
            </a:r>
            <a:r>
              <a:rPr lang="en-IN" sz="3200" dirty="0">
                <a:sym typeface="Symbol" panose="05050102010706020507" pitchFamily="18" charset="2"/>
              </a:rPr>
              <a:t></a:t>
            </a:r>
            <a:r>
              <a:rPr lang="en-IN" sz="3200" dirty="0"/>
              <a:t> </a:t>
            </a:r>
            <a:r>
              <a:rPr lang="en-IN" sz="3200" dirty="0" smtClean="0"/>
              <a:t>R</a:t>
            </a:r>
            <a:r>
              <a:rPr lang="en-IN" sz="3200" baseline="-25000" dirty="0"/>
              <a:t>2</a:t>
            </a:r>
            <a:endParaRPr lang="en-IN" sz="3200" dirty="0"/>
          </a:p>
          <a:p>
            <a:pPr>
              <a:spcAft>
                <a:spcPts val="600"/>
              </a:spcAft>
            </a:pPr>
            <a:r>
              <a:rPr lang="en-IN" sz="3200" dirty="0"/>
              <a:t>	</a:t>
            </a:r>
            <a:r>
              <a:rPr lang="en-IN" sz="3200" dirty="0" smtClean="0"/>
              <a:t>(1, </a:t>
            </a:r>
            <a:r>
              <a:rPr lang="en-IN" sz="3200" dirty="0"/>
              <a:t>1</a:t>
            </a:r>
            <a:r>
              <a:rPr lang="en-IN" sz="3200" dirty="0" smtClean="0"/>
              <a:t>) </a:t>
            </a:r>
            <a:r>
              <a:rPr lang="en-IN" sz="3200" dirty="0">
                <a:sym typeface="Symbol" panose="05050102010706020507" pitchFamily="18" charset="2"/>
              </a:rPr>
              <a:t></a:t>
            </a:r>
            <a:r>
              <a:rPr lang="en-IN" sz="3200" dirty="0"/>
              <a:t> </a:t>
            </a:r>
            <a:r>
              <a:rPr lang="en-IN" sz="3200" dirty="0" smtClean="0"/>
              <a:t>R</a:t>
            </a:r>
            <a:r>
              <a:rPr lang="en-IN" sz="3200" baseline="-25000" dirty="0"/>
              <a:t>2</a:t>
            </a:r>
            <a:endParaRPr lang="en-IN" sz="3200" dirty="0"/>
          </a:p>
          <a:p>
            <a:pPr>
              <a:spcAft>
                <a:spcPts val="600"/>
              </a:spcAft>
            </a:pPr>
            <a:r>
              <a:rPr lang="en-IN" sz="3200" dirty="0"/>
              <a:t>	</a:t>
            </a:r>
            <a:r>
              <a:rPr lang="en-IN" sz="3200" dirty="0" smtClean="0"/>
              <a:t>(2, 3) </a:t>
            </a:r>
            <a:r>
              <a:rPr lang="en-IN" sz="3200" dirty="0">
                <a:sym typeface="Symbol" panose="05050102010706020507" pitchFamily="18" charset="2"/>
              </a:rPr>
              <a:t></a:t>
            </a:r>
            <a:r>
              <a:rPr lang="en-IN" sz="3200" dirty="0"/>
              <a:t> </a:t>
            </a:r>
            <a:r>
              <a:rPr lang="en-IN" sz="3200" dirty="0" smtClean="0"/>
              <a:t>R</a:t>
            </a:r>
            <a:r>
              <a:rPr lang="en-IN" sz="3200" baseline="-25000" dirty="0"/>
              <a:t>2</a:t>
            </a:r>
            <a:endParaRPr lang="en-IN" sz="3200" dirty="0"/>
          </a:p>
          <a:p>
            <a:r>
              <a:rPr lang="en-IN" sz="3200" dirty="0">
                <a:sym typeface="Symbol" panose="05050102010706020507" pitchFamily="18" charset="2"/>
              </a:rPr>
              <a:t> </a:t>
            </a:r>
            <a:r>
              <a:rPr lang="en-IN" sz="3200" dirty="0" smtClean="0">
                <a:sym typeface="Symbol" panose="05050102010706020507" pitchFamily="18" charset="2"/>
              </a:rPr>
              <a:t> one </a:t>
            </a:r>
            <a:r>
              <a:rPr lang="en-IN" sz="3200" dirty="0">
                <a:sym typeface="Symbol" panose="05050102010706020507" pitchFamily="18" charset="2"/>
              </a:rPr>
              <a:t>element does not satisfy then no need check reminder element 	</a:t>
            </a:r>
            <a:r>
              <a:rPr lang="en-IN" sz="3200" dirty="0" smtClean="0">
                <a:sym typeface="Symbol" panose="05050102010706020507" pitchFamily="18" charset="2"/>
              </a:rPr>
              <a:t>Clearly </a:t>
            </a:r>
            <a:r>
              <a:rPr lang="en-IN" sz="3200" dirty="0">
                <a:sym typeface="Symbol" panose="05050102010706020507" pitchFamily="18" charset="2"/>
              </a:rPr>
              <a:t> </a:t>
            </a:r>
            <a:r>
              <a:rPr lang="en-IN" sz="3200" dirty="0" smtClean="0">
                <a:sym typeface="Symbol" panose="05050102010706020507" pitchFamily="18" charset="2"/>
              </a:rPr>
              <a:t>a, b, c  </a:t>
            </a:r>
            <a:r>
              <a:rPr lang="en-IN" sz="3200" dirty="0">
                <a:sym typeface="Symbol" panose="05050102010706020507" pitchFamily="18" charset="2"/>
              </a:rPr>
              <a:t>A</a:t>
            </a:r>
          </a:p>
          <a:p>
            <a:pPr algn="ctr"/>
            <a:r>
              <a:rPr lang="en-IN" sz="3200" dirty="0">
                <a:sym typeface="Symbol" panose="05050102010706020507" pitchFamily="18" charset="2"/>
              </a:rPr>
              <a:t></a:t>
            </a:r>
            <a:r>
              <a:rPr lang="en-IN" sz="3200" dirty="0" smtClean="0"/>
              <a:t>R</a:t>
            </a:r>
            <a:r>
              <a:rPr lang="en-IN" sz="3200" baseline="-25000" dirty="0"/>
              <a:t>2</a:t>
            </a:r>
            <a:r>
              <a:rPr lang="en-IN" sz="3200" dirty="0" smtClean="0"/>
              <a:t> is </a:t>
            </a:r>
            <a:r>
              <a:rPr lang="en-US" sz="3200" dirty="0" smtClean="0">
                <a:solidFill>
                  <a:srgbClr val="0000FF"/>
                </a:solidFill>
              </a:rPr>
              <a:t>not transitive</a:t>
            </a:r>
            <a:endParaRPr lang="pt-BR" sz="3200" dirty="0"/>
          </a:p>
        </p:txBody>
      </p:sp>
      <p:sp>
        <p:nvSpPr>
          <p:cNvPr id="6" name="Rectangle 5"/>
          <p:cNvSpPr/>
          <p:nvPr/>
        </p:nvSpPr>
        <p:spPr>
          <a:xfrm>
            <a:off x="7663494" y="2650796"/>
            <a:ext cx="5653727"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(a, </a:t>
            </a:r>
            <a:r>
              <a:rPr lang="pt-BR" sz="3200" dirty="0">
                <a:solidFill>
                  <a:srgbClr val="0000FF"/>
                </a:solidFill>
              </a:rPr>
              <a:t>c</a:t>
            </a:r>
            <a:r>
              <a:rPr lang="pt-BR" sz="3200" dirty="0" smtClean="0">
                <a:solidFill>
                  <a:srgbClr val="0000FF"/>
                </a:solidFill>
              </a:rPr>
              <a:t>) </a:t>
            </a:r>
            <a:r>
              <a:rPr lang="pt-BR" sz="3200" dirty="0">
                <a:solidFill>
                  <a:srgbClr val="0000FF"/>
                </a:solidFill>
              </a:rPr>
              <a:t>∈ </a:t>
            </a:r>
            <a:r>
              <a:rPr lang="pt-BR" sz="3200" dirty="0" smtClean="0">
                <a:solidFill>
                  <a:srgbClr val="0000FF"/>
                </a:solidFill>
              </a:rPr>
              <a:t>R</a:t>
            </a:r>
            <a:r>
              <a:rPr lang="pt-BR" sz="3200" dirty="0" smtClean="0">
                <a:solidFill>
                  <a:srgbClr val="FF3399"/>
                </a:solidFill>
              </a:rPr>
              <a:t>, </a:t>
            </a:r>
            <a:r>
              <a:rPr lang="pt-BR" sz="3200" dirty="0"/>
              <a:t>for all a, </a:t>
            </a:r>
            <a:r>
              <a:rPr lang="pt-BR" sz="3200" dirty="0" smtClean="0"/>
              <a:t>b, c </a:t>
            </a:r>
            <a:r>
              <a:rPr lang="pt-BR" sz="3200" dirty="0"/>
              <a:t>∈ </a:t>
            </a:r>
            <a:r>
              <a:rPr lang="pt-BR" sz="3200" dirty="0" smtClean="0"/>
              <a:t>A</a:t>
            </a:r>
            <a:r>
              <a:rPr lang="pt-BR" sz="3200" dirty="0" smtClean="0">
                <a:solidFill>
                  <a:srgbClr val="FF3399"/>
                </a:solidFill>
              </a:rPr>
              <a:t> </a:t>
            </a:r>
            <a:endParaRPr lang="en-IN" sz="3200" dirty="0">
              <a:solidFill>
                <a:srgbClr val="FF3399"/>
              </a:solidFill>
            </a:endParaRPr>
          </a:p>
        </p:txBody>
      </p:sp>
      <p:sp>
        <p:nvSpPr>
          <p:cNvPr id="7" name="Rectangle 6"/>
          <p:cNvSpPr/>
          <p:nvPr/>
        </p:nvSpPr>
        <p:spPr>
          <a:xfrm>
            <a:off x="7118229" y="3820548"/>
            <a:ext cx="2656496"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(1, 1) </a:t>
            </a:r>
            <a:r>
              <a:rPr lang="pt-BR" sz="3200" dirty="0">
                <a:solidFill>
                  <a:srgbClr val="0000FF"/>
                </a:solidFill>
              </a:rPr>
              <a:t>∈ </a:t>
            </a:r>
            <a:r>
              <a:rPr lang="pt-BR" sz="3200" dirty="0" smtClean="0">
                <a:solidFill>
                  <a:srgbClr val="0000FF"/>
                </a:solidFill>
              </a:rPr>
              <a:t>R</a:t>
            </a:r>
            <a:r>
              <a:rPr lang="pt-BR" sz="3200" baseline="-25000" dirty="0">
                <a:solidFill>
                  <a:srgbClr val="0000FF"/>
                </a:solidFill>
              </a:rPr>
              <a:t>2</a:t>
            </a:r>
            <a:r>
              <a:rPr lang="pt-BR" sz="3200" dirty="0" smtClean="0">
                <a:solidFill>
                  <a:srgbClr val="0000FF"/>
                </a:solidFill>
              </a:rPr>
              <a:t> </a:t>
            </a:r>
            <a:endParaRPr lang="en-IN" sz="3200" dirty="0">
              <a:solidFill>
                <a:srgbClr val="0000FF"/>
              </a:solidFill>
            </a:endParaRPr>
          </a:p>
        </p:txBody>
      </p:sp>
      <p:sp>
        <p:nvSpPr>
          <p:cNvPr id="5" name="Rectangle 4"/>
          <p:cNvSpPr/>
          <p:nvPr/>
        </p:nvSpPr>
        <p:spPr>
          <a:xfrm>
            <a:off x="5413837" y="2666563"/>
            <a:ext cx="2400016" cy="584775"/>
          </a:xfrm>
          <a:prstGeom prst="rect">
            <a:avLst/>
          </a:prstGeom>
        </p:spPr>
        <p:txBody>
          <a:bodyPr wrap="none">
            <a:spAutoFit/>
          </a:bodyPr>
          <a:lstStyle/>
          <a:p>
            <a:r>
              <a:rPr lang="en-IN" sz="3200" dirty="0"/>
              <a:t>&amp; (b, c) ∈ R </a:t>
            </a:r>
          </a:p>
        </p:txBody>
      </p:sp>
      <p:sp>
        <p:nvSpPr>
          <p:cNvPr id="10" name="Rectangle 9"/>
          <p:cNvSpPr/>
          <p:nvPr/>
        </p:nvSpPr>
        <p:spPr>
          <a:xfrm>
            <a:off x="5977881" y="2723573"/>
            <a:ext cx="298480" cy="584775"/>
          </a:xfrm>
          <a:prstGeom prst="rect">
            <a:avLst/>
          </a:prstGeom>
        </p:spPr>
        <p:txBody>
          <a:bodyPr wrap="none">
            <a:spAutoFit/>
          </a:bodyPr>
          <a:lstStyle/>
          <a:p>
            <a:r>
              <a:rPr lang="en-US" sz="3200" dirty="0" smtClean="0">
                <a:solidFill>
                  <a:srgbClr val="FF3300"/>
                </a:solidFill>
              </a:rPr>
              <a:t>/</a:t>
            </a:r>
            <a:endParaRPr lang="en-IN" sz="3200" dirty="0"/>
          </a:p>
        </p:txBody>
      </p:sp>
      <p:sp>
        <p:nvSpPr>
          <p:cNvPr id="11" name="Rectangle 10"/>
          <p:cNvSpPr/>
          <p:nvPr/>
        </p:nvSpPr>
        <p:spPr>
          <a:xfrm>
            <a:off x="4096830" y="2698095"/>
            <a:ext cx="298480" cy="584775"/>
          </a:xfrm>
          <a:prstGeom prst="rect">
            <a:avLst/>
          </a:prstGeom>
        </p:spPr>
        <p:txBody>
          <a:bodyPr wrap="none">
            <a:spAutoFit/>
          </a:bodyPr>
          <a:lstStyle/>
          <a:p>
            <a:r>
              <a:rPr lang="en-US" sz="3200" dirty="0" smtClean="0">
                <a:solidFill>
                  <a:srgbClr val="FF3300"/>
                </a:solidFill>
              </a:rPr>
              <a:t>/</a:t>
            </a:r>
            <a:endParaRPr lang="en-IN" sz="3200" dirty="0"/>
          </a:p>
        </p:txBody>
      </p:sp>
      <p:sp>
        <p:nvSpPr>
          <p:cNvPr id="12" name="Rectangle 11"/>
          <p:cNvSpPr/>
          <p:nvPr/>
        </p:nvSpPr>
        <p:spPr>
          <a:xfrm>
            <a:off x="4691694" y="3822348"/>
            <a:ext cx="2574744" cy="584775"/>
          </a:xfrm>
          <a:prstGeom prst="rect">
            <a:avLst/>
          </a:prstGeom>
        </p:spPr>
        <p:txBody>
          <a:bodyPr wrap="none">
            <a:spAutoFit/>
          </a:bodyPr>
          <a:lstStyle/>
          <a:p>
            <a:r>
              <a:rPr lang="pt-BR" sz="3200" dirty="0" smtClean="0"/>
              <a:t>&amp; (3, 1) </a:t>
            </a:r>
            <a:r>
              <a:rPr lang="pt-BR" sz="3200" dirty="0"/>
              <a:t>∈ </a:t>
            </a:r>
            <a:r>
              <a:rPr lang="pt-BR" sz="3200" dirty="0" smtClean="0"/>
              <a:t>R</a:t>
            </a:r>
            <a:r>
              <a:rPr lang="pt-BR" sz="3200" baseline="-25000" dirty="0"/>
              <a:t>2</a:t>
            </a:r>
            <a:r>
              <a:rPr lang="pt-BR" sz="3200" dirty="0" smtClean="0"/>
              <a:t> </a:t>
            </a:r>
            <a:endParaRPr lang="en-IN" sz="3200" dirty="0"/>
          </a:p>
        </p:txBody>
      </p:sp>
      <p:sp>
        <p:nvSpPr>
          <p:cNvPr id="13" name="Rectangle 12"/>
          <p:cNvSpPr/>
          <p:nvPr/>
        </p:nvSpPr>
        <p:spPr>
          <a:xfrm>
            <a:off x="7133995" y="4401246"/>
            <a:ext cx="2656496"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(1, 3) </a:t>
            </a:r>
            <a:r>
              <a:rPr lang="pt-BR" sz="3200" dirty="0">
                <a:solidFill>
                  <a:srgbClr val="0000FF"/>
                </a:solidFill>
              </a:rPr>
              <a:t>∈ </a:t>
            </a:r>
            <a:r>
              <a:rPr lang="pt-BR" sz="3200" dirty="0" smtClean="0">
                <a:solidFill>
                  <a:srgbClr val="0000FF"/>
                </a:solidFill>
              </a:rPr>
              <a:t>R</a:t>
            </a:r>
            <a:r>
              <a:rPr lang="pt-BR" sz="3200" baseline="-25000" dirty="0">
                <a:solidFill>
                  <a:srgbClr val="0000FF"/>
                </a:solidFill>
              </a:rPr>
              <a:t>2</a:t>
            </a:r>
            <a:r>
              <a:rPr lang="pt-BR" sz="3200" dirty="0" smtClean="0">
                <a:solidFill>
                  <a:srgbClr val="0000FF"/>
                </a:solidFill>
              </a:rPr>
              <a:t> </a:t>
            </a:r>
            <a:endParaRPr lang="en-IN" sz="3200" dirty="0">
              <a:solidFill>
                <a:srgbClr val="0000FF"/>
              </a:solidFill>
            </a:endParaRPr>
          </a:p>
        </p:txBody>
      </p:sp>
      <p:sp>
        <p:nvSpPr>
          <p:cNvPr id="14" name="Rectangle 13"/>
          <p:cNvSpPr/>
          <p:nvPr/>
        </p:nvSpPr>
        <p:spPr>
          <a:xfrm>
            <a:off x="4707460" y="4403046"/>
            <a:ext cx="2574744" cy="584775"/>
          </a:xfrm>
          <a:prstGeom prst="rect">
            <a:avLst/>
          </a:prstGeom>
        </p:spPr>
        <p:txBody>
          <a:bodyPr wrap="none">
            <a:spAutoFit/>
          </a:bodyPr>
          <a:lstStyle/>
          <a:p>
            <a:r>
              <a:rPr lang="pt-BR" sz="3200" dirty="0" smtClean="0"/>
              <a:t>&amp; (1, 3) ∈ R</a:t>
            </a:r>
            <a:r>
              <a:rPr lang="pt-BR" sz="3200" baseline="-25000" dirty="0" smtClean="0"/>
              <a:t>2</a:t>
            </a:r>
            <a:r>
              <a:rPr lang="pt-BR" sz="3200" dirty="0" smtClean="0"/>
              <a:t> </a:t>
            </a:r>
            <a:endParaRPr lang="en-IN" sz="3200" dirty="0"/>
          </a:p>
        </p:txBody>
      </p:sp>
      <p:sp>
        <p:nvSpPr>
          <p:cNvPr id="15" name="Rectangle 14"/>
          <p:cNvSpPr/>
          <p:nvPr/>
        </p:nvSpPr>
        <p:spPr>
          <a:xfrm>
            <a:off x="7149761" y="4963548"/>
            <a:ext cx="2693366"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(2, 1) </a:t>
            </a:r>
            <a:r>
              <a:rPr lang="pt-BR" sz="3200" dirty="0" smtClean="0">
                <a:solidFill>
                  <a:srgbClr val="0000FF"/>
                </a:solidFill>
                <a:sym typeface="Symbol" panose="05050102010706020507" pitchFamily="18" charset="2"/>
              </a:rPr>
              <a:t></a:t>
            </a:r>
            <a:r>
              <a:rPr lang="pt-BR" sz="3200" dirty="0">
                <a:solidFill>
                  <a:srgbClr val="0000FF"/>
                </a:solidFill>
                <a:sym typeface="Symbol" panose="05050102010706020507" pitchFamily="18" charset="2"/>
              </a:rPr>
              <a:t> </a:t>
            </a:r>
            <a:r>
              <a:rPr lang="pt-BR" sz="3200" dirty="0" smtClean="0">
                <a:solidFill>
                  <a:srgbClr val="0000FF"/>
                </a:solidFill>
              </a:rPr>
              <a:t>R</a:t>
            </a:r>
            <a:r>
              <a:rPr lang="pt-BR" sz="3200" baseline="-25000" dirty="0" smtClean="0">
                <a:solidFill>
                  <a:srgbClr val="0000FF"/>
                </a:solidFill>
              </a:rPr>
              <a:t>2</a:t>
            </a:r>
            <a:r>
              <a:rPr lang="pt-BR" sz="3200" dirty="0" smtClean="0">
                <a:solidFill>
                  <a:srgbClr val="0000FF"/>
                </a:solidFill>
              </a:rPr>
              <a:t> </a:t>
            </a:r>
            <a:endParaRPr lang="en-IN" sz="3200" dirty="0">
              <a:solidFill>
                <a:srgbClr val="0000FF"/>
              </a:solidFill>
            </a:endParaRPr>
          </a:p>
        </p:txBody>
      </p:sp>
      <p:sp>
        <p:nvSpPr>
          <p:cNvPr id="16" name="Rectangle 15"/>
          <p:cNvSpPr/>
          <p:nvPr/>
        </p:nvSpPr>
        <p:spPr>
          <a:xfrm>
            <a:off x="4723226" y="4965348"/>
            <a:ext cx="2574744" cy="584775"/>
          </a:xfrm>
          <a:prstGeom prst="rect">
            <a:avLst/>
          </a:prstGeom>
        </p:spPr>
        <p:txBody>
          <a:bodyPr wrap="none">
            <a:spAutoFit/>
          </a:bodyPr>
          <a:lstStyle/>
          <a:p>
            <a:r>
              <a:rPr lang="pt-BR" sz="3200" dirty="0" smtClean="0"/>
              <a:t>&amp; (3, 1) </a:t>
            </a:r>
            <a:r>
              <a:rPr lang="pt-BR" sz="3200" dirty="0"/>
              <a:t>∈ </a:t>
            </a:r>
            <a:r>
              <a:rPr lang="pt-BR" sz="3200" dirty="0" smtClean="0"/>
              <a:t>R</a:t>
            </a:r>
            <a:r>
              <a:rPr lang="pt-BR" sz="3200" baseline="-25000" dirty="0"/>
              <a:t>2</a:t>
            </a:r>
            <a:r>
              <a:rPr lang="pt-BR" sz="3200" dirty="0" smtClean="0"/>
              <a:t> </a:t>
            </a:r>
            <a:endParaRPr lang="en-IN" sz="3200" dirty="0"/>
          </a:p>
        </p:txBody>
      </p:sp>
    </p:spTree>
    <p:extLst>
      <p:ext uri="{BB962C8B-B14F-4D97-AF65-F5344CB8AC3E}">
        <p14:creationId xmlns:p14="http://schemas.microsoft.com/office/powerpoint/2010/main" val="399014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down)">
                                      <p:cBhvr>
                                        <p:cTn id="13" dur="580">
                                          <p:stCondLst>
                                            <p:cond delay="0"/>
                                          </p:stCondLst>
                                        </p:cTn>
                                        <p:tgtEl>
                                          <p:spTgt spid="5">
                                            <p:txEl>
                                              <p:pRg st="0" end="0"/>
                                            </p:txEl>
                                          </p:spTgt>
                                        </p:tgtEl>
                                      </p:cBhvr>
                                    </p:animEffect>
                                    <p:anim calcmode="lin" valueType="num">
                                      <p:cBhvr>
                                        <p:cTn id="14"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xEl>
                                              <p:pRg st="0" end="0"/>
                                            </p:txEl>
                                          </p:spTgt>
                                        </p:tgtEl>
                                      </p:cBhvr>
                                      <p:to x="100000" y="60000"/>
                                    </p:animScale>
                                    <p:animScale>
                                      <p:cBhvr>
                                        <p:cTn id="20" dur="166" decel="50000">
                                          <p:stCondLst>
                                            <p:cond delay="676"/>
                                          </p:stCondLst>
                                        </p:cTn>
                                        <p:tgtEl>
                                          <p:spTgt spid="5">
                                            <p:txEl>
                                              <p:pRg st="0" end="0"/>
                                            </p:txEl>
                                          </p:spTgt>
                                        </p:tgtEl>
                                      </p:cBhvr>
                                      <p:to x="100000" y="100000"/>
                                    </p:animScale>
                                    <p:animScale>
                                      <p:cBhvr>
                                        <p:cTn id="21" dur="26">
                                          <p:stCondLst>
                                            <p:cond delay="1312"/>
                                          </p:stCondLst>
                                        </p:cTn>
                                        <p:tgtEl>
                                          <p:spTgt spid="5">
                                            <p:txEl>
                                              <p:pRg st="0" end="0"/>
                                            </p:txEl>
                                          </p:spTgt>
                                        </p:tgtEl>
                                      </p:cBhvr>
                                      <p:to x="100000" y="80000"/>
                                    </p:animScale>
                                    <p:animScale>
                                      <p:cBhvr>
                                        <p:cTn id="22" dur="166" decel="50000">
                                          <p:stCondLst>
                                            <p:cond delay="1338"/>
                                          </p:stCondLst>
                                        </p:cTn>
                                        <p:tgtEl>
                                          <p:spTgt spid="5">
                                            <p:txEl>
                                              <p:pRg st="0" end="0"/>
                                            </p:txEl>
                                          </p:spTgt>
                                        </p:tgtEl>
                                      </p:cBhvr>
                                      <p:to x="100000" y="100000"/>
                                    </p:animScale>
                                    <p:animScale>
                                      <p:cBhvr>
                                        <p:cTn id="23" dur="26">
                                          <p:stCondLst>
                                            <p:cond delay="1642"/>
                                          </p:stCondLst>
                                        </p:cTn>
                                        <p:tgtEl>
                                          <p:spTgt spid="5">
                                            <p:txEl>
                                              <p:pRg st="0" end="0"/>
                                            </p:txEl>
                                          </p:spTgt>
                                        </p:tgtEl>
                                      </p:cBhvr>
                                      <p:to x="100000" y="90000"/>
                                    </p:animScale>
                                    <p:animScale>
                                      <p:cBhvr>
                                        <p:cTn id="24" dur="166" decel="50000">
                                          <p:stCondLst>
                                            <p:cond delay="1668"/>
                                          </p:stCondLst>
                                        </p:cTn>
                                        <p:tgtEl>
                                          <p:spTgt spid="5">
                                            <p:txEl>
                                              <p:pRg st="0" end="0"/>
                                            </p:txEl>
                                          </p:spTgt>
                                        </p:tgtEl>
                                      </p:cBhvr>
                                      <p:to x="100000" y="100000"/>
                                    </p:animScale>
                                    <p:animScale>
                                      <p:cBhvr>
                                        <p:cTn id="25" dur="26">
                                          <p:stCondLst>
                                            <p:cond delay="1808"/>
                                          </p:stCondLst>
                                        </p:cTn>
                                        <p:tgtEl>
                                          <p:spTgt spid="5">
                                            <p:txEl>
                                              <p:pRg st="0" end="0"/>
                                            </p:txEl>
                                          </p:spTgt>
                                        </p:tgtEl>
                                      </p:cBhvr>
                                      <p:to x="100000" y="95000"/>
                                    </p:animScale>
                                    <p:animScale>
                                      <p:cBhvr>
                                        <p:cTn id="26" dur="166" decel="50000">
                                          <p:stCondLst>
                                            <p:cond delay="1834"/>
                                          </p:stCondLst>
                                        </p:cTn>
                                        <p:tgtEl>
                                          <p:spTgt spid="5">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80">
                                          <p:stCondLst>
                                            <p:cond delay="0"/>
                                          </p:stCondLst>
                                        </p:cTn>
                                        <p:tgtEl>
                                          <p:spTgt spid="11"/>
                                        </p:tgtEl>
                                      </p:cBhvr>
                                    </p:animEffect>
                                    <p:anim calcmode="lin" valueType="num">
                                      <p:cBhvr>
                                        <p:cTn id="3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7" dur="26">
                                          <p:stCondLst>
                                            <p:cond delay="650"/>
                                          </p:stCondLst>
                                        </p:cTn>
                                        <p:tgtEl>
                                          <p:spTgt spid="11"/>
                                        </p:tgtEl>
                                      </p:cBhvr>
                                      <p:to x="100000" y="60000"/>
                                    </p:animScale>
                                    <p:animScale>
                                      <p:cBhvr>
                                        <p:cTn id="38" dur="166" decel="50000">
                                          <p:stCondLst>
                                            <p:cond delay="676"/>
                                          </p:stCondLst>
                                        </p:cTn>
                                        <p:tgtEl>
                                          <p:spTgt spid="11"/>
                                        </p:tgtEl>
                                      </p:cBhvr>
                                      <p:to x="100000" y="100000"/>
                                    </p:animScale>
                                    <p:animScale>
                                      <p:cBhvr>
                                        <p:cTn id="39" dur="26">
                                          <p:stCondLst>
                                            <p:cond delay="1312"/>
                                          </p:stCondLst>
                                        </p:cTn>
                                        <p:tgtEl>
                                          <p:spTgt spid="11"/>
                                        </p:tgtEl>
                                      </p:cBhvr>
                                      <p:to x="100000" y="80000"/>
                                    </p:animScale>
                                    <p:animScale>
                                      <p:cBhvr>
                                        <p:cTn id="40" dur="166" decel="50000">
                                          <p:stCondLst>
                                            <p:cond delay="1338"/>
                                          </p:stCondLst>
                                        </p:cTn>
                                        <p:tgtEl>
                                          <p:spTgt spid="11"/>
                                        </p:tgtEl>
                                      </p:cBhvr>
                                      <p:to x="100000" y="100000"/>
                                    </p:animScale>
                                    <p:animScale>
                                      <p:cBhvr>
                                        <p:cTn id="41" dur="26">
                                          <p:stCondLst>
                                            <p:cond delay="1642"/>
                                          </p:stCondLst>
                                        </p:cTn>
                                        <p:tgtEl>
                                          <p:spTgt spid="11"/>
                                        </p:tgtEl>
                                      </p:cBhvr>
                                      <p:to x="100000" y="90000"/>
                                    </p:animScale>
                                    <p:animScale>
                                      <p:cBhvr>
                                        <p:cTn id="42" dur="166" decel="50000">
                                          <p:stCondLst>
                                            <p:cond delay="1668"/>
                                          </p:stCondLst>
                                        </p:cTn>
                                        <p:tgtEl>
                                          <p:spTgt spid="11"/>
                                        </p:tgtEl>
                                      </p:cBhvr>
                                      <p:to x="100000" y="100000"/>
                                    </p:animScale>
                                    <p:animScale>
                                      <p:cBhvr>
                                        <p:cTn id="43" dur="26">
                                          <p:stCondLst>
                                            <p:cond delay="1808"/>
                                          </p:stCondLst>
                                        </p:cTn>
                                        <p:tgtEl>
                                          <p:spTgt spid="11"/>
                                        </p:tgtEl>
                                      </p:cBhvr>
                                      <p:to x="100000" y="95000"/>
                                    </p:animScale>
                                    <p:animScale>
                                      <p:cBhvr>
                                        <p:cTn id="44" dur="166" decel="50000">
                                          <p:stCondLst>
                                            <p:cond delay="1834"/>
                                          </p:stCondLst>
                                        </p:cTn>
                                        <p:tgtEl>
                                          <p:spTgt spid="11"/>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80">
                                          <p:stCondLst>
                                            <p:cond delay="0"/>
                                          </p:stCondLst>
                                        </p:cTn>
                                        <p:tgtEl>
                                          <p:spTgt spid="10"/>
                                        </p:tgtEl>
                                      </p:cBhvr>
                                    </p:animEffect>
                                    <p:anim calcmode="lin" valueType="num">
                                      <p:cBhvr>
                                        <p:cTn id="4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53" dur="26">
                                          <p:stCondLst>
                                            <p:cond delay="650"/>
                                          </p:stCondLst>
                                        </p:cTn>
                                        <p:tgtEl>
                                          <p:spTgt spid="10"/>
                                        </p:tgtEl>
                                      </p:cBhvr>
                                      <p:to x="100000" y="60000"/>
                                    </p:animScale>
                                    <p:animScale>
                                      <p:cBhvr>
                                        <p:cTn id="54" dur="166" decel="50000">
                                          <p:stCondLst>
                                            <p:cond delay="676"/>
                                          </p:stCondLst>
                                        </p:cTn>
                                        <p:tgtEl>
                                          <p:spTgt spid="10"/>
                                        </p:tgtEl>
                                      </p:cBhvr>
                                      <p:to x="100000" y="100000"/>
                                    </p:animScale>
                                    <p:animScale>
                                      <p:cBhvr>
                                        <p:cTn id="55" dur="26">
                                          <p:stCondLst>
                                            <p:cond delay="1312"/>
                                          </p:stCondLst>
                                        </p:cTn>
                                        <p:tgtEl>
                                          <p:spTgt spid="10"/>
                                        </p:tgtEl>
                                      </p:cBhvr>
                                      <p:to x="100000" y="80000"/>
                                    </p:animScale>
                                    <p:animScale>
                                      <p:cBhvr>
                                        <p:cTn id="56" dur="166" decel="50000">
                                          <p:stCondLst>
                                            <p:cond delay="1338"/>
                                          </p:stCondLst>
                                        </p:cTn>
                                        <p:tgtEl>
                                          <p:spTgt spid="10"/>
                                        </p:tgtEl>
                                      </p:cBhvr>
                                      <p:to x="100000" y="100000"/>
                                    </p:animScale>
                                    <p:animScale>
                                      <p:cBhvr>
                                        <p:cTn id="57" dur="26">
                                          <p:stCondLst>
                                            <p:cond delay="1642"/>
                                          </p:stCondLst>
                                        </p:cTn>
                                        <p:tgtEl>
                                          <p:spTgt spid="10"/>
                                        </p:tgtEl>
                                      </p:cBhvr>
                                      <p:to x="100000" y="90000"/>
                                    </p:animScale>
                                    <p:animScale>
                                      <p:cBhvr>
                                        <p:cTn id="58" dur="166" decel="50000">
                                          <p:stCondLst>
                                            <p:cond delay="1668"/>
                                          </p:stCondLst>
                                        </p:cTn>
                                        <p:tgtEl>
                                          <p:spTgt spid="10"/>
                                        </p:tgtEl>
                                      </p:cBhvr>
                                      <p:to x="100000" y="100000"/>
                                    </p:animScale>
                                    <p:animScale>
                                      <p:cBhvr>
                                        <p:cTn id="59" dur="26">
                                          <p:stCondLst>
                                            <p:cond delay="1808"/>
                                          </p:stCondLst>
                                        </p:cTn>
                                        <p:tgtEl>
                                          <p:spTgt spid="10"/>
                                        </p:tgtEl>
                                      </p:cBhvr>
                                      <p:to x="100000" y="95000"/>
                                    </p:animScale>
                                    <p:animScale>
                                      <p:cBhvr>
                                        <p:cTn id="60" dur="166" decel="50000">
                                          <p:stCondLst>
                                            <p:cond delay="1834"/>
                                          </p:stCondLst>
                                        </p:cTn>
                                        <p:tgtEl>
                                          <p:spTgt spid="10"/>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nodeType="click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Effect transition="in" filter="wipe(down)">
                                      <p:cBhvr>
                                        <p:cTn id="65" dur="580">
                                          <p:stCondLst>
                                            <p:cond delay="0"/>
                                          </p:stCondLst>
                                        </p:cTn>
                                        <p:tgtEl>
                                          <p:spTgt spid="6">
                                            <p:txEl>
                                              <p:pRg st="0" end="0"/>
                                            </p:txEl>
                                          </p:spTgt>
                                        </p:tgtEl>
                                      </p:cBhvr>
                                    </p:animEffect>
                                    <p:anim calcmode="lin" valueType="num">
                                      <p:cBhvr>
                                        <p:cTn id="66"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6">
                                            <p:txEl>
                                              <p:pRg st="0" end="0"/>
                                            </p:txEl>
                                          </p:spTgt>
                                        </p:tgtEl>
                                      </p:cBhvr>
                                      <p:to x="100000" y="60000"/>
                                    </p:animScale>
                                    <p:animScale>
                                      <p:cBhvr>
                                        <p:cTn id="72" dur="166" decel="50000">
                                          <p:stCondLst>
                                            <p:cond delay="676"/>
                                          </p:stCondLst>
                                        </p:cTn>
                                        <p:tgtEl>
                                          <p:spTgt spid="6">
                                            <p:txEl>
                                              <p:pRg st="0" end="0"/>
                                            </p:txEl>
                                          </p:spTgt>
                                        </p:tgtEl>
                                      </p:cBhvr>
                                      <p:to x="100000" y="100000"/>
                                    </p:animScale>
                                    <p:animScale>
                                      <p:cBhvr>
                                        <p:cTn id="73" dur="26">
                                          <p:stCondLst>
                                            <p:cond delay="1312"/>
                                          </p:stCondLst>
                                        </p:cTn>
                                        <p:tgtEl>
                                          <p:spTgt spid="6">
                                            <p:txEl>
                                              <p:pRg st="0" end="0"/>
                                            </p:txEl>
                                          </p:spTgt>
                                        </p:tgtEl>
                                      </p:cBhvr>
                                      <p:to x="100000" y="80000"/>
                                    </p:animScale>
                                    <p:animScale>
                                      <p:cBhvr>
                                        <p:cTn id="74" dur="166" decel="50000">
                                          <p:stCondLst>
                                            <p:cond delay="1338"/>
                                          </p:stCondLst>
                                        </p:cTn>
                                        <p:tgtEl>
                                          <p:spTgt spid="6">
                                            <p:txEl>
                                              <p:pRg st="0" end="0"/>
                                            </p:txEl>
                                          </p:spTgt>
                                        </p:tgtEl>
                                      </p:cBhvr>
                                      <p:to x="100000" y="100000"/>
                                    </p:animScale>
                                    <p:animScale>
                                      <p:cBhvr>
                                        <p:cTn id="75" dur="26">
                                          <p:stCondLst>
                                            <p:cond delay="1642"/>
                                          </p:stCondLst>
                                        </p:cTn>
                                        <p:tgtEl>
                                          <p:spTgt spid="6">
                                            <p:txEl>
                                              <p:pRg st="0" end="0"/>
                                            </p:txEl>
                                          </p:spTgt>
                                        </p:tgtEl>
                                      </p:cBhvr>
                                      <p:to x="100000" y="90000"/>
                                    </p:animScale>
                                    <p:animScale>
                                      <p:cBhvr>
                                        <p:cTn id="76" dur="166" decel="50000">
                                          <p:stCondLst>
                                            <p:cond delay="1668"/>
                                          </p:stCondLst>
                                        </p:cTn>
                                        <p:tgtEl>
                                          <p:spTgt spid="6">
                                            <p:txEl>
                                              <p:pRg st="0" end="0"/>
                                            </p:txEl>
                                          </p:spTgt>
                                        </p:tgtEl>
                                      </p:cBhvr>
                                      <p:to x="100000" y="100000"/>
                                    </p:animScale>
                                    <p:animScale>
                                      <p:cBhvr>
                                        <p:cTn id="77" dur="26">
                                          <p:stCondLst>
                                            <p:cond delay="1808"/>
                                          </p:stCondLst>
                                        </p:cTn>
                                        <p:tgtEl>
                                          <p:spTgt spid="6">
                                            <p:txEl>
                                              <p:pRg st="0" end="0"/>
                                            </p:txEl>
                                          </p:spTgt>
                                        </p:tgtEl>
                                      </p:cBhvr>
                                      <p:to x="100000" y="95000"/>
                                    </p:animScale>
                                    <p:animScale>
                                      <p:cBhvr>
                                        <p:cTn id="78" dur="166" decel="50000">
                                          <p:stCondLst>
                                            <p:cond delay="1834"/>
                                          </p:stCondLst>
                                        </p:cTn>
                                        <p:tgtEl>
                                          <p:spTgt spid="6">
                                            <p:txEl>
                                              <p:pRg st="0" end="0"/>
                                            </p:txEl>
                                          </p:spTgt>
                                        </p:tgtEl>
                                      </p:cBhvr>
                                      <p:to x="100000" y="100000"/>
                                    </p:animScale>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anim calcmode="lin" valueType="num">
                                      <p:cBhvr additive="base">
                                        <p:cTn id="8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4" end="4"/>
                                            </p:txEl>
                                          </p:spTgt>
                                        </p:tgtEl>
                                        <p:attrNameLst>
                                          <p:attrName>style.visibility</p:attrName>
                                        </p:attrNameLst>
                                      </p:cBhvr>
                                      <p:to>
                                        <p:strVal val="visible"/>
                                      </p:to>
                                    </p:set>
                                    <p:anim calcmode="lin" valueType="num">
                                      <p:cBhvr additive="base">
                                        <p:cTn id="8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nodeType="clickEffect">
                                  <p:stCondLst>
                                    <p:cond delay="0"/>
                                  </p:stCondLst>
                                  <p:childTnLst>
                                    <p:set>
                                      <p:cBhvr>
                                        <p:cTn id="94" dur="1" fill="hold">
                                          <p:stCondLst>
                                            <p:cond delay="0"/>
                                          </p:stCondLst>
                                        </p:cTn>
                                        <p:tgtEl>
                                          <p:spTgt spid="12">
                                            <p:txEl>
                                              <p:pRg st="0" end="0"/>
                                            </p:txEl>
                                          </p:spTgt>
                                        </p:tgtEl>
                                        <p:attrNameLst>
                                          <p:attrName>style.visibility</p:attrName>
                                        </p:attrNameLst>
                                      </p:cBhvr>
                                      <p:to>
                                        <p:strVal val="visible"/>
                                      </p:to>
                                    </p:set>
                                    <p:animEffect transition="in" filter="wipe(down)">
                                      <p:cBhvr>
                                        <p:cTn id="95" dur="580">
                                          <p:stCondLst>
                                            <p:cond delay="0"/>
                                          </p:stCondLst>
                                        </p:cTn>
                                        <p:tgtEl>
                                          <p:spTgt spid="12">
                                            <p:txEl>
                                              <p:pRg st="0" end="0"/>
                                            </p:txEl>
                                          </p:spTgt>
                                        </p:tgtEl>
                                      </p:cBhvr>
                                    </p:animEffect>
                                    <p:anim calcmode="lin" valueType="num">
                                      <p:cBhvr>
                                        <p:cTn id="96"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01" dur="26">
                                          <p:stCondLst>
                                            <p:cond delay="650"/>
                                          </p:stCondLst>
                                        </p:cTn>
                                        <p:tgtEl>
                                          <p:spTgt spid="12">
                                            <p:txEl>
                                              <p:pRg st="0" end="0"/>
                                            </p:txEl>
                                          </p:spTgt>
                                        </p:tgtEl>
                                      </p:cBhvr>
                                      <p:to x="100000" y="60000"/>
                                    </p:animScale>
                                    <p:animScale>
                                      <p:cBhvr>
                                        <p:cTn id="102" dur="166" decel="50000">
                                          <p:stCondLst>
                                            <p:cond delay="676"/>
                                          </p:stCondLst>
                                        </p:cTn>
                                        <p:tgtEl>
                                          <p:spTgt spid="12">
                                            <p:txEl>
                                              <p:pRg st="0" end="0"/>
                                            </p:txEl>
                                          </p:spTgt>
                                        </p:tgtEl>
                                      </p:cBhvr>
                                      <p:to x="100000" y="100000"/>
                                    </p:animScale>
                                    <p:animScale>
                                      <p:cBhvr>
                                        <p:cTn id="103" dur="26">
                                          <p:stCondLst>
                                            <p:cond delay="1312"/>
                                          </p:stCondLst>
                                        </p:cTn>
                                        <p:tgtEl>
                                          <p:spTgt spid="12">
                                            <p:txEl>
                                              <p:pRg st="0" end="0"/>
                                            </p:txEl>
                                          </p:spTgt>
                                        </p:tgtEl>
                                      </p:cBhvr>
                                      <p:to x="100000" y="80000"/>
                                    </p:animScale>
                                    <p:animScale>
                                      <p:cBhvr>
                                        <p:cTn id="104" dur="166" decel="50000">
                                          <p:stCondLst>
                                            <p:cond delay="1338"/>
                                          </p:stCondLst>
                                        </p:cTn>
                                        <p:tgtEl>
                                          <p:spTgt spid="12">
                                            <p:txEl>
                                              <p:pRg st="0" end="0"/>
                                            </p:txEl>
                                          </p:spTgt>
                                        </p:tgtEl>
                                      </p:cBhvr>
                                      <p:to x="100000" y="100000"/>
                                    </p:animScale>
                                    <p:animScale>
                                      <p:cBhvr>
                                        <p:cTn id="105" dur="26">
                                          <p:stCondLst>
                                            <p:cond delay="1642"/>
                                          </p:stCondLst>
                                        </p:cTn>
                                        <p:tgtEl>
                                          <p:spTgt spid="12">
                                            <p:txEl>
                                              <p:pRg st="0" end="0"/>
                                            </p:txEl>
                                          </p:spTgt>
                                        </p:tgtEl>
                                      </p:cBhvr>
                                      <p:to x="100000" y="90000"/>
                                    </p:animScale>
                                    <p:animScale>
                                      <p:cBhvr>
                                        <p:cTn id="106" dur="166" decel="50000">
                                          <p:stCondLst>
                                            <p:cond delay="1668"/>
                                          </p:stCondLst>
                                        </p:cTn>
                                        <p:tgtEl>
                                          <p:spTgt spid="12">
                                            <p:txEl>
                                              <p:pRg st="0" end="0"/>
                                            </p:txEl>
                                          </p:spTgt>
                                        </p:tgtEl>
                                      </p:cBhvr>
                                      <p:to x="100000" y="100000"/>
                                    </p:animScale>
                                    <p:animScale>
                                      <p:cBhvr>
                                        <p:cTn id="107" dur="26">
                                          <p:stCondLst>
                                            <p:cond delay="1808"/>
                                          </p:stCondLst>
                                        </p:cTn>
                                        <p:tgtEl>
                                          <p:spTgt spid="12">
                                            <p:txEl>
                                              <p:pRg st="0" end="0"/>
                                            </p:txEl>
                                          </p:spTgt>
                                        </p:tgtEl>
                                      </p:cBhvr>
                                      <p:to x="100000" y="95000"/>
                                    </p:animScale>
                                    <p:animScale>
                                      <p:cBhvr>
                                        <p:cTn id="108" dur="166" decel="50000">
                                          <p:stCondLst>
                                            <p:cond delay="1834"/>
                                          </p:stCondLst>
                                        </p:cTn>
                                        <p:tgtEl>
                                          <p:spTgt spid="12">
                                            <p:txEl>
                                              <p:pRg st="0" end="0"/>
                                            </p:txEl>
                                          </p:spTgt>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wipe(down)">
                                      <p:cBhvr>
                                        <p:cTn id="113" dur="580">
                                          <p:stCondLst>
                                            <p:cond delay="0"/>
                                          </p:stCondLst>
                                        </p:cTn>
                                        <p:tgtEl>
                                          <p:spTgt spid="7"/>
                                        </p:tgtEl>
                                      </p:cBhvr>
                                    </p:animEffect>
                                    <p:anim calcmode="lin" valueType="num">
                                      <p:cBhvr>
                                        <p:cTn id="11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19" dur="26">
                                          <p:stCondLst>
                                            <p:cond delay="650"/>
                                          </p:stCondLst>
                                        </p:cTn>
                                        <p:tgtEl>
                                          <p:spTgt spid="7"/>
                                        </p:tgtEl>
                                      </p:cBhvr>
                                      <p:to x="100000" y="60000"/>
                                    </p:animScale>
                                    <p:animScale>
                                      <p:cBhvr>
                                        <p:cTn id="120" dur="166" decel="50000">
                                          <p:stCondLst>
                                            <p:cond delay="676"/>
                                          </p:stCondLst>
                                        </p:cTn>
                                        <p:tgtEl>
                                          <p:spTgt spid="7"/>
                                        </p:tgtEl>
                                      </p:cBhvr>
                                      <p:to x="100000" y="100000"/>
                                    </p:animScale>
                                    <p:animScale>
                                      <p:cBhvr>
                                        <p:cTn id="121" dur="26">
                                          <p:stCondLst>
                                            <p:cond delay="1312"/>
                                          </p:stCondLst>
                                        </p:cTn>
                                        <p:tgtEl>
                                          <p:spTgt spid="7"/>
                                        </p:tgtEl>
                                      </p:cBhvr>
                                      <p:to x="100000" y="80000"/>
                                    </p:animScale>
                                    <p:animScale>
                                      <p:cBhvr>
                                        <p:cTn id="122" dur="166" decel="50000">
                                          <p:stCondLst>
                                            <p:cond delay="1338"/>
                                          </p:stCondLst>
                                        </p:cTn>
                                        <p:tgtEl>
                                          <p:spTgt spid="7"/>
                                        </p:tgtEl>
                                      </p:cBhvr>
                                      <p:to x="100000" y="100000"/>
                                    </p:animScale>
                                    <p:animScale>
                                      <p:cBhvr>
                                        <p:cTn id="123" dur="26">
                                          <p:stCondLst>
                                            <p:cond delay="1642"/>
                                          </p:stCondLst>
                                        </p:cTn>
                                        <p:tgtEl>
                                          <p:spTgt spid="7"/>
                                        </p:tgtEl>
                                      </p:cBhvr>
                                      <p:to x="100000" y="90000"/>
                                    </p:animScale>
                                    <p:animScale>
                                      <p:cBhvr>
                                        <p:cTn id="124" dur="166" decel="50000">
                                          <p:stCondLst>
                                            <p:cond delay="1668"/>
                                          </p:stCondLst>
                                        </p:cTn>
                                        <p:tgtEl>
                                          <p:spTgt spid="7"/>
                                        </p:tgtEl>
                                      </p:cBhvr>
                                      <p:to x="100000" y="100000"/>
                                    </p:animScale>
                                    <p:animScale>
                                      <p:cBhvr>
                                        <p:cTn id="125" dur="26">
                                          <p:stCondLst>
                                            <p:cond delay="1808"/>
                                          </p:stCondLst>
                                        </p:cTn>
                                        <p:tgtEl>
                                          <p:spTgt spid="7"/>
                                        </p:tgtEl>
                                      </p:cBhvr>
                                      <p:to x="100000" y="95000"/>
                                    </p:animScale>
                                    <p:animScale>
                                      <p:cBhvr>
                                        <p:cTn id="126" dur="166" decel="50000">
                                          <p:stCondLst>
                                            <p:cond delay="1834"/>
                                          </p:stCondLst>
                                        </p:cTn>
                                        <p:tgtEl>
                                          <p:spTgt spid="7"/>
                                        </p:tgtEl>
                                      </p:cBhvr>
                                      <p:to x="100000" y="100000"/>
                                    </p:animScale>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3">
                                            <p:txEl>
                                              <p:pRg st="5" end="5"/>
                                            </p:txEl>
                                          </p:spTgt>
                                        </p:tgtEl>
                                        <p:attrNameLst>
                                          <p:attrName>style.visibility</p:attrName>
                                        </p:attrNameLst>
                                      </p:cBhvr>
                                      <p:to>
                                        <p:strVal val="visible"/>
                                      </p:to>
                                    </p:set>
                                    <p:anim calcmode="lin" valueType="num">
                                      <p:cBhvr additive="base">
                                        <p:cTn id="1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6" presetClass="entr" presetSubtype="0" fill="hold" nodeType="clickEffect">
                                  <p:stCondLst>
                                    <p:cond delay="0"/>
                                  </p:stCondLst>
                                  <p:childTnLst>
                                    <p:set>
                                      <p:cBhvr>
                                        <p:cTn id="136" dur="1" fill="hold">
                                          <p:stCondLst>
                                            <p:cond delay="0"/>
                                          </p:stCondLst>
                                        </p:cTn>
                                        <p:tgtEl>
                                          <p:spTgt spid="14">
                                            <p:txEl>
                                              <p:pRg st="0" end="0"/>
                                            </p:txEl>
                                          </p:spTgt>
                                        </p:tgtEl>
                                        <p:attrNameLst>
                                          <p:attrName>style.visibility</p:attrName>
                                        </p:attrNameLst>
                                      </p:cBhvr>
                                      <p:to>
                                        <p:strVal val="visible"/>
                                      </p:to>
                                    </p:set>
                                    <p:animEffect transition="in" filter="wipe(down)">
                                      <p:cBhvr>
                                        <p:cTn id="137" dur="580">
                                          <p:stCondLst>
                                            <p:cond delay="0"/>
                                          </p:stCondLst>
                                        </p:cTn>
                                        <p:tgtEl>
                                          <p:spTgt spid="14">
                                            <p:txEl>
                                              <p:pRg st="0" end="0"/>
                                            </p:txEl>
                                          </p:spTgt>
                                        </p:tgtEl>
                                      </p:cBhvr>
                                    </p:animEffect>
                                    <p:anim calcmode="lin" valueType="num">
                                      <p:cBhvr>
                                        <p:cTn id="138" dur="1822"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14">
                                            <p:txEl>
                                              <p:pRg st="0" end="0"/>
                                            </p:txEl>
                                          </p:spTgt>
                                        </p:tgtEl>
                                        <p:attrNameLst>
                                          <p:attrName>ppt_y</p:attrName>
                                        </p:attrNameLst>
                                      </p:cBhvr>
                                      <p:tavLst>
                                        <p:tav tm="0" fmla="#ppt_y-sin(pi*$)/81">
                                          <p:val>
                                            <p:fltVal val="0"/>
                                          </p:val>
                                        </p:tav>
                                        <p:tav tm="100000">
                                          <p:val>
                                            <p:fltVal val="1"/>
                                          </p:val>
                                        </p:tav>
                                      </p:tavLst>
                                    </p:anim>
                                    <p:animScale>
                                      <p:cBhvr>
                                        <p:cTn id="143" dur="26">
                                          <p:stCondLst>
                                            <p:cond delay="650"/>
                                          </p:stCondLst>
                                        </p:cTn>
                                        <p:tgtEl>
                                          <p:spTgt spid="14">
                                            <p:txEl>
                                              <p:pRg st="0" end="0"/>
                                            </p:txEl>
                                          </p:spTgt>
                                        </p:tgtEl>
                                      </p:cBhvr>
                                      <p:to x="100000" y="60000"/>
                                    </p:animScale>
                                    <p:animScale>
                                      <p:cBhvr>
                                        <p:cTn id="144" dur="166" decel="50000">
                                          <p:stCondLst>
                                            <p:cond delay="676"/>
                                          </p:stCondLst>
                                        </p:cTn>
                                        <p:tgtEl>
                                          <p:spTgt spid="14">
                                            <p:txEl>
                                              <p:pRg st="0" end="0"/>
                                            </p:txEl>
                                          </p:spTgt>
                                        </p:tgtEl>
                                      </p:cBhvr>
                                      <p:to x="100000" y="100000"/>
                                    </p:animScale>
                                    <p:animScale>
                                      <p:cBhvr>
                                        <p:cTn id="145" dur="26">
                                          <p:stCondLst>
                                            <p:cond delay="1312"/>
                                          </p:stCondLst>
                                        </p:cTn>
                                        <p:tgtEl>
                                          <p:spTgt spid="14">
                                            <p:txEl>
                                              <p:pRg st="0" end="0"/>
                                            </p:txEl>
                                          </p:spTgt>
                                        </p:tgtEl>
                                      </p:cBhvr>
                                      <p:to x="100000" y="80000"/>
                                    </p:animScale>
                                    <p:animScale>
                                      <p:cBhvr>
                                        <p:cTn id="146" dur="166" decel="50000">
                                          <p:stCondLst>
                                            <p:cond delay="1338"/>
                                          </p:stCondLst>
                                        </p:cTn>
                                        <p:tgtEl>
                                          <p:spTgt spid="14">
                                            <p:txEl>
                                              <p:pRg st="0" end="0"/>
                                            </p:txEl>
                                          </p:spTgt>
                                        </p:tgtEl>
                                      </p:cBhvr>
                                      <p:to x="100000" y="100000"/>
                                    </p:animScale>
                                    <p:animScale>
                                      <p:cBhvr>
                                        <p:cTn id="147" dur="26">
                                          <p:stCondLst>
                                            <p:cond delay="1642"/>
                                          </p:stCondLst>
                                        </p:cTn>
                                        <p:tgtEl>
                                          <p:spTgt spid="14">
                                            <p:txEl>
                                              <p:pRg st="0" end="0"/>
                                            </p:txEl>
                                          </p:spTgt>
                                        </p:tgtEl>
                                      </p:cBhvr>
                                      <p:to x="100000" y="90000"/>
                                    </p:animScale>
                                    <p:animScale>
                                      <p:cBhvr>
                                        <p:cTn id="148" dur="166" decel="50000">
                                          <p:stCondLst>
                                            <p:cond delay="1668"/>
                                          </p:stCondLst>
                                        </p:cTn>
                                        <p:tgtEl>
                                          <p:spTgt spid="14">
                                            <p:txEl>
                                              <p:pRg st="0" end="0"/>
                                            </p:txEl>
                                          </p:spTgt>
                                        </p:tgtEl>
                                      </p:cBhvr>
                                      <p:to x="100000" y="100000"/>
                                    </p:animScale>
                                    <p:animScale>
                                      <p:cBhvr>
                                        <p:cTn id="149" dur="26">
                                          <p:stCondLst>
                                            <p:cond delay="1808"/>
                                          </p:stCondLst>
                                        </p:cTn>
                                        <p:tgtEl>
                                          <p:spTgt spid="14">
                                            <p:txEl>
                                              <p:pRg st="0" end="0"/>
                                            </p:txEl>
                                          </p:spTgt>
                                        </p:tgtEl>
                                      </p:cBhvr>
                                      <p:to x="100000" y="95000"/>
                                    </p:animScale>
                                    <p:animScale>
                                      <p:cBhvr>
                                        <p:cTn id="150" dur="166" decel="50000">
                                          <p:stCondLst>
                                            <p:cond delay="1834"/>
                                          </p:stCondLst>
                                        </p:cTn>
                                        <p:tgtEl>
                                          <p:spTgt spid="14">
                                            <p:txEl>
                                              <p:pRg st="0" end="0"/>
                                            </p:txEl>
                                          </p:spTgt>
                                        </p:tgtEl>
                                      </p:cBhvr>
                                      <p:to x="100000" y="100000"/>
                                    </p:animScale>
                                  </p:childTnLst>
                                </p:cTn>
                              </p:par>
                            </p:childTnLst>
                          </p:cTn>
                        </p:par>
                      </p:childTnLst>
                    </p:cTn>
                  </p:par>
                  <p:par>
                    <p:cTn id="151" fill="hold">
                      <p:stCondLst>
                        <p:cond delay="indefinite"/>
                      </p:stCondLst>
                      <p:childTnLst>
                        <p:par>
                          <p:cTn id="152" fill="hold">
                            <p:stCondLst>
                              <p:cond delay="0"/>
                            </p:stCondLst>
                            <p:childTnLst>
                              <p:par>
                                <p:cTn id="153" presetID="26" presetClass="entr" presetSubtype="0" fill="hold" grpId="0" nodeType="clickEffect">
                                  <p:stCondLst>
                                    <p:cond delay="0"/>
                                  </p:stCondLst>
                                  <p:childTnLst>
                                    <p:set>
                                      <p:cBhvr>
                                        <p:cTn id="154" dur="1" fill="hold">
                                          <p:stCondLst>
                                            <p:cond delay="0"/>
                                          </p:stCondLst>
                                        </p:cTn>
                                        <p:tgtEl>
                                          <p:spTgt spid="13"/>
                                        </p:tgtEl>
                                        <p:attrNameLst>
                                          <p:attrName>style.visibility</p:attrName>
                                        </p:attrNameLst>
                                      </p:cBhvr>
                                      <p:to>
                                        <p:strVal val="visible"/>
                                      </p:to>
                                    </p:set>
                                    <p:animEffect transition="in" filter="wipe(down)">
                                      <p:cBhvr>
                                        <p:cTn id="155" dur="580">
                                          <p:stCondLst>
                                            <p:cond delay="0"/>
                                          </p:stCondLst>
                                        </p:cTn>
                                        <p:tgtEl>
                                          <p:spTgt spid="13"/>
                                        </p:tgtEl>
                                      </p:cBhvr>
                                    </p:animEffect>
                                    <p:anim calcmode="lin" valueType="num">
                                      <p:cBhvr>
                                        <p:cTn id="1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61" dur="26">
                                          <p:stCondLst>
                                            <p:cond delay="650"/>
                                          </p:stCondLst>
                                        </p:cTn>
                                        <p:tgtEl>
                                          <p:spTgt spid="13"/>
                                        </p:tgtEl>
                                      </p:cBhvr>
                                      <p:to x="100000" y="60000"/>
                                    </p:animScale>
                                    <p:animScale>
                                      <p:cBhvr>
                                        <p:cTn id="162" dur="166" decel="50000">
                                          <p:stCondLst>
                                            <p:cond delay="676"/>
                                          </p:stCondLst>
                                        </p:cTn>
                                        <p:tgtEl>
                                          <p:spTgt spid="13"/>
                                        </p:tgtEl>
                                      </p:cBhvr>
                                      <p:to x="100000" y="100000"/>
                                    </p:animScale>
                                    <p:animScale>
                                      <p:cBhvr>
                                        <p:cTn id="163" dur="26">
                                          <p:stCondLst>
                                            <p:cond delay="1312"/>
                                          </p:stCondLst>
                                        </p:cTn>
                                        <p:tgtEl>
                                          <p:spTgt spid="13"/>
                                        </p:tgtEl>
                                      </p:cBhvr>
                                      <p:to x="100000" y="80000"/>
                                    </p:animScale>
                                    <p:animScale>
                                      <p:cBhvr>
                                        <p:cTn id="164" dur="166" decel="50000">
                                          <p:stCondLst>
                                            <p:cond delay="1338"/>
                                          </p:stCondLst>
                                        </p:cTn>
                                        <p:tgtEl>
                                          <p:spTgt spid="13"/>
                                        </p:tgtEl>
                                      </p:cBhvr>
                                      <p:to x="100000" y="100000"/>
                                    </p:animScale>
                                    <p:animScale>
                                      <p:cBhvr>
                                        <p:cTn id="165" dur="26">
                                          <p:stCondLst>
                                            <p:cond delay="1642"/>
                                          </p:stCondLst>
                                        </p:cTn>
                                        <p:tgtEl>
                                          <p:spTgt spid="13"/>
                                        </p:tgtEl>
                                      </p:cBhvr>
                                      <p:to x="100000" y="90000"/>
                                    </p:animScale>
                                    <p:animScale>
                                      <p:cBhvr>
                                        <p:cTn id="166" dur="166" decel="50000">
                                          <p:stCondLst>
                                            <p:cond delay="1668"/>
                                          </p:stCondLst>
                                        </p:cTn>
                                        <p:tgtEl>
                                          <p:spTgt spid="13"/>
                                        </p:tgtEl>
                                      </p:cBhvr>
                                      <p:to x="100000" y="100000"/>
                                    </p:animScale>
                                    <p:animScale>
                                      <p:cBhvr>
                                        <p:cTn id="167" dur="26">
                                          <p:stCondLst>
                                            <p:cond delay="1808"/>
                                          </p:stCondLst>
                                        </p:cTn>
                                        <p:tgtEl>
                                          <p:spTgt spid="13"/>
                                        </p:tgtEl>
                                      </p:cBhvr>
                                      <p:to x="100000" y="95000"/>
                                    </p:animScale>
                                    <p:animScale>
                                      <p:cBhvr>
                                        <p:cTn id="168" dur="166" decel="50000">
                                          <p:stCondLst>
                                            <p:cond delay="1834"/>
                                          </p:stCondLst>
                                        </p:cTn>
                                        <p:tgtEl>
                                          <p:spTgt spid="13"/>
                                        </p:tgtEl>
                                      </p:cBhvr>
                                      <p:to x="100000" y="100000"/>
                                    </p:animScale>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nodeType="clickEffect">
                                  <p:stCondLst>
                                    <p:cond delay="0"/>
                                  </p:stCondLst>
                                  <p:childTnLst>
                                    <p:set>
                                      <p:cBhvr>
                                        <p:cTn id="172" dur="1" fill="hold">
                                          <p:stCondLst>
                                            <p:cond delay="0"/>
                                          </p:stCondLst>
                                        </p:cTn>
                                        <p:tgtEl>
                                          <p:spTgt spid="3">
                                            <p:txEl>
                                              <p:pRg st="6" end="6"/>
                                            </p:txEl>
                                          </p:spTgt>
                                        </p:tgtEl>
                                        <p:attrNameLst>
                                          <p:attrName>style.visibility</p:attrName>
                                        </p:attrNameLst>
                                      </p:cBhvr>
                                      <p:to>
                                        <p:strVal val="visible"/>
                                      </p:to>
                                    </p:set>
                                    <p:anim calcmode="lin" valueType="num">
                                      <p:cBhvr additive="base">
                                        <p:cTn id="17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7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6" presetClass="entr" presetSubtype="0" fill="hold" nodeType="clickEffect">
                                  <p:stCondLst>
                                    <p:cond delay="0"/>
                                  </p:stCondLst>
                                  <p:childTnLst>
                                    <p:set>
                                      <p:cBhvr>
                                        <p:cTn id="178" dur="1" fill="hold">
                                          <p:stCondLst>
                                            <p:cond delay="0"/>
                                          </p:stCondLst>
                                        </p:cTn>
                                        <p:tgtEl>
                                          <p:spTgt spid="16">
                                            <p:txEl>
                                              <p:pRg st="0" end="0"/>
                                            </p:txEl>
                                          </p:spTgt>
                                        </p:tgtEl>
                                        <p:attrNameLst>
                                          <p:attrName>style.visibility</p:attrName>
                                        </p:attrNameLst>
                                      </p:cBhvr>
                                      <p:to>
                                        <p:strVal val="visible"/>
                                      </p:to>
                                    </p:set>
                                    <p:animEffect transition="in" filter="wipe(down)">
                                      <p:cBhvr>
                                        <p:cTn id="179" dur="580">
                                          <p:stCondLst>
                                            <p:cond delay="0"/>
                                          </p:stCondLst>
                                        </p:cTn>
                                        <p:tgtEl>
                                          <p:spTgt spid="16">
                                            <p:txEl>
                                              <p:pRg st="0" end="0"/>
                                            </p:txEl>
                                          </p:spTgt>
                                        </p:tgtEl>
                                      </p:cBhvr>
                                    </p:animEffect>
                                    <p:anim calcmode="lin" valueType="num">
                                      <p:cBhvr>
                                        <p:cTn id="180" dur="1822"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181" dur="664"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182" dur="664" tmFilter="0, 0; 0.125,0.2665; 0.25,0.4; 0.375,0.465; 0.5,0.5;  0.625,0.535; 0.75,0.6; 0.875,0.7335; 1,1">
                                          <p:stCondLst>
                                            <p:cond delay="664"/>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183" dur="332" tmFilter="0, 0; 0.125,0.2665; 0.25,0.4; 0.375,0.465; 0.5,0.5;  0.625,0.535; 0.75,0.6; 0.875,0.7335; 1,1">
                                          <p:stCondLst>
                                            <p:cond delay="1324"/>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184" dur="164" tmFilter="0, 0; 0.125,0.2665; 0.25,0.4; 0.375,0.465; 0.5,0.5;  0.625,0.535; 0.75,0.6; 0.875,0.7335; 1,1">
                                          <p:stCondLst>
                                            <p:cond delay="1656"/>
                                          </p:stCondLst>
                                        </p:cTn>
                                        <p:tgtEl>
                                          <p:spTgt spid="16">
                                            <p:txEl>
                                              <p:pRg st="0" end="0"/>
                                            </p:txEl>
                                          </p:spTgt>
                                        </p:tgtEl>
                                        <p:attrNameLst>
                                          <p:attrName>ppt_y</p:attrName>
                                        </p:attrNameLst>
                                      </p:cBhvr>
                                      <p:tavLst>
                                        <p:tav tm="0" fmla="#ppt_y-sin(pi*$)/81">
                                          <p:val>
                                            <p:fltVal val="0"/>
                                          </p:val>
                                        </p:tav>
                                        <p:tav tm="100000">
                                          <p:val>
                                            <p:fltVal val="1"/>
                                          </p:val>
                                        </p:tav>
                                      </p:tavLst>
                                    </p:anim>
                                    <p:animScale>
                                      <p:cBhvr>
                                        <p:cTn id="185" dur="26">
                                          <p:stCondLst>
                                            <p:cond delay="650"/>
                                          </p:stCondLst>
                                        </p:cTn>
                                        <p:tgtEl>
                                          <p:spTgt spid="16">
                                            <p:txEl>
                                              <p:pRg st="0" end="0"/>
                                            </p:txEl>
                                          </p:spTgt>
                                        </p:tgtEl>
                                      </p:cBhvr>
                                      <p:to x="100000" y="60000"/>
                                    </p:animScale>
                                    <p:animScale>
                                      <p:cBhvr>
                                        <p:cTn id="186" dur="166" decel="50000">
                                          <p:stCondLst>
                                            <p:cond delay="676"/>
                                          </p:stCondLst>
                                        </p:cTn>
                                        <p:tgtEl>
                                          <p:spTgt spid="16">
                                            <p:txEl>
                                              <p:pRg st="0" end="0"/>
                                            </p:txEl>
                                          </p:spTgt>
                                        </p:tgtEl>
                                      </p:cBhvr>
                                      <p:to x="100000" y="100000"/>
                                    </p:animScale>
                                    <p:animScale>
                                      <p:cBhvr>
                                        <p:cTn id="187" dur="26">
                                          <p:stCondLst>
                                            <p:cond delay="1312"/>
                                          </p:stCondLst>
                                        </p:cTn>
                                        <p:tgtEl>
                                          <p:spTgt spid="16">
                                            <p:txEl>
                                              <p:pRg st="0" end="0"/>
                                            </p:txEl>
                                          </p:spTgt>
                                        </p:tgtEl>
                                      </p:cBhvr>
                                      <p:to x="100000" y="80000"/>
                                    </p:animScale>
                                    <p:animScale>
                                      <p:cBhvr>
                                        <p:cTn id="188" dur="166" decel="50000">
                                          <p:stCondLst>
                                            <p:cond delay="1338"/>
                                          </p:stCondLst>
                                        </p:cTn>
                                        <p:tgtEl>
                                          <p:spTgt spid="16">
                                            <p:txEl>
                                              <p:pRg st="0" end="0"/>
                                            </p:txEl>
                                          </p:spTgt>
                                        </p:tgtEl>
                                      </p:cBhvr>
                                      <p:to x="100000" y="100000"/>
                                    </p:animScale>
                                    <p:animScale>
                                      <p:cBhvr>
                                        <p:cTn id="189" dur="26">
                                          <p:stCondLst>
                                            <p:cond delay="1642"/>
                                          </p:stCondLst>
                                        </p:cTn>
                                        <p:tgtEl>
                                          <p:spTgt spid="16">
                                            <p:txEl>
                                              <p:pRg st="0" end="0"/>
                                            </p:txEl>
                                          </p:spTgt>
                                        </p:tgtEl>
                                      </p:cBhvr>
                                      <p:to x="100000" y="90000"/>
                                    </p:animScale>
                                    <p:animScale>
                                      <p:cBhvr>
                                        <p:cTn id="190" dur="166" decel="50000">
                                          <p:stCondLst>
                                            <p:cond delay="1668"/>
                                          </p:stCondLst>
                                        </p:cTn>
                                        <p:tgtEl>
                                          <p:spTgt spid="16">
                                            <p:txEl>
                                              <p:pRg st="0" end="0"/>
                                            </p:txEl>
                                          </p:spTgt>
                                        </p:tgtEl>
                                      </p:cBhvr>
                                      <p:to x="100000" y="100000"/>
                                    </p:animScale>
                                    <p:animScale>
                                      <p:cBhvr>
                                        <p:cTn id="191" dur="26">
                                          <p:stCondLst>
                                            <p:cond delay="1808"/>
                                          </p:stCondLst>
                                        </p:cTn>
                                        <p:tgtEl>
                                          <p:spTgt spid="16">
                                            <p:txEl>
                                              <p:pRg st="0" end="0"/>
                                            </p:txEl>
                                          </p:spTgt>
                                        </p:tgtEl>
                                      </p:cBhvr>
                                      <p:to x="100000" y="95000"/>
                                    </p:animScale>
                                    <p:animScale>
                                      <p:cBhvr>
                                        <p:cTn id="192" dur="166" decel="50000">
                                          <p:stCondLst>
                                            <p:cond delay="1834"/>
                                          </p:stCondLst>
                                        </p:cTn>
                                        <p:tgtEl>
                                          <p:spTgt spid="16">
                                            <p:txEl>
                                              <p:pRg st="0" end="0"/>
                                            </p:txEl>
                                          </p:spTgt>
                                        </p:tgtEl>
                                      </p:cBhvr>
                                      <p:to x="100000" y="100000"/>
                                    </p:animScale>
                                  </p:childTnLst>
                                </p:cTn>
                              </p:par>
                            </p:childTnLst>
                          </p:cTn>
                        </p:par>
                      </p:childTnLst>
                    </p:cTn>
                  </p:par>
                  <p:par>
                    <p:cTn id="193" fill="hold">
                      <p:stCondLst>
                        <p:cond delay="indefinite"/>
                      </p:stCondLst>
                      <p:childTnLst>
                        <p:par>
                          <p:cTn id="194" fill="hold">
                            <p:stCondLst>
                              <p:cond delay="0"/>
                            </p:stCondLst>
                            <p:childTnLst>
                              <p:par>
                                <p:cTn id="195" presetID="26" presetClass="entr" presetSubtype="0" fill="hold" grpId="0" nodeType="clickEffect">
                                  <p:stCondLst>
                                    <p:cond delay="0"/>
                                  </p:stCondLst>
                                  <p:childTnLst>
                                    <p:set>
                                      <p:cBhvr>
                                        <p:cTn id="196" dur="1" fill="hold">
                                          <p:stCondLst>
                                            <p:cond delay="0"/>
                                          </p:stCondLst>
                                        </p:cTn>
                                        <p:tgtEl>
                                          <p:spTgt spid="15"/>
                                        </p:tgtEl>
                                        <p:attrNameLst>
                                          <p:attrName>style.visibility</p:attrName>
                                        </p:attrNameLst>
                                      </p:cBhvr>
                                      <p:to>
                                        <p:strVal val="visible"/>
                                      </p:to>
                                    </p:set>
                                    <p:animEffect transition="in" filter="wipe(down)">
                                      <p:cBhvr>
                                        <p:cTn id="197" dur="580">
                                          <p:stCondLst>
                                            <p:cond delay="0"/>
                                          </p:stCondLst>
                                        </p:cTn>
                                        <p:tgtEl>
                                          <p:spTgt spid="15"/>
                                        </p:tgtEl>
                                      </p:cBhvr>
                                    </p:animEffect>
                                    <p:anim calcmode="lin" valueType="num">
                                      <p:cBhvr>
                                        <p:cTn id="19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9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0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0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0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03" dur="26">
                                          <p:stCondLst>
                                            <p:cond delay="650"/>
                                          </p:stCondLst>
                                        </p:cTn>
                                        <p:tgtEl>
                                          <p:spTgt spid="15"/>
                                        </p:tgtEl>
                                      </p:cBhvr>
                                      <p:to x="100000" y="60000"/>
                                    </p:animScale>
                                    <p:animScale>
                                      <p:cBhvr>
                                        <p:cTn id="204" dur="166" decel="50000">
                                          <p:stCondLst>
                                            <p:cond delay="676"/>
                                          </p:stCondLst>
                                        </p:cTn>
                                        <p:tgtEl>
                                          <p:spTgt spid="15"/>
                                        </p:tgtEl>
                                      </p:cBhvr>
                                      <p:to x="100000" y="100000"/>
                                    </p:animScale>
                                    <p:animScale>
                                      <p:cBhvr>
                                        <p:cTn id="205" dur="26">
                                          <p:stCondLst>
                                            <p:cond delay="1312"/>
                                          </p:stCondLst>
                                        </p:cTn>
                                        <p:tgtEl>
                                          <p:spTgt spid="15"/>
                                        </p:tgtEl>
                                      </p:cBhvr>
                                      <p:to x="100000" y="80000"/>
                                    </p:animScale>
                                    <p:animScale>
                                      <p:cBhvr>
                                        <p:cTn id="206" dur="166" decel="50000">
                                          <p:stCondLst>
                                            <p:cond delay="1338"/>
                                          </p:stCondLst>
                                        </p:cTn>
                                        <p:tgtEl>
                                          <p:spTgt spid="15"/>
                                        </p:tgtEl>
                                      </p:cBhvr>
                                      <p:to x="100000" y="100000"/>
                                    </p:animScale>
                                    <p:animScale>
                                      <p:cBhvr>
                                        <p:cTn id="207" dur="26">
                                          <p:stCondLst>
                                            <p:cond delay="1642"/>
                                          </p:stCondLst>
                                        </p:cTn>
                                        <p:tgtEl>
                                          <p:spTgt spid="15"/>
                                        </p:tgtEl>
                                      </p:cBhvr>
                                      <p:to x="100000" y="90000"/>
                                    </p:animScale>
                                    <p:animScale>
                                      <p:cBhvr>
                                        <p:cTn id="208" dur="166" decel="50000">
                                          <p:stCondLst>
                                            <p:cond delay="1668"/>
                                          </p:stCondLst>
                                        </p:cTn>
                                        <p:tgtEl>
                                          <p:spTgt spid="15"/>
                                        </p:tgtEl>
                                      </p:cBhvr>
                                      <p:to x="100000" y="100000"/>
                                    </p:animScale>
                                    <p:animScale>
                                      <p:cBhvr>
                                        <p:cTn id="209" dur="26">
                                          <p:stCondLst>
                                            <p:cond delay="1808"/>
                                          </p:stCondLst>
                                        </p:cTn>
                                        <p:tgtEl>
                                          <p:spTgt spid="15"/>
                                        </p:tgtEl>
                                      </p:cBhvr>
                                      <p:to x="100000" y="95000"/>
                                    </p:animScale>
                                    <p:animScale>
                                      <p:cBhvr>
                                        <p:cTn id="210" dur="166" decel="50000">
                                          <p:stCondLst>
                                            <p:cond delay="1834"/>
                                          </p:stCondLst>
                                        </p:cTn>
                                        <p:tgtEl>
                                          <p:spTgt spid="15"/>
                                        </p:tgtEl>
                                      </p:cBhvr>
                                      <p:to x="100000" y="100000"/>
                                    </p:animScale>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nodeType="clickEffect">
                                  <p:stCondLst>
                                    <p:cond delay="0"/>
                                  </p:stCondLst>
                                  <p:childTnLst>
                                    <p:set>
                                      <p:cBhvr>
                                        <p:cTn id="214" dur="1" fill="hold">
                                          <p:stCondLst>
                                            <p:cond delay="0"/>
                                          </p:stCondLst>
                                        </p:cTn>
                                        <p:tgtEl>
                                          <p:spTgt spid="3">
                                            <p:txEl>
                                              <p:pRg st="7" end="7"/>
                                            </p:txEl>
                                          </p:spTgt>
                                        </p:tgtEl>
                                        <p:attrNameLst>
                                          <p:attrName>style.visibility</p:attrName>
                                        </p:attrNameLst>
                                      </p:cBhvr>
                                      <p:to>
                                        <p:strVal val="visible"/>
                                      </p:to>
                                    </p:set>
                                    <p:anim calcmode="lin" valueType="num">
                                      <p:cBhvr additive="base">
                                        <p:cTn id="2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1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6" presetClass="entr" presetSubtype="0" fill="hold" nodeType="clickEffect">
                                  <p:stCondLst>
                                    <p:cond delay="0"/>
                                  </p:stCondLst>
                                  <p:childTnLst>
                                    <p:set>
                                      <p:cBhvr>
                                        <p:cTn id="220" dur="1" fill="hold">
                                          <p:stCondLst>
                                            <p:cond delay="0"/>
                                          </p:stCondLst>
                                        </p:cTn>
                                        <p:tgtEl>
                                          <p:spTgt spid="3">
                                            <p:txEl>
                                              <p:pRg st="8" end="8"/>
                                            </p:txEl>
                                          </p:spTgt>
                                        </p:tgtEl>
                                        <p:attrNameLst>
                                          <p:attrName>style.visibility</p:attrName>
                                        </p:attrNameLst>
                                      </p:cBhvr>
                                      <p:to>
                                        <p:strVal val="visible"/>
                                      </p:to>
                                    </p:set>
                                    <p:animEffect transition="in" filter="wipe(down)">
                                      <p:cBhvr>
                                        <p:cTn id="221" dur="580">
                                          <p:stCondLst>
                                            <p:cond delay="0"/>
                                          </p:stCondLst>
                                        </p:cTn>
                                        <p:tgtEl>
                                          <p:spTgt spid="3">
                                            <p:txEl>
                                              <p:pRg st="8" end="8"/>
                                            </p:txEl>
                                          </p:spTgt>
                                        </p:tgtEl>
                                      </p:cBhvr>
                                    </p:animEffect>
                                    <p:anim calcmode="lin" valueType="num">
                                      <p:cBhvr>
                                        <p:cTn id="22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227" dur="26">
                                          <p:stCondLst>
                                            <p:cond delay="650"/>
                                          </p:stCondLst>
                                        </p:cTn>
                                        <p:tgtEl>
                                          <p:spTgt spid="3">
                                            <p:txEl>
                                              <p:pRg st="8" end="8"/>
                                            </p:txEl>
                                          </p:spTgt>
                                        </p:tgtEl>
                                      </p:cBhvr>
                                      <p:to x="100000" y="60000"/>
                                    </p:animScale>
                                    <p:animScale>
                                      <p:cBhvr>
                                        <p:cTn id="228" dur="166" decel="50000">
                                          <p:stCondLst>
                                            <p:cond delay="676"/>
                                          </p:stCondLst>
                                        </p:cTn>
                                        <p:tgtEl>
                                          <p:spTgt spid="3">
                                            <p:txEl>
                                              <p:pRg st="8" end="8"/>
                                            </p:txEl>
                                          </p:spTgt>
                                        </p:tgtEl>
                                      </p:cBhvr>
                                      <p:to x="100000" y="100000"/>
                                    </p:animScale>
                                    <p:animScale>
                                      <p:cBhvr>
                                        <p:cTn id="229" dur="26">
                                          <p:stCondLst>
                                            <p:cond delay="1312"/>
                                          </p:stCondLst>
                                        </p:cTn>
                                        <p:tgtEl>
                                          <p:spTgt spid="3">
                                            <p:txEl>
                                              <p:pRg st="8" end="8"/>
                                            </p:txEl>
                                          </p:spTgt>
                                        </p:tgtEl>
                                      </p:cBhvr>
                                      <p:to x="100000" y="80000"/>
                                    </p:animScale>
                                    <p:animScale>
                                      <p:cBhvr>
                                        <p:cTn id="230" dur="166" decel="50000">
                                          <p:stCondLst>
                                            <p:cond delay="1338"/>
                                          </p:stCondLst>
                                        </p:cTn>
                                        <p:tgtEl>
                                          <p:spTgt spid="3">
                                            <p:txEl>
                                              <p:pRg st="8" end="8"/>
                                            </p:txEl>
                                          </p:spTgt>
                                        </p:tgtEl>
                                      </p:cBhvr>
                                      <p:to x="100000" y="100000"/>
                                    </p:animScale>
                                    <p:animScale>
                                      <p:cBhvr>
                                        <p:cTn id="231" dur="26">
                                          <p:stCondLst>
                                            <p:cond delay="1642"/>
                                          </p:stCondLst>
                                        </p:cTn>
                                        <p:tgtEl>
                                          <p:spTgt spid="3">
                                            <p:txEl>
                                              <p:pRg st="8" end="8"/>
                                            </p:txEl>
                                          </p:spTgt>
                                        </p:tgtEl>
                                      </p:cBhvr>
                                      <p:to x="100000" y="90000"/>
                                    </p:animScale>
                                    <p:animScale>
                                      <p:cBhvr>
                                        <p:cTn id="232" dur="166" decel="50000">
                                          <p:stCondLst>
                                            <p:cond delay="1668"/>
                                          </p:stCondLst>
                                        </p:cTn>
                                        <p:tgtEl>
                                          <p:spTgt spid="3">
                                            <p:txEl>
                                              <p:pRg st="8" end="8"/>
                                            </p:txEl>
                                          </p:spTgt>
                                        </p:tgtEl>
                                      </p:cBhvr>
                                      <p:to x="100000" y="100000"/>
                                    </p:animScale>
                                    <p:animScale>
                                      <p:cBhvr>
                                        <p:cTn id="233" dur="26">
                                          <p:stCondLst>
                                            <p:cond delay="1808"/>
                                          </p:stCondLst>
                                        </p:cTn>
                                        <p:tgtEl>
                                          <p:spTgt spid="3">
                                            <p:txEl>
                                              <p:pRg st="8" end="8"/>
                                            </p:txEl>
                                          </p:spTgt>
                                        </p:tgtEl>
                                      </p:cBhvr>
                                      <p:to x="100000" y="95000"/>
                                    </p:animScale>
                                    <p:animScale>
                                      <p:cBhvr>
                                        <p:cTn id="234"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3" grpId="0"/>
      <p:bldP spid="1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80919" cy="1005842"/>
          </a:xfrm>
        </p:spPr>
        <p:txBody>
          <a:bodyPr/>
          <a:lstStyle/>
          <a:p>
            <a:r>
              <a:rPr lang="en-US" sz="3600" b="1" dirty="0"/>
              <a:t>Properties of </a:t>
            </a:r>
            <a:r>
              <a:rPr lang="en-US" sz="3600" b="1" dirty="0" smtClean="0"/>
              <a:t>relations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82</a:t>
            </a:fld>
            <a:endParaRPr lang="en-NZ" dirty="0">
              <a:solidFill>
                <a:srgbClr val="000000"/>
              </a:solidFill>
            </a:endParaRPr>
          </a:p>
        </p:txBody>
      </p:sp>
      <p:sp>
        <p:nvSpPr>
          <p:cNvPr id="5" name="Rectangle 4"/>
          <p:cNvSpPr/>
          <p:nvPr/>
        </p:nvSpPr>
        <p:spPr>
          <a:xfrm>
            <a:off x="834480" y="1429694"/>
            <a:ext cx="13338720" cy="5709255"/>
          </a:xfrm>
          <a:prstGeom prst="rect">
            <a:avLst/>
          </a:prstGeom>
        </p:spPr>
        <p:txBody>
          <a:bodyPr wrap="square">
            <a:spAutoFit/>
          </a:bodyPr>
          <a:lstStyle/>
          <a:p>
            <a:pPr>
              <a:spcAft>
                <a:spcPts val="600"/>
              </a:spcAft>
            </a:pPr>
            <a:r>
              <a:rPr lang="en-US" sz="3200" dirty="0"/>
              <a:t>A relation R on a set A  (R </a:t>
            </a:r>
            <a:r>
              <a:rPr lang="en-US" sz="3200" dirty="0">
                <a:sym typeface="Symbol" panose="05050102010706020507" pitchFamily="18" charset="2"/>
              </a:rPr>
              <a:t> </a:t>
            </a:r>
            <a:r>
              <a:rPr lang="en-US" sz="3200" dirty="0"/>
              <a:t>A x A) is </a:t>
            </a:r>
            <a:r>
              <a:rPr lang="en-US" sz="3200" dirty="0" smtClean="0"/>
              <a:t>called an</a:t>
            </a:r>
            <a:r>
              <a:rPr lang="en-US" sz="3200" dirty="0" smtClean="0">
                <a:solidFill>
                  <a:srgbClr val="0000FF"/>
                </a:solidFill>
              </a:rPr>
              <a:t> </a:t>
            </a:r>
            <a:r>
              <a:rPr lang="en-US" sz="3200" dirty="0" err="1" smtClean="0">
                <a:solidFill>
                  <a:srgbClr val="00B0F0"/>
                </a:solidFill>
              </a:rPr>
              <a:t>Irreflexive</a:t>
            </a:r>
            <a:r>
              <a:rPr lang="en-US" sz="3200" dirty="0" smtClean="0">
                <a:solidFill>
                  <a:srgbClr val="0000FF"/>
                </a:solidFill>
              </a:rPr>
              <a:t> </a:t>
            </a:r>
          </a:p>
          <a:p>
            <a:pPr algn="ctr">
              <a:spcAft>
                <a:spcPts val="600"/>
              </a:spcAft>
            </a:pPr>
            <a:r>
              <a:rPr lang="en-US" sz="3200" dirty="0" smtClean="0">
                <a:solidFill>
                  <a:srgbClr val="00B0F0"/>
                </a:solidFill>
              </a:rPr>
              <a:t>if (</a:t>
            </a:r>
            <a:r>
              <a:rPr lang="en-US" sz="3200" dirty="0">
                <a:solidFill>
                  <a:srgbClr val="00B0F0"/>
                </a:solidFill>
              </a:rPr>
              <a:t>a, a) ∉ </a:t>
            </a:r>
            <a:r>
              <a:rPr lang="en-US" sz="3200" dirty="0" smtClean="0">
                <a:solidFill>
                  <a:srgbClr val="00B0F0"/>
                </a:solidFill>
              </a:rPr>
              <a:t>R, </a:t>
            </a:r>
            <a:r>
              <a:rPr lang="en-US" sz="3200" dirty="0">
                <a:solidFill>
                  <a:srgbClr val="00B0F0"/>
                </a:solidFill>
              </a:rPr>
              <a:t>for every a ∈ A</a:t>
            </a:r>
            <a:r>
              <a:rPr lang="en-US" sz="3200" dirty="0" smtClean="0">
                <a:solidFill>
                  <a:srgbClr val="00B0F0"/>
                </a:solidFill>
              </a:rPr>
              <a:t>,</a:t>
            </a:r>
          </a:p>
          <a:p>
            <a:pPr algn="just">
              <a:spcAft>
                <a:spcPts val="600"/>
              </a:spcAft>
            </a:pPr>
            <a:r>
              <a:rPr lang="en-US" sz="3200" dirty="0" smtClean="0"/>
              <a:t>Ex 1) A = {1, 2, 3} and </a:t>
            </a:r>
            <a:r>
              <a:rPr lang="en-US" sz="3200" dirty="0" err="1" smtClean="0"/>
              <a:t>R</a:t>
            </a:r>
            <a:r>
              <a:rPr lang="en-US" sz="3200" baseline="-25000" dirty="0" err="1" smtClean="0"/>
              <a:t>i</a:t>
            </a:r>
            <a:r>
              <a:rPr lang="en-US" sz="3200" dirty="0" smtClean="0"/>
              <a:t> </a:t>
            </a:r>
            <a:r>
              <a:rPr lang="en-US" sz="3200" dirty="0" smtClean="0">
                <a:sym typeface="Symbol" panose="05050102010706020507" pitchFamily="18" charset="2"/>
              </a:rPr>
              <a:t> </a:t>
            </a:r>
            <a:r>
              <a:rPr lang="en-US" sz="3200" dirty="0" smtClean="0"/>
              <a:t>A x A, then</a:t>
            </a:r>
          </a:p>
          <a:p>
            <a:pPr algn="just">
              <a:spcAft>
                <a:spcPts val="600"/>
              </a:spcAft>
            </a:pPr>
            <a:r>
              <a:rPr lang="en-IN" sz="3200" dirty="0"/>
              <a:t> </a:t>
            </a:r>
            <a:r>
              <a:rPr lang="en-IN" sz="3200" dirty="0" smtClean="0"/>
              <a:t>       R</a:t>
            </a:r>
            <a:r>
              <a:rPr lang="en-IN" sz="3200" baseline="-25000" dirty="0" smtClean="0"/>
              <a:t>1</a:t>
            </a:r>
            <a:r>
              <a:rPr lang="en-IN" sz="3200" dirty="0" smtClean="0"/>
              <a:t> </a:t>
            </a:r>
            <a:r>
              <a:rPr lang="en-IN" sz="3200" dirty="0"/>
              <a:t>= {(1, 2), (2, </a:t>
            </a:r>
            <a:r>
              <a:rPr lang="en-IN" sz="3200" dirty="0" smtClean="0"/>
              <a:t>3), (3, </a:t>
            </a:r>
            <a:r>
              <a:rPr lang="en-IN" sz="3200" dirty="0"/>
              <a:t>1), </a:t>
            </a:r>
            <a:r>
              <a:rPr lang="en-IN" sz="3200" dirty="0" smtClean="0"/>
              <a:t>(1, 3) }</a:t>
            </a:r>
          </a:p>
          <a:p>
            <a:pPr algn="just">
              <a:spcAft>
                <a:spcPts val="600"/>
              </a:spcAft>
            </a:pPr>
            <a:r>
              <a:rPr lang="en-IN" sz="3200" dirty="0" smtClean="0"/>
              <a:t>Here clearly  (a, a)</a:t>
            </a:r>
            <a:r>
              <a:rPr lang="en-IN" sz="3200" dirty="0" smtClean="0">
                <a:sym typeface="Symbol" panose="05050102010706020507" pitchFamily="18" charset="2"/>
              </a:rPr>
              <a:t></a:t>
            </a:r>
            <a:r>
              <a:rPr lang="en-IN" sz="3200" dirty="0" smtClean="0"/>
              <a:t> R, for every </a:t>
            </a:r>
            <a:r>
              <a:rPr lang="en-US" sz="3200" dirty="0"/>
              <a:t>a ∈</a:t>
            </a:r>
            <a:r>
              <a:rPr lang="en-IN" sz="3200" dirty="0" smtClean="0"/>
              <a:t> A</a:t>
            </a:r>
          </a:p>
          <a:p>
            <a:pPr algn="just">
              <a:spcAft>
                <a:spcPts val="600"/>
              </a:spcAft>
            </a:pPr>
            <a:r>
              <a:rPr lang="en-IN" sz="3200" dirty="0" smtClean="0"/>
              <a:t>	</a:t>
            </a:r>
            <a:r>
              <a:rPr lang="en-IN" sz="3200" dirty="0" smtClean="0">
                <a:sym typeface="Symbol" panose="05050102010706020507" pitchFamily="18" charset="2"/>
              </a:rPr>
              <a:t></a:t>
            </a:r>
            <a:r>
              <a:rPr lang="en-IN" sz="3200" dirty="0" smtClean="0"/>
              <a:t> R</a:t>
            </a:r>
            <a:r>
              <a:rPr lang="en-IN" sz="3200" baseline="-25000" dirty="0" smtClean="0"/>
              <a:t>1</a:t>
            </a:r>
            <a:r>
              <a:rPr lang="en-IN" sz="3200" dirty="0" smtClean="0"/>
              <a:t> is an </a:t>
            </a:r>
            <a:r>
              <a:rPr lang="en-IN" sz="3200" dirty="0" err="1"/>
              <a:t>I</a:t>
            </a:r>
            <a:r>
              <a:rPr lang="en-IN" sz="3200" dirty="0" err="1" smtClean="0"/>
              <a:t>rreflexive</a:t>
            </a:r>
            <a:endParaRPr lang="en-IN" sz="3200" dirty="0"/>
          </a:p>
          <a:p>
            <a:pPr algn="just">
              <a:spcAft>
                <a:spcPts val="600"/>
              </a:spcAft>
            </a:pPr>
            <a:r>
              <a:rPr lang="en-US" sz="3200" dirty="0"/>
              <a:t>Ex </a:t>
            </a:r>
            <a:r>
              <a:rPr lang="en-US" sz="3200" dirty="0" smtClean="0"/>
              <a:t>2) </a:t>
            </a:r>
            <a:r>
              <a:rPr lang="en-IN" sz="3200" dirty="0" smtClean="0"/>
              <a:t>R</a:t>
            </a:r>
            <a:r>
              <a:rPr lang="en-IN" sz="3200" baseline="-25000" dirty="0"/>
              <a:t>2</a:t>
            </a:r>
            <a:r>
              <a:rPr lang="en-IN" sz="3200" dirty="0" smtClean="0"/>
              <a:t> </a:t>
            </a:r>
            <a:r>
              <a:rPr lang="en-IN" sz="3200" dirty="0"/>
              <a:t>= {(1, </a:t>
            </a:r>
            <a:r>
              <a:rPr lang="en-IN" sz="3200" dirty="0" smtClean="0"/>
              <a:t>3), </a:t>
            </a:r>
            <a:r>
              <a:rPr lang="en-IN" sz="3200" dirty="0"/>
              <a:t>(2, 3), </a:t>
            </a:r>
            <a:r>
              <a:rPr lang="en-IN" sz="3200" dirty="0" smtClean="0"/>
              <a:t>(1, </a:t>
            </a:r>
            <a:r>
              <a:rPr lang="en-IN" sz="3200" dirty="0"/>
              <a:t>1), </a:t>
            </a:r>
            <a:r>
              <a:rPr lang="en-IN" sz="3200" dirty="0" smtClean="0"/>
              <a:t>(3, 2) </a:t>
            </a:r>
            <a:r>
              <a:rPr lang="en-IN" sz="3200" dirty="0"/>
              <a:t>}</a:t>
            </a:r>
          </a:p>
          <a:p>
            <a:pPr algn="just">
              <a:spcAft>
                <a:spcPts val="600"/>
              </a:spcAft>
            </a:pPr>
            <a:r>
              <a:rPr lang="en-IN" sz="3200" dirty="0"/>
              <a:t>Here clearly  </a:t>
            </a:r>
            <a:r>
              <a:rPr lang="en-IN" sz="3200" dirty="0" smtClean="0"/>
              <a:t>(1, 1)</a:t>
            </a:r>
            <a:r>
              <a:rPr lang="en-IN" sz="3200" dirty="0" smtClean="0">
                <a:sym typeface="Symbol" panose="05050102010706020507" pitchFamily="18" charset="2"/>
              </a:rPr>
              <a:t></a:t>
            </a:r>
            <a:r>
              <a:rPr lang="en-IN" sz="3200" dirty="0" smtClean="0"/>
              <a:t> R</a:t>
            </a:r>
            <a:r>
              <a:rPr lang="en-IN" sz="3200" baseline="-25000" dirty="0" smtClean="0"/>
              <a:t>2</a:t>
            </a:r>
            <a:r>
              <a:rPr lang="en-IN" sz="3200" dirty="0" smtClean="0"/>
              <a:t>, </a:t>
            </a:r>
          </a:p>
          <a:p>
            <a:pPr algn="just">
              <a:spcAft>
                <a:spcPts val="600"/>
              </a:spcAft>
            </a:pPr>
            <a:r>
              <a:rPr lang="en-IN" sz="3200" dirty="0" smtClean="0"/>
              <a:t>But definition against </a:t>
            </a:r>
            <a:r>
              <a:rPr lang="en-US" sz="3200" dirty="0">
                <a:solidFill>
                  <a:srgbClr val="00B0F0"/>
                </a:solidFill>
              </a:rPr>
              <a:t>(a, a) ∉ R, for every a ∈ A,</a:t>
            </a:r>
          </a:p>
          <a:p>
            <a:pPr algn="just">
              <a:spcAft>
                <a:spcPts val="600"/>
              </a:spcAft>
            </a:pPr>
            <a:r>
              <a:rPr lang="en-IN" sz="3200" dirty="0"/>
              <a:t>	</a:t>
            </a:r>
            <a:r>
              <a:rPr lang="en-IN" sz="3200" dirty="0">
                <a:sym typeface="Symbol" panose="05050102010706020507" pitchFamily="18" charset="2"/>
              </a:rPr>
              <a:t></a:t>
            </a:r>
            <a:r>
              <a:rPr lang="en-IN" sz="3200" dirty="0"/>
              <a:t> </a:t>
            </a:r>
            <a:r>
              <a:rPr lang="en-IN" sz="3200" dirty="0" smtClean="0"/>
              <a:t>R</a:t>
            </a:r>
            <a:r>
              <a:rPr lang="en-IN" sz="3200" baseline="-25000" dirty="0" smtClean="0"/>
              <a:t>2</a:t>
            </a:r>
            <a:r>
              <a:rPr lang="en-IN" sz="3200" dirty="0" smtClean="0"/>
              <a:t> </a:t>
            </a:r>
            <a:r>
              <a:rPr lang="en-IN" sz="3200" dirty="0"/>
              <a:t>is </a:t>
            </a:r>
            <a:r>
              <a:rPr lang="en-IN" sz="3200" dirty="0" smtClean="0"/>
              <a:t>not an </a:t>
            </a:r>
            <a:r>
              <a:rPr lang="en-IN" sz="3200" dirty="0" err="1"/>
              <a:t>I</a:t>
            </a:r>
            <a:r>
              <a:rPr lang="en-IN" sz="3200" dirty="0" err="1" smtClean="0"/>
              <a:t>rreflexive</a:t>
            </a:r>
            <a:endParaRPr lang="en-IN" sz="3200" dirty="0"/>
          </a:p>
        </p:txBody>
      </p:sp>
    </p:spTree>
    <p:extLst>
      <p:ext uri="{BB962C8B-B14F-4D97-AF65-F5344CB8AC3E}">
        <p14:creationId xmlns:p14="http://schemas.microsoft.com/office/powerpoint/2010/main" val="15150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2000"/>
                                        <p:tgtEl>
                                          <p:spTgt spid="5">
                                            <p:txEl>
                                              <p:pRg st="4" end="4"/>
                                            </p:txEl>
                                          </p:spTgt>
                                        </p:tgtEl>
                                      </p:cBhvr>
                                    </p:animEffect>
                                    <p:anim calcmode="lin" valueType="num">
                                      <p:cBhvr>
                                        <p:cTn id="26" dur="2000" fill="hold"/>
                                        <p:tgtEl>
                                          <p:spTgt spid="5">
                                            <p:txEl>
                                              <p:pRg st="4" end="4"/>
                                            </p:txEl>
                                          </p:spTgt>
                                        </p:tgtEl>
                                        <p:attrNameLst>
                                          <p:attrName>ppt_w</p:attrName>
                                        </p:attrNameLst>
                                      </p:cBhvr>
                                      <p:tavLst>
                                        <p:tav tm="0" fmla="#ppt_w*sin(2.5*pi*$)">
                                          <p:val>
                                            <p:fltVal val="0"/>
                                          </p:val>
                                        </p:tav>
                                        <p:tav tm="100000">
                                          <p:val>
                                            <p:fltVal val="1"/>
                                          </p:val>
                                        </p:tav>
                                      </p:tavLst>
                                    </p:anim>
                                    <p:anim calcmode="lin" valueType="num">
                                      <p:cBhvr>
                                        <p:cTn id="27" dur="2000" fill="hold"/>
                                        <p:tgtEl>
                                          <p:spTgt spid="5">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down)">
                                      <p:cBhvr>
                                        <p:cTn id="32" dur="580">
                                          <p:stCondLst>
                                            <p:cond delay="0"/>
                                          </p:stCondLst>
                                        </p:cTn>
                                        <p:tgtEl>
                                          <p:spTgt spid="5">
                                            <p:txEl>
                                              <p:pRg st="5" end="5"/>
                                            </p:txEl>
                                          </p:spTgt>
                                        </p:tgtEl>
                                      </p:cBhvr>
                                    </p:animEffect>
                                    <p:anim calcmode="lin" valueType="num">
                                      <p:cBhvr>
                                        <p:cTn id="33" dur="1822" tmFilter="0,0; 0.14,0.36; 0.43,0.73; 0.71,0.91; 1.0,1.0">
                                          <p:stCondLst>
                                            <p:cond delay="0"/>
                                          </p:stCondLst>
                                        </p:cTn>
                                        <p:tgtEl>
                                          <p:spTgt spid="5">
                                            <p:txEl>
                                              <p:pRg st="5" end="5"/>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5">
                                            <p:txEl>
                                              <p:pRg st="5" end="5"/>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5">
                                            <p:txEl>
                                              <p:pRg st="5" end="5"/>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5">
                                            <p:txEl>
                                              <p:pRg st="5" end="5"/>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5">
                                            <p:txEl>
                                              <p:pRg st="5" end="5"/>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5">
                                            <p:txEl>
                                              <p:pRg st="5" end="5"/>
                                            </p:txEl>
                                          </p:spTgt>
                                        </p:tgtEl>
                                      </p:cBhvr>
                                      <p:to x="100000" y="60000"/>
                                    </p:animScale>
                                    <p:animScale>
                                      <p:cBhvr>
                                        <p:cTn id="39" dur="166" decel="50000">
                                          <p:stCondLst>
                                            <p:cond delay="676"/>
                                          </p:stCondLst>
                                        </p:cTn>
                                        <p:tgtEl>
                                          <p:spTgt spid="5">
                                            <p:txEl>
                                              <p:pRg st="5" end="5"/>
                                            </p:txEl>
                                          </p:spTgt>
                                        </p:tgtEl>
                                      </p:cBhvr>
                                      <p:to x="100000" y="100000"/>
                                    </p:animScale>
                                    <p:animScale>
                                      <p:cBhvr>
                                        <p:cTn id="40" dur="26">
                                          <p:stCondLst>
                                            <p:cond delay="1312"/>
                                          </p:stCondLst>
                                        </p:cTn>
                                        <p:tgtEl>
                                          <p:spTgt spid="5">
                                            <p:txEl>
                                              <p:pRg st="5" end="5"/>
                                            </p:txEl>
                                          </p:spTgt>
                                        </p:tgtEl>
                                      </p:cBhvr>
                                      <p:to x="100000" y="80000"/>
                                    </p:animScale>
                                    <p:animScale>
                                      <p:cBhvr>
                                        <p:cTn id="41" dur="166" decel="50000">
                                          <p:stCondLst>
                                            <p:cond delay="1338"/>
                                          </p:stCondLst>
                                        </p:cTn>
                                        <p:tgtEl>
                                          <p:spTgt spid="5">
                                            <p:txEl>
                                              <p:pRg st="5" end="5"/>
                                            </p:txEl>
                                          </p:spTgt>
                                        </p:tgtEl>
                                      </p:cBhvr>
                                      <p:to x="100000" y="100000"/>
                                    </p:animScale>
                                    <p:animScale>
                                      <p:cBhvr>
                                        <p:cTn id="42" dur="26">
                                          <p:stCondLst>
                                            <p:cond delay="1642"/>
                                          </p:stCondLst>
                                        </p:cTn>
                                        <p:tgtEl>
                                          <p:spTgt spid="5">
                                            <p:txEl>
                                              <p:pRg st="5" end="5"/>
                                            </p:txEl>
                                          </p:spTgt>
                                        </p:tgtEl>
                                      </p:cBhvr>
                                      <p:to x="100000" y="90000"/>
                                    </p:animScale>
                                    <p:animScale>
                                      <p:cBhvr>
                                        <p:cTn id="43" dur="166" decel="50000">
                                          <p:stCondLst>
                                            <p:cond delay="1668"/>
                                          </p:stCondLst>
                                        </p:cTn>
                                        <p:tgtEl>
                                          <p:spTgt spid="5">
                                            <p:txEl>
                                              <p:pRg st="5" end="5"/>
                                            </p:txEl>
                                          </p:spTgt>
                                        </p:tgtEl>
                                      </p:cBhvr>
                                      <p:to x="100000" y="100000"/>
                                    </p:animScale>
                                    <p:animScale>
                                      <p:cBhvr>
                                        <p:cTn id="44" dur="26">
                                          <p:stCondLst>
                                            <p:cond delay="1808"/>
                                          </p:stCondLst>
                                        </p:cTn>
                                        <p:tgtEl>
                                          <p:spTgt spid="5">
                                            <p:txEl>
                                              <p:pRg st="5" end="5"/>
                                            </p:txEl>
                                          </p:spTgt>
                                        </p:tgtEl>
                                      </p:cBhvr>
                                      <p:to x="100000" y="95000"/>
                                    </p:animScale>
                                    <p:animScale>
                                      <p:cBhvr>
                                        <p:cTn id="45" dur="166" decel="50000">
                                          <p:stCondLst>
                                            <p:cond delay="1834"/>
                                          </p:stCondLst>
                                        </p:cTn>
                                        <p:tgtEl>
                                          <p:spTgt spid="5">
                                            <p:txEl>
                                              <p:pRg st="5" end="5"/>
                                            </p:txEl>
                                          </p:spTgt>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nodeType="clickEffect">
                                  <p:stCondLst>
                                    <p:cond delay="0"/>
                                  </p:stCondLst>
                                  <p:childTnLst>
                                    <p:set>
                                      <p:cBhvr>
                                        <p:cTn id="49" dur="1" fill="hold">
                                          <p:stCondLst>
                                            <p:cond delay="0"/>
                                          </p:stCondLst>
                                        </p:cTn>
                                        <p:tgtEl>
                                          <p:spTgt spid="5">
                                            <p:txEl>
                                              <p:pRg st="6" end="6"/>
                                            </p:txEl>
                                          </p:spTgt>
                                        </p:tgtEl>
                                        <p:attrNameLst>
                                          <p:attrName>style.visibility</p:attrName>
                                        </p:attrNameLst>
                                      </p:cBhvr>
                                      <p:to>
                                        <p:strVal val="visible"/>
                                      </p:to>
                                    </p:set>
                                    <p:animEffect transition="in" filter="wipe(down)">
                                      <p:cBhvr>
                                        <p:cTn id="50" dur="580">
                                          <p:stCondLst>
                                            <p:cond delay="0"/>
                                          </p:stCondLst>
                                        </p:cTn>
                                        <p:tgtEl>
                                          <p:spTgt spid="5">
                                            <p:txEl>
                                              <p:pRg st="6" end="6"/>
                                            </p:txEl>
                                          </p:spTgt>
                                        </p:tgtEl>
                                      </p:cBhvr>
                                    </p:animEffect>
                                    <p:anim calcmode="lin" valueType="num">
                                      <p:cBhvr>
                                        <p:cTn id="51" dur="1822" tmFilter="0,0; 0.14,0.36; 0.43,0.73; 0.71,0.91; 1.0,1.0">
                                          <p:stCondLst>
                                            <p:cond delay="0"/>
                                          </p:stCondLst>
                                        </p:cTn>
                                        <p:tgtEl>
                                          <p:spTgt spid="5">
                                            <p:txEl>
                                              <p:pRg st="6" end="6"/>
                                            </p:txEl>
                                          </p:spTgt>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5">
                                            <p:txEl>
                                              <p:pRg st="6" end="6"/>
                                            </p:txEl>
                                          </p:spTgt>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5">
                                            <p:txEl>
                                              <p:pRg st="6" end="6"/>
                                            </p:txEl>
                                          </p:spTgt>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5">
                                            <p:txEl>
                                              <p:pRg st="6" end="6"/>
                                            </p:txEl>
                                          </p:spTgt>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5">
                                            <p:txEl>
                                              <p:pRg st="6" end="6"/>
                                            </p:txEl>
                                          </p:spTgt>
                                        </p:tgtEl>
                                        <p:attrNameLst>
                                          <p:attrName>ppt_y</p:attrName>
                                        </p:attrNameLst>
                                      </p:cBhvr>
                                      <p:tavLst>
                                        <p:tav tm="0" fmla="#ppt_y-sin(pi*$)/81">
                                          <p:val>
                                            <p:fltVal val="0"/>
                                          </p:val>
                                        </p:tav>
                                        <p:tav tm="100000">
                                          <p:val>
                                            <p:fltVal val="1"/>
                                          </p:val>
                                        </p:tav>
                                      </p:tavLst>
                                    </p:anim>
                                    <p:animScale>
                                      <p:cBhvr>
                                        <p:cTn id="56" dur="26">
                                          <p:stCondLst>
                                            <p:cond delay="650"/>
                                          </p:stCondLst>
                                        </p:cTn>
                                        <p:tgtEl>
                                          <p:spTgt spid="5">
                                            <p:txEl>
                                              <p:pRg st="6" end="6"/>
                                            </p:txEl>
                                          </p:spTgt>
                                        </p:tgtEl>
                                      </p:cBhvr>
                                      <p:to x="100000" y="60000"/>
                                    </p:animScale>
                                    <p:animScale>
                                      <p:cBhvr>
                                        <p:cTn id="57" dur="166" decel="50000">
                                          <p:stCondLst>
                                            <p:cond delay="676"/>
                                          </p:stCondLst>
                                        </p:cTn>
                                        <p:tgtEl>
                                          <p:spTgt spid="5">
                                            <p:txEl>
                                              <p:pRg st="6" end="6"/>
                                            </p:txEl>
                                          </p:spTgt>
                                        </p:tgtEl>
                                      </p:cBhvr>
                                      <p:to x="100000" y="100000"/>
                                    </p:animScale>
                                    <p:animScale>
                                      <p:cBhvr>
                                        <p:cTn id="58" dur="26">
                                          <p:stCondLst>
                                            <p:cond delay="1312"/>
                                          </p:stCondLst>
                                        </p:cTn>
                                        <p:tgtEl>
                                          <p:spTgt spid="5">
                                            <p:txEl>
                                              <p:pRg st="6" end="6"/>
                                            </p:txEl>
                                          </p:spTgt>
                                        </p:tgtEl>
                                      </p:cBhvr>
                                      <p:to x="100000" y="80000"/>
                                    </p:animScale>
                                    <p:animScale>
                                      <p:cBhvr>
                                        <p:cTn id="59" dur="166" decel="50000">
                                          <p:stCondLst>
                                            <p:cond delay="1338"/>
                                          </p:stCondLst>
                                        </p:cTn>
                                        <p:tgtEl>
                                          <p:spTgt spid="5">
                                            <p:txEl>
                                              <p:pRg st="6" end="6"/>
                                            </p:txEl>
                                          </p:spTgt>
                                        </p:tgtEl>
                                      </p:cBhvr>
                                      <p:to x="100000" y="100000"/>
                                    </p:animScale>
                                    <p:animScale>
                                      <p:cBhvr>
                                        <p:cTn id="60" dur="26">
                                          <p:stCondLst>
                                            <p:cond delay="1642"/>
                                          </p:stCondLst>
                                        </p:cTn>
                                        <p:tgtEl>
                                          <p:spTgt spid="5">
                                            <p:txEl>
                                              <p:pRg st="6" end="6"/>
                                            </p:txEl>
                                          </p:spTgt>
                                        </p:tgtEl>
                                      </p:cBhvr>
                                      <p:to x="100000" y="90000"/>
                                    </p:animScale>
                                    <p:animScale>
                                      <p:cBhvr>
                                        <p:cTn id="61" dur="166" decel="50000">
                                          <p:stCondLst>
                                            <p:cond delay="1668"/>
                                          </p:stCondLst>
                                        </p:cTn>
                                        <p:tgtEl>
                                          <p:spTgt spid="5">
                                            <p:txEl>
                                              <p:pRg st="6" end="6"/>
                                            </p:txEl>
                                          </p:spTgt>
                                        </p:tgtEl>
                                      </p:cBhvr>
                                      <p:to x="100000" y="100000"/>
                                    </p:animScale>
                                    <p:animScale>
                                      <p:cBhvr>
                                        <p:cTn id="62" dur="26">
                                          <p:stCondLst>
                                            <p:cond delay="1808"/>
                                          </p:stCondLst>
                                        </p:cTn>
                                        <p:tgtEl>
                                          <p:spTgt spid="5">
                                            <p:txEl>
                                              <p:pRg st="6" end="6"/>
                                            </p:txEl>
                                          </p:spTgt>
                                        </p:tgtEl>
                                      </p:cBhvr>
                                      <p:to x="100000" y="95000"/>
                                    </p:animScale>
                                    <p:animScale>
                                      <p:cBhvr>
                                        <p:cTn id="63" dur="166" decel="50000">
                                          <p:stCondLst>
                                            <p:cond delay="1834"/>
                                          </p:stCondLst>
                                        </p:cTn>
                                        <p:tgtEl>
                                          <p:spTgt spid="5">
                                            <p:txEl>
                                              <p:pRg st="6" end="6"/>
                                            </p:txEl>
                                          </p:spTgt>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nodeType="clickEffect">
                                  <p:stCondLst>
                                    <p:cond delay="0"/>
                                  </p:stCondLst>
                                  <p:childTnLst>
                                    <p:set>
                                      <p:cBhvr>
                                        <p:cTn id="67" dur="1" fill="hold">
                                          <p:stCondLst>
                                            <p:cond delay="0"/>
                                          </p:stCondLst>
                                        </p:cTn>
                                        <p:tgtEl>
                                          <p:spTgt spid="5">
                                            <p:txEl>
                                              <p:pRg st="7" end="7"/>
                                            </p:txEl>
                                          </p:spTgt>
                                        </p:tgtEl>
                                        <p:attrNameLst>
                                          <p:attrName>style.visibility</p:attrName>
                                        </p:attrNameLst>
                                      </p:cBhvr>
                                      <p:to>
                                        <p:strVal val="visible"/>
                                      </p:to>
                                    </p:set>
                                    <p:animEffect transition="in" filter="wipe(down)">
                                      <p:cBhvr>
                                        <p:cTn id="68" dur="580">
                                          <p:stCondLst>
                                            <p:cond delay="0"/>
                                          </p:stCondLst>
                                        </p:cTn>
                                        <p:tgtEl>
                                          <p:spTgt spid="5">
                                            <p:txEl>
                                              <p:pRg st="7" end="7"/>
                                            </p:txEl>
                                          </p:spTgt>
                                        </p:tgtEl>
                                      </p:cBhvr>
                                    </p:animEffect>
                                    <p:anim calcmode="lin" valueType="num">
                                      <p:cBhvr>
                                        <p:cTn id="69" dur="1822" tmFilter="0,0; 0.14,0.36; 0.43,0.73; 0.71,0.91; 1.0,1.0">
                                          <p:stCondLst>
                                            <p:cond delay="0"/>
                                          </p:stCondLst>
                                        </p:cTn>
                                        <p:tgtEl>
                                          <p:spTgt spid="5">
                                            <p:txEl>
                                              <p:pRg st="7" end="7"/>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5">
                                            <p:txEl>
                                              <p:pRg st="7" end="7"/>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5">
                                            <p:txEl>
                                              <p:pRg st="7" end="7"/>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5">
                                            <p:txEl>
                                              <p:pRg st="7" end="7"/>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5">
                                            <p:txEl>
                                              <p:pRg st="7" end="7"/>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5">
                                            <p:txEl>
                                              <p:pRg st="7" end="7"/>
                                            </p:txEl>
                                          </p:spTgt>
                                        </p:tgtEl>
                                      </p:cBhvr>
                                      <p:to x="100000" y="60000"/>
                                    </p:animScale>
                                    <p:animScale>
                                      <p:cBhvr>
                                        <p:cTn id="75" dur="166" decel="50000">
                                          <p:stCondLst>
                                            <p:cond delay="676"/>
                                          </p:stCondLst>
                                        </p:cTn>
                                        <p:tgtEl>
                                          <p:spTgt spid="5">
                                            <p:txEl>
                                              <p:pRg st="7" end="7"/>
                                            </p:txEl>
                                          </p:spTgt>
                                        </p:tgtEl>
                                      </p:cBhvr>
                                      <p:to x="100000" y="100000"/>
                                    </p:animScale>
                                    <p:animScale>
                                      <p:cBhvr>
                                        <p:cTn id="76" dur="26">
                                          <p:stCondLst>
                                            <p:cond delay="1312"/>
                                          </p:stCondLst>
                                        </p:cTn>
                                        <p:tgtEl>
                                          <p:spTgt spid="5">
                                            <p:txEl>
                                              <p:pRg st="7" end="7"/>
                                            </p:txEl>
                                          </p:spTgt>
                                        </p:tgtEl>
                                      </p:cBhvr>
                                      <p:to x="100000" y="80000"/>
                                    </p:animScale>
                                    <p:animScale>
                                      <p:cBhvr>
                                        <p:cTn id="77" dur="166" decel="50000">
                                          <p:stCondLst>
                                            <p:cond delay="1338"/>
                                          </p:stCondLst>
                                        </p:cTn>
                                        <p:tgtEl>
                                          <p:spTgt spid="5">
                                            <p:txEl>
                                              <p:pRg st="7" end="7"/>
                                            </p:txEl>
                                          </p:spTgt>
                                        </p:tgtEl>
                                      </p:cBhvr>
                                      <p:to x="100000" y="100000"/>
                                    </p:animScale>
                                    <p:animScale>
                                      <p:cBhvr>
                                        <p:cTn id="78" dur="26">
                                          <p:stCondLst>
                                            <p:cond delay="1642"/>
                                          </p:stCondLst>
                                        </p:cTn>
                                        <p:tgtEl>
                                          <p:spTgt spid="5">
                                            <p:txEl>
                                              <p:pRg st="7" end="7"/>
                                            </p:txEl>
                                          </p:spTgt>
                                        </p:tgtEl>
                                      </p:cBhvr>
                                      <p:to x="100000" y="90000"/>
                                    </p:animScale>
                                    <p:animScale>
                                      <p:cBhvr>
                                        <p:cTn id="79" dur="166" decel="50000">
                                          <p:stCondLst>
                                            <p:cond delay="1668"/>
                                          </p:stCondLst>
                                        </p:cTn>
                                        <p:tgtEl>
                                          <p:spTgt spid="5">
                                            <p:txEl>
                                              <p:pRg st="7" end="7"/>
                                            </p:txEl>
                                          </p:spTgt>
                                        </p:tgtEl>
                                      </p:cBhvr>
                                      <p:to x="100000" y="100000"/>
                                    </p:animScale>
                                    <p:animScale>
                                      <p:cBhvr>
                                        <p:cTn id="80" dur="26">
                                          <p:stCondLst>
                                            <p:cond delay="1808"/>
                                          </p:stCondLst>
                                        </p:cTn>
                                        <p:tgtEl>
                                          <p:spTgt spid="5">
                                            <p:txEl>
                                              <p:pRg st="7" end="7"/>
                                            </p:txEl>
                                          </p:spTgt>
                                        </p:tgtEl>
                                      </p:cBhvr>
                                      <p:to x="100000" y="95000"/>
                                    </p:animScale>
                                    <p:animScale>
                                      <p:cBhvr>
                                        <p:cTn id="81" dur="166" decel="50000">
                                          <p:stCondLst>
                                            <p:cond delay="1834"/>
                                          </p:stCondLst>
                                        </p:cTn>
                                        <p:tgtEl>
                                          <p:spTgt spid="5">
                                            <p:txEl>
                                              <p:pRg st="7" end="7"/>
                                            </p:txEl>
                                          </p:spTgt>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nodeType="clickEffect">
                                  <p:stCondLst>
                                    <p:cond delay="0"/>
                                  </p:stCondLst>
                                  <p:childTnLst>
                                    <p:set>
                                      <p:cBhvr>
                                        <p:cTn id="85" dur="1" fill="hold">
                                          <p:stCondLst>
                                            <p:cond delay="0"/>
                                          </p:stCondLst>
                                        </p:cTn>
                                        <p:tgtEl>
                                          <p:spTgt spid="5">
                                            <p:txEl>
                                              <p:pRg st="8" end="8"/>
                                            </p:txEl>
                                          </p:spTgt>
                                        </p:tgtEl>
                                        <p:attrNameLst>
                                          <p:attrName>style.visibility</p:attrName>
                                        </p:attrNameLst>
                                      </p:cBhvr>
                                      <p:to>
                                        <p:strVal val="visible"/>
                                      </p:to>
                                    </p:set>
                                    <p:animEffect transition="in" filter="wipe(down)">
                                      <p:cBhvr>
                                        <p:cTn id="86" dur="580">
                                          <p:stCondLst>
                                            <p:cond delay="0"/>
                                          </p:stCondLst>
                                        </p:cTn>
                                        <p:tgtEl>
                                          <p:spTgt spid="5">
                                            <p:txEl>
                                              <p:pRg st="8" end="8"/>
                                            </p:txEl>
                                          </p:spTgt>
                                        </p:tgtEl>
                                      </p:cBhvr>
                                    </p:animEffect>
                                    <p:anim calcmode="lin" valueType="num">
                                      <p:cBhvr>
                                        <p:cTn id="87" dur="1822" tmFilter="0,0; 0.14,0.36; 0.43,0.73; 0.71,0.91; 1.0,1.0">
                                          <p:stCondLst>
                                            <p:cond delay="0"/>
                                          </p:stCondLst>
                                        </p:cTn>
                                        <p:tgtEl>
                                          <p:spTgt spid="5">
                                            <p:txEl>
                                              <p:pRg st="8" end="8"/>
                                            </p:txEl>
                                          </p:spTgt>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5">
                                            <p:txEl>
                                              <p:pRg st="8" end="8"/>
                                            </p:txEl>
                                          </p:spTgt>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5">
                                            <p:txEl>
                                              <p:pRg st="8" end="8"/>
                                            </p:txEl>
                                          </p:spTgt>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5">
                                            <p:txEl>
                                              <p:pRg st="8" end="8"/>
                                            </p:txEl>
                                          </p:spTgt>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5">
                                            <p:txEl>
                                              <p:pRg st="8" end="8"/>
                                            </p:txEl>
                                          </p:spTgt>
                                        </p:tgtEl>
                                        <p:attrNameLst>
                                          <p:attrName>ppt_y</p:attrName>
                                        </p:attrNameLst>
                                      </p:cBhvr>
                                      <p:tavLst>
                                        <p:tav tm="0" fmla="#ppt_y-sin(pi*$)/81">
                                          <p:val>
                                            <p:fltVal val="0"/>
                                          </p:val>
                                        </p:tav>
                                        <p:tav tm="100000">
                                          <p:val>
                                            <p:fltVal val="1"/>
                                          </p:val>
                                        </p:tav>
                                      </p:tavLst>
                                    </p:anim>
                                    <p:animScale>
                                      <p:cBhvr>
                                        <p:cTn id="92" dur="26">
                                          <p:stCondLst>
                                            <p:cond delay="650"/>
                                          </p:stCondLst>
                                        </p:cTn>
                                        <p:tgtEl>
                                          <p:spTgt spid="5">
                                            <p:txEl>
                                              <p:pRg st="8" end="8"/>
                                            </p:txEl>
                                          </p:spTgt>
                                        </p:tgtEl>
                                      </p:cBhvr>
                                      <p:to x="100000" y="60000"/>
                                    </p:animScale>
                                    <p:animScale>
                                      <p:cBhvr>
                                        <p:cTn id="93" dur="166" decel="50000">
                                          <p:stCondLst>
                                            <p:cond delay="676"/>
                                          </p:stCondLst>
                                        </p:cTn>
                                        <p:tgtEl>
                                          <p:spTgt spid="5">
                                            <p:txEl>
                                              <p:pRg st="8" end="8"/>
                                            </p:txEl>
                                          </p:spTgt>
                                        </p:tgtEl>
                                      </p:cBhvr>
                                      <p:to x="100000" y="100000"/>
                                    </p:animScale>
                                    <p:animScale>
                                      <p:cBhvr>
                                        <p:cTn id="94" dur="26">
                                          <p:stCondLst>
                                            <p:cond delay="1312"/>
                                          </p:stCondLst>
                                        </p:cTn>
                                        <p:tgtEl>
                                          <p:spTgt spid="5">
                                            <p:txEl>
                                              <p:pRg st="8" end="8"/>
                                            </p:txEl>
                                          </p:spTgt>
                                        </p:tgtEl>
                                      </p:cBhvr>
                                      <p:to x="100000" y="80000"/>
                                    </p:animScale>
                                    <p:animScale>
                                      <p:cBhvr>
                                        <p:cTn id="95" dur="166" decel="50000">
                                          <p:stCondLst>
                                            <p:cond delay="1338"/>
                                          </p:stCondLst>
                                        </p:cTn>
                                        <p:tgtEl>
                                          <p:spTgt spid="5">
                                            <p:txEl>
                                              <p:pRg st="8" end="8"/>
                                            </p:txEl>
                                          </p:spTgt>
                                        </p:tgtEl>
                                      </p:cBhvr>
                                      <p:to x="100000" y="100000"/>
                                    </p:animScale>
                                    <p:animScale>
                                      <p:cBhvr>
                                        <p:cTn id="96" dur="26">
                                          <p:stCondLst>
                                            <p:cond delay="1642"/>
                                          </p:stCondLst>
                                        </p:cTn>
                                        <p:tgtEl>
                                          <p:spTgt spid="5">
                                            <p:txEl>
                                              <p:pRg st="8" end="8"/>
                                            </p:txEl>
                                          </p:spTgt>
                                        </p:tgtEl>
                                      </p:cBhvr>
                                      <p:to x="100000" y="90000"/>
                                    </p:animScale>
                                    <p:animScale>
                                      <p:cBhvr>
                                        <p:cTn id="97" dur="166" decel="50000">
                                          <p:stCondLst>
                                            <p:cond delay="1668"/>
                                          </p:stCondLst>
                                        </p:cTn>
                                        <p:tgtEl>
                                          <p:spTgt spid="5">
                                            <p:txEl>
                                              <p:pRg st="8" end="8"/>
                                            </p:txEl>
                                          </p:spTgt>
                                        </p:tgtEl>
                                      </p:cBhvr>
                                      <p:to x="100000" y="100000"/>
                                    </p:animScale>
                                    <p:animScale>
                                      <p:cBhvr>
                                        <p:cTn id="98" dur="26">
                                          <p:stCondLst>
                                            <p:cond delay="1808"/>
                                          </p:stCondLst>
                                        </p:cTn>
                                        <p:tgtEl>
                                          <p:spTgt spid="5">
                                            <p:txEl>
                                              <p:pRg st="8" end="8"/>
                                            </p:txEl>
                                          </p:spTgt>
                                        </p:tgtEl>
                                      </p:cBhvr>
                                      <p:to x="100000" y="95000"/>
                                    </p:animScale>
                                    <p:animScale>
                                      <p:cBhvr>
                                        <p:cTn id="99" dur="166" decel="50000">
                                          <p:stCondLst>
                                            <p:cond delay="1834"/>
                                          </p:stCondLst>
                                        </p:cTn>
                                        <p:tgtEl>
                                          <p:spTgt spid="5">
                                            <p:txEl>
                                              <p:pRg st="8" end="8"/>
                                            </p:txEl>
                                          </p:spTgt>
                                        </p:tgtEl>
                                      </p:cBhvr>
                                      <p:to x="100000" y="100000"/>
                                    </p:animScale>
                                  </p:childTnLst>
                                </p:cTn>
                              </p:par>
                            </p:childTnLst>
                          </p:cTn>
                        </p:par>
                      </p:childTnLst>
                    </p:cTn>
                  </p:par>
                  <p:par>
                    <p:cTn id="100" fill="hold">
                      <p:stCondLst>
                        <p:cond delay="indefinite"/>
                      </p:stCondLst>
                      <p:childTnLst>
                        <p:par>
                          <p:cTn id="101" fill="hold">
                            <p:stCondLst>
                              <p:cond delay="0"/>
                            </p:stCondLst>
                            <p:childTnLst>
                              <p:par>
                                <p:cTn id="102" presetID="26" presetClass="entr" presetSubtype="0" fill="hold" nodeType="clickEffect">
                                  <p:stCondLst>
                                    <p:cond delay="0"/>
                                  </p:stCondLst>
                                  <p:childTnLst>
                                    <p:set>
                                      <p:cBhvr>
                                        <p:cTn id="103" dur="1" fill="hold">
                                          <p:stCondLst>
                                            <p:cond delay="0"/>
                                          </p:stCondLst>
                                        </p:cTn>
                                        <p:tgtEl>
                                          <p:spTgt spid="5">
                                            <p:txEl>
                                              <p:pRg st="9" end="9"/>
                                            </p:txEl>
                                          </p:spTgt>
                                        </p:tgtEl>
                                        <p:attrNameLst>
                                          <p:attrName>style.visibility</p:attrName>
                                        </p:attrNameLst>
                                      </p:cBhvr>
                                      <p:to>
                                        <p:strVal val="visible"/>
                                      </p:to>
                                    </p:set>
                                    <p:animEffect transition="in" filter="wipe(down)">
                                      <p:cBhvr>
                                        <p:cTn id="104" dur="580">
                                          <p:stCondLst>
                                            <p:cond delay="0"/>
                                          </p:stCondLst>
                                        </p:cTn>
                                        <p:tgtEl>
                                          <p:spTgt spid="5">
                                            <p:txEl>
                                              <p:pRg st="9" end="9"/>
                                            </p:txEl>
                                          </p:spTgt>
                                        </p:tgtEl>
                                      </p:cBhvr>
                                    </p:animEffect>
                                    <p:anim calcmode="lin" valueType="num">
                                      <p:cBhvr>
                                        <p:cTn id="105" dur="1822" tmFilter="0,0; 0.14,0.36; 0.43,0.73; 0.71,0.91; 1.0,1.0">
                                          <p:stCondLst>
                                            <p:cond delay="0"/>
                                          </p:stCondLst>
                                        </p:cTn>
                                        <p:tgtEl>
                                          <p:spTgt spid="5">
                                            <p:txEl>
                                              <p:pRg st="9" end="9"/>
                                            </p:txEl>
                                          </p:spTgt>
                                        </p:tgtEl>
                                        <p:attrNameLst>
                                          <p:attrName>ppt_x</p:attrName>
                                        </p:attrNameLst>
                                      </p:cBhvr>
                                      <p:tavLst>
                                        <p:tav tm="0">
                                          <p:val>
                                            <p:strVal val="#ppt_x-0.25"/>
                                          </p:val>
                                        </p:tav>
                                        <p:tav tm="100000">
                                          <p:val>
                                            <p:strVal val="#ppt_x"/>
                                          </p:val>
                                        </p:tav>
                                      </p:tavLst>
                                    </p:anim>
                                    <p:anim calcmode="lin" valueType="num">
                                      <p:cBhvr>
                                        <p:cTn id="106" dur="664" tmFilter="0.0,0.0; 0.25,0.07; 0.50,0.2; 0.75,0.467; 1.0,1.0">
                                          <p:stCondLst>
                                            <p:cond delay="0"/>
                                          </p:stCondLst>
                                        </p:cTn>
                                        <p:tgtEl>
                                          <p:spTgt spid="5">
                                            <p:txEl>
                                              <p:pRg st="9" end="9"/>
                                            </p:txEl>
                                          </p:spTgt>
                                        </p:tgtEl>
                                        <p:attrNameLst>
                                          <p:attrName>ppt_y</p:attrName>
                                        </p:attrNameLst>
                                      </p:cBhvr>
                                      <p:tavLst>
                                        <p:tav tm="0" fmla="#ppt_y-sin(pi*$)/3">
                                          <p:val>
                                            <p:fltVal val="0.5"/>
                                          </p:val>
                                        </p:tav>
                                        <p:tav tm="100000">
                                          <p:val>
                                            <p:fltVal val="1"/>
                                          </p:val>
                                        </p:tav>
                                      </p:tavLst>
                                    </p:anim>
                                    <p:anim calcmode="lin" valueType="num">
                                      <p:cBhvr>
                                        <p:cTn id="107" dur="664" tmFilter="0, 0; 0.125,0.2665; 0.25,0.4; 0.375,0.465; 0.5,0.5;  0.625,0.535; 0.75,0.6; 0.875,0.7335; 1,1">
                                          <p:stCondLst>
                                            <p:cond delay="664"/>
                                          </p:stCondLst>
                                        </p:cTn>
                                        <p:tgtEl>
                                          <p:spTgt spid="5">
                                            <p:txEl>
                                              <p:pRg st="9" end="9"/>
                                            </p:txEl>
                                          </p:spTgt>
                                        </p:tgtEl>
                                        <p:attrNameLst>
                                          <p:attrName>ppt_y</p:attrName>
                                        </p:attrNameLst>
                                      </p:cBhvr>
                                      <p:tavLst>
                                        <p:tav tm="0" fmla="#ppt_y-sin(pi*$)/9">
                                          <p:val>
                                            <p:fltVal val="0"/>
                                          </p:val>
                                        </p:tav>
                                        <p:tav tm="100000">
                                          <p:val>
                                            <p:fltVal val="1"/>
                                          </p:val>
                                        </p:tav>
                                      </p:tavLst>
                                    </p:anim>
                                    <p:anim calcmode="lin" valueType="num">
                                      <p:cBhvr>
                                        <p:cTn id="108" dur="332" tmFilter="0, 0; 0.125,0.2665; 0.25,0.4; 0.375,0.465; 0.5,0.5;  0.625,0.535; 0.75,0.6; 0.875,0.7335; 1,1">
                                          <p:stCondLst>
                                            <p:cond delay="1324"/>
                                          </p:stCondLst>
                                        </p:cTn>
                                        <p:tgtEl>
                                          <p:spTgt spid="5">
                                            <p:txEl>
                                              <p:pRg st="9" end="9"/>
                                            </p:txEl>
                                          </p:spTgt>
                                        </p:tgtEl>
                                        <p:attrNameLst>
                                          <p:attrName>ppt_y</p:attrName>
                                        </p:attrNameLst>
                                      </p:cBhvr>
                                      <p:tavLst>
                                        <p:tav tm="0" fmla="#ppt_y-sin(pi*$)/27">
                                          <p:val>
                                            <p:fltVal val="0"/>
                                          </p:val>
                                        </p:tav>
                                        <p:tav tm="100000">
                                          <p:val>
                                            <p:fltVal val="1"/>
                                          </p:val>
                                        </p:tav>
                                      </p:tavLst>
                                    </p:anim>
                                    <p:anim calcmode="lin" valueType="num">
                                      <p:cBhvr>
                                        <p:cTn id="109" dur="164" tmFilter="0, 0; 0.125,0.2665; 0.25,0.4; 0.375,0.465; 0.5,0.5;  0.625,0.535; 0.75,0.6; 0.875,0.7335; 1,1">
                                          <p:stCondLst>
                                            <p:cond delay="1656"/>
                                          </p:stCondLst>
                                        </p:cTn>
                                        <p:tgtEl>
                                          <p:spTgt spid="5">
                                            <p:txEl>
                                              <p:pRg st="9" end="9"/>
                                            </p:txEl>
                                          </p:spTgt>
                                        </p:tgtEl>
                                        <p:attrNameLst>
                                          <p:attrName>ppt_y</p:attrName>
                                        </p:attrNameLst>
                                      </p:cBhvr>
                                      <p:tavLst>
                                        <p:tav tm="0" fmla="#ppt_y-sin(pi*$)/81">
                                          <p:val>
                                            <p:fltVal val="0"/>
                                          </p:val>
                                        </p:tav>
                                        <p:tav tm="100000">
                                          <p:val>
                                            <p:fltVal val="1"/>
                                          </p:val>
                                        </p:tav>
                                      </p:tavLst>
                                    </p:anim>
                                    <p:animScale>
                                      <p:cBhvr>
                                        <p:cTn id="110" dur="26">
                                          <p:stCondLst>
                                            <p:cond delay="650"/>
                                          </p:stCondLst>
                                        </p:cTn>
                                        <p:tgtEl>
                                          <p:spTgt spid="5">
                                            <p:txEl>
                                              <p:pRg st="9" end="9"/>
                                            </p:txEl>
                                          </p:spTgt>
                                        </p:tgtEl>
                                      </p:cBhvr>
                                      <p:to x="100000" y="60000"/>
                                    </p:animScale>
                                    <p:animScale>
                                      <p:cBhvr>
                                        <p:cTn id="111" dur="166" decel="50000">
                                          <p:stCondLst>
                                            <p:cond delay="676"/>
                                          </p:stCondLst>
                                        </p:cTn>
                                        <p:tgtEl>
                                          <p:spTgt spid="5">
                                            <p:txEl>
                                              <p:pRg st="9" end="9"/>
                                            </p:txEl>
                                          </p:spTgt>
                                        </p:tgtEl>
                                      </p:cBhvr>
                                      <p:to x="100000" y="100000"/>
                                    </p:animScale>
                                    <p:animScale>
                                      <p:cBhvr>
                                        <p:cTn id="112" dur="26">
                                          <p:stCondLst>
                                            <p:cond delay="1312"/>
                                          </p:stCondLst>
                                        </p:cTn>
                                        <p:tgtEl>
                                          <p:spTgt spid="5">
                                            <p:txEl>
                                              <p:pRg st="9" end="9"/>
                                            </p:txEl>
                                          </p:spTgt>
                                        </p:tgtEl>
                                      </p:cBhvr>
                                      <p:to x="100000" y="80000"/>
                                    </p:animScale>
                                    <p:animScale>
                                      <p:cBhvr>
                                        <p:cTn id="113" dur="166" decel="50000">
                                          <p:stCondLst>
                                            <p:cond delay="1338"/>
                                          </p:stCondLst>
                                        </p:cTn>
                                        <p:tgtEl>
                                          <p:spTgt spid="5">
                                            <p:txEl>
                                              <p:pRg st="9" end="9"/>
                                            </p:txEl>
                                          </p:spTgt>
                                        </p:tgtEl>
                                      </p:cBhvr>
                                      <p:to x="100000" y="100000"/>
                                    </p:animScale>
                                    <p:animScale>
                                      <p:cBhvr>
                                        <p:cTn id="114" dur="26">
                                          <p:stCondLst>
                                            <p:cond delay="1642"/>
                                          </p:stCondLst>
                                        </p:cTn>
                                        <p:tgtEl>
                                          <p:spTgt spid="5">
                                            <p:txEl>
                                              <p:pRg st="9" end="9"/>
                                            </p:txEl>
                                          </p:spTgt>
                                        </p:tgtEl>
                                      </p:cBhvr>
                                      <p:to x="100000" y="90000"/>
                                    </p:animScale>
                                    <p:animScale>
                                      <p:cBhvr>
                                        <p:cTn id="115" dur="166" decel="50000">
                                          <p:stCondLst>
                                            <p:cond delay="1668"/>
                                          </p:stCondLst>
                                        </p:cTn>
                                        <p:tgtEl>
                                          <p:spTgt spid="5">
                                            <p:txEl>
                                              <p:pRg st="9" end="9"/>
                                            </p:txEl>
                                          </p:spTgt>
                                        </p:tgtEl>
                                      </p:cBhvr>
                                      <p:to x="100000" y="100000"/>
                                    </p:animScale>
                                    <p:animScale>
                                      <p:cBhvr>
                                        <p:cTn id="116" dur="26">
                                          <p:stCondLst>
                                            <p:cond delay="1808"/>
                                          </p:stCondLst>
                                        </p:cTn>
                                        <p:tgtEl>
                                          <p:spTgt spid="5">
                                            <p:txEl>
                                              <p:pRg st="9" end="9"/>
                                            </p:txEl>
                                          </p:spTgt>
                                        </p:tgtEl>
                                      </p:cBhvr>
                                      <p:to x="100000" y="95000"/>
                                    </p:animScale>
                                    <p:animScale>
                                      <p:cBhvr>
                                        <p:cTn id="117" dur="166" decel="50000">
                                          <p:stCondLst>
                                            <p:cond delay="1834"/>
                                          </p:stCondLst>
                                        </p:cTn>
                                        <p:tgtEl>
                                          <p:spTgt spid="5">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80919" cy="1005842"/>
          </a:xfrm>
        </p:spPr>
        <p:txBody>
          <a:bodyPr/>
          <a:lstStyle/>
          <a:p>
            <a:r>
              <a:rPr lang="en-US" sz="3600" b="1" dirty="0"/>
              <a:t>Properties of </a:t>
            </a:r>
            <a:r>
              <a:rPr lang="en-US" sz="3600" b="1" dirty="0" smtClean="0"/>
              <a:t>relations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83</a:t>
            </a:fld>
            <a:endParaRPr lang="en-NZ" dirty="0">
              <a:solidFill>
                <a:srgbClr val="000000"/>
              </a:solidFill>
            </a:endParaRPr>
          </a:p>
        </p:txBody>
      </p:sp>
      <p:sp>
        <p:nvSpPr>
          <p:cNvPr id="3" name="Rectangle 2"/>
          <p:cNvSpPr/>
          <p:nvPr/>
        </p:nvSpPr>
        <p:spPr>
          <a:xfrm>
            <a:off x="810832" y="1676400"/>
            <a:ext cx="13182600" cy="4832092"/>
          </a:xfrm>
          <a:prstGeom prst="rect">
            <a:avLst/>
          </a:prstGeom>
        </p:spPr>
        <p:txBody>
          <a:bodyPr wrap="square">
            <a:spAutoFit/>
          </a:bodyPr>
          <a:lstStyle/>
          <a:p>
            <a:r>
              <a:rPr lang="en-IN" sz="3200" dirty="0"/>
              <a:t>A relation R on a set A such </a:t>
            </a:r>
            <a:r>
              <a:rPr lang="en-IN" sz="3200" dirty="0" smtClean="0"/>
              <a:t>that</a:t>
            </a:r>
          </a:p>
          <a:p>
            <a:pPr algn="ctr"/>
            <a:r>
              <a:rPr lang="en-IN" sz="3200" dirty="0" smtClean="0"/>
              <a:t>if </a:t>
            </a:r>
            <a:r>
              <a:rPr lang="en-IN" sz="3200" dirty="0"/>
              <a:t>(a, b) ∈ R and (b, a) ∈ R, then a = b for all a, b ∈ A, </a:t>
            </a:r>
            <a:r>
              <a:rPr lang="en-IN" sz="3200" dirty="0" smtClean="0"/>
              <a:t> </a:t>
            </a:r>
          </a:p>
          <a:p>
            <a:r>
              <a:rPr lang="en-IN" sz="3200" dirty="0" smtClean="0"/>
              <a:t>is </a:t>
            </a:r>
            <a:r>
              <a:rPr lang="en-IN" sz="3200" dirty="0"/>
              <a:t>called </a:t>
            </a:r>
            <a:r>
              <a:rPr lang="en-IN" sz="3200" dirty="0" smtClean="0">
                <a:solidFill>
                  <a:srgbClr val="00B050"/>
                </a:solidFill>
              </a:rPr>
              <a:t>antisymmetric</a:t>
            </a:r>
            <a:r>
              <a:rPr lang="en-IN" sz="3200" dirty="0" smtClean="0"/>
              <a:t>.</a:t>
            </a:r>
          </a:p>
          <a:p>
            <a:r>
              <a:rPr lang="pt-BR" sz="3200" dirty="0" smtClean="0"/>
              <a:t>	    i.e</a:t>
            </a:r>
            <a:r>
              <a:rPr lang="pt-BR" sz="3200" dirty="0"/>
              <a:t>., (a, </a:t>
            </a:r>
            <a:r>
              <a:rPr lang="pt-BR" sz="3200" dirty="0">
                <a:solidFill>
                  <a:srgbClr val="FF3399"/>
                </a:solidFill>
              </a:rPr>
              <a:t>b</a:t>
            </a:r>
            <a:r>
              <a:rPr lang="pt-BR" sz="3200" dirty="0"/>
              <a:t>) ∈ </a:t>
            </a:r>
            <a:r>
              <a:rPr lang="pt-BR" sz="3200" dirty="0" smtClean="0"/>
              <a:t>R</a:t>
            </a:r>
          </a:p>
          <a:p>
            <a:pPr>
              <a:spcAft>
                <a:spcPts val="600"/>
              </a:spcAft>
            </a:pPr>
            <a:r>
              <a:rPr lang="en-IN" sz="3200" dirty="0"/>
              <a:t>Ex 1) </a:t>
            </a:r>
            <a:r>
              <a:rPr lang="en-IN" sz="3200" dirty="0" smtClean="0"/>
              <a:t>If A ={1, 2, 3}, R</a:t>
            </a:r>
            <a:r>
              <a:rPr lang="en-IN" sz="3200" baseline="-25000" dirty="0" smtClean="0"/>
              <a:t>1</a:t>
            </a:r>
            <a:r>
              <a:rPr lang="en-IN" sz="3200" dirty="0" smtClean="0"/>
              <a:t> </a:t>
            </a:r>
            <a:r>
              <a:rPr lang="en-IN" sz="3200" dirty="0"/>
              <a:t>= {(1, </a:t>
            </a:r>
            <a:r>
              <a:rPr lang="en-IN" sz="3200" dirty="0" smtClean="0"/>
              <a:t>1), </a:t>
            </a:r>
            <a:r>
              <a:rPr lang="en-IN" sz="3200" dirty="0"/>
              <a:t>(2, 2) }</a:t>
            </a:r>
          </a:p>
          <a:p>
            <a:pPr>
              <a:spcAft>
                <a:spcPts val="600"/>
              </a:spcAft>
            </a:pPr>
            <a:r>
              <a:rPr lang="en-IN" sz="3200" dirty="0"/>
              <a:t>Here 	(1, </a:t>
            </a:r>
            <a:r>
              <a:rPr lang="en-IN" sz="3200" dirty="0" smtClean="0"/>
              <a:t>1) </a:t>
            </a:r>
            <a:r>
              <a:rPr lang="en-IN" sz="3200" dirty="0">
                <a:sym typeface="Symbol" panose="05050102010706020507" pitchFamily="18" charset="2"/>
              </a:rPr>
              <a:t></a:t>
            </a:r>
            <a:r>
              <a:rPr lang="en-IN" sz="3200" dirty="0"/>
              <a:t> R</a:t>
            </a:r>
            <a:r>
              <a:rPr lang="en-IN" sz="3200" baseline="-25000" dirty="0"/>
              <a:t>1</a:t>
            </a:r>
            <a:endParaRPr lang="en-IN" sz="3200" dirty="0"/>
          </a:p>
          <a:p>
            <a:pPr>
              <a:spcAft>
                <a:spcPts val="600"/>
              </a:spcAft>
            </a:pPr>
            <a:r>
              <a:rPr lang="en-IN" sz="3200" dirty="0"/>
              <a:t>	(2, </a:t>
            </a:r>
            <a:r>
              <a:rPr lang="en-IN" sz="3200" dirty="0" smtClean="0"/>
              <a:t>2) </a:t>
            </a:r>
            <a:r>
              <a:rPr lang="en-IN" sz="3200" dirty="0">
                <a:sym typeface="Symbol" panose="05050102010706020507" pitchFamily="18" charset="2"/>
              </a:rPr>
              <a:t></a:t>
            </a:r>
            <a:r>
              <a:rPr lang="en-IN" sz="3200" dirty="0"/>
              <a:t> R</a:t>
            </a:r>
            <a:r>
              <a:rPr lang="en-IN" sz="3200" baseline="-25000" dirty="0"/>
              <a:t>1</a:t>
            </a:r>
            <a:endParaRPr lang="en-IN" sz="3200" dirty="0"/>
          </a:p>
          <a:p>
            <a:pPr>
              <a:spcAft>
                <a:spcPts val="600"/>
              </a:spcAft>
            </a:pPr>
            <a:r>
              <a:rPr lang="en-IN" sz="3200" dirty="0"/>
              <a:t>	</a:t>
            </a:r>
            <a:r>
              <a:rPr lang="en-IN" sz="3200" dirty="0" smtClean="0">
                <a:sym typeface="Symbol" panose="05050102010706020507" pitchFamily="18" charset="2"/>
              </a:rPr>
              <a:t>Clearly </a:t>
            </a:r>
            <a:r>
              <a:rPr lang="en-IN" sz="3200" dirty="0">
                <a:sym typeface="Symbol" panose="05050102010706020507" pitchFamily="18" charset="2"/>
              </a:rPr>
              <a:t> a, </a:t>
            </a:r>
            <a:r>
              <a:rPr lang="en-IN" sz="3200" dirty="0" smtClean="0">
                <a:sym typeface="Symbol" panose="05050102010706020507" pitchFamily="18" charset="2"/>
              </a:rPr>
              <a:t>b </a:t>
            </a:r>
            <a:r>
              <a:rPr lang="en-IN" sz="3200" dirty="0">
                <a:sym typeface="Symbol" panose="05050102010706020507" pitchFamily="18" charset="2"/>
              </a:rPr>
              <a:t> A</a:t>
            </a:r>
          </a:p>
          <a:p>
            <a:pPr algn="ctr"/>
            <a:r>
              <a:rPr lang="en-IN" sz="3200" dirty="0">
                <a:sym typeface="Symbol" panose="05050102010706020507" pitchFamily="18" charset="2"/>
              </a:rPr>
              <a:t></a:t>
            </a:r>
            <a:r>
              <a:rPr lang="en-IN" sz="3200" dirty="0"/>
              <a:t>R</a:t>
            </a:r>
            <a:r>
              <a:rPr lang="en-IN" sz="3200" baseline="-25000" dirty="0"/>
              <a:t>1</a:t>
            </a:r>
            <a:r>
              <a:rPr lang="en-IN" sz="3200" dirty="0"/>
              <a:t> is </a:t>
            </a:r>
            <a:r>
              <a:rPr lang="en-IN" sz="3200" dirty="0">
                <a:solidFill>
                  <a:srgbClr val="00B050"/>
                </a:solidFill>
              </a:rPr>
              <a:t>antisymmetric</a:t>
            </a:r>
            <a:endParaRPr lang="pt-BR" sz="3200" dirty="0"/>
          </a:p>
        </p:txBody>
      </p:sp>
      <p:sp>
        <p:nvSpPr>
          <p:cNvPr id="6" name="Rectangle 5"/>
          <p:cNvSpPr/>
          <p:nvPr/>
        </p:nvSpPr>
        <p:spPr>
          <a:xfrm>
            <a:off x="5185128" y="3140591"/>
            <a:ext cx="2422458" cy="584775"/>
          </a:xfrm>
          <a:prstGeom prst="rect">
            <a:avLst/>
          </a:prstGeom>
        </p:spPr>
        <p:txBody>
          <a:bodyPr wrap="none">
            <a:spAutoFit/>
          </a:bodyPr>
          <a:lstStyle/>
          <a:p>
            <a:pPr algn="ctr"/>
            <a:r>
              <a:rPr lang="pt-BR" sz="3200" dirty="0"/>
              <a:t>&amp; (</a:t>
            </a:r>
            <a:r>
              <a:rPr lang="pt-BR" sz="3200" dirty="0">
                <a:solidFill>
                  <a:srgbClr val="FF3399"/>
                </a:solidFill>
              </a:rPr>
              <a:t>b</a:t>
            </a:r>
            <a:r>
              <a:rPr lang="pt-BR" sz="3200" dirty="0"/>
              <a:t>, a) ∈ </a:t>
            </a:r>
            <a:r>
              <a:rPr lang="pt-BR" sz="3200" dirty="0" smtClean="0"/>
              <a:t>R </a:t>
            </a:r>
            <a:endParaRPr lang="pt-BR" sz="3200" dirty="0"/>
          </a:p>
        </p:txBody>
      </p:sp>
      <p:sp>
        <p:nvSpPr>
          <p:cNvPr id="7" name="Rectangle 6"/>
          <p:cNvSpPr/>
          <p:nvPr/>
        </p:nvSpPr>
        <p:spPr>
          <a:xfrm>
            <a:off x="7370600" y="3122196"/>
            <a:ext cx="2973891" cy="584775"/>
          </a:xfrm>
          <a:prstGeom prst="rect">
            <a:avLst/>
          </a:prstGeom>
        </p:spPr>
        <p:txBody>
          <a:bodyPr wrap="none">
            <a:spAutoFit/>
          </a:bodyPr>
          <a:lstStyle/>
          <a:p>
            <a:pPr algn="ctr"/>
            <a:r>
              <a:rPr lang="pt-BR" sz="3200" dirty="0" smtClean="0"/>
              <a:t>⇒ </a:t>
            </a:r>
            <a:r>
              <a:rPr lang="pt-BR" sz="3200" dirty="0"/>
              <a:t>a = </a:t>
            </a:r>
            <a:r>
              <a:rPr lang="pt-BR" sz="3200" dirty="0">
                <a:solidFill>
                  <a:srgbClr val="FF3399"/>
                </a:solidFill>
              </a:rPr>
              <a:t>b</a:t>
            </a:r>
            <a:r>
              <a:rPr lang="pt-BR" sz="3200" dirty="0"/>
              <a:t>, ∀ a, b</a:t>
            </a:r>
          </a:p>
        </p:txBody>
      </p:sp>
      <p:sp>
        <p:nvSpPr>
          <p:cNvPr id="8" name="Rectangle 7"/>
          <p:cNvSpPr/>
          <p:nvPr/>
        </p:nvSpPr>
        <p:spPr>
          <a:xfrm>
            <a:off x="6553200" y="4220471"/>
            <a:ext cx="2965877"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1 =1, 1 ∈ R</a:t>
            </a:r>
            <a:r>
              <a:rPr lang="pt-BR" sz="3200" baseline="-25000" dirty="0" smtClean="0">
                <a:solidFill>
                  <a:srgbClr val="0000FF"/>
                </a:solidFill>
              </a:rPr>
              <a:t>1</a:t>
            </a:r>
            <a:r>
              <a:rPr lang="pt-BR" sz="3200" dirty="0" smtClean="0">
                <a:solidFill>
                  <a:srgbClr val="0000FF"/>
                </a:solidFill>
              </a:rPr>
              <a:t> </a:t>
            </a:r>
            <a:endParaRPr lang="en-IN" sz="3200" dirty="0">
              <a:solidFill>
                <a:srgbClr val="0000FF"/>
              </a:solidFill>
            </a:endParaRPr>
          </a:p>
        </p:txBody>
      </p:sp>
      <p:sp>
        <p:nvSpPr>
          <p:cNvPr id="9" name="Rectangle 8"/>
          <p:cNvSpPr/>
          <p:nvPr/>
        </p:nvSpPr>
        <p:spPr>
          <a:xfrm>
            <a:off x="4126665" y="4222271"/>
            <a:ext cx="2574744" cy="584775"/>
          </a:xfrm>
          <a:prstGeom prst="rect">
            <a:avLst/>
          </a:prstGeom>
        </p:spPr>
        <p:txBody>
          <a:bodyPr wrap="none">
            <a:spAutoFit/>
          </a:bodyPr>
          <a:lstStyle/>
          <a:p>
            <a:r>
              <a:rPr lang="pt-BR" sz="3200" dirty="0" smtClean="0"/>
              <a:t>&amp; (1, 1) </a:t>
            </a:r>
            <a:r>
              <a:rPr lang="pt-BR" sz="3200" dirty="0"/>
              <a:t>∈ </a:t>
            </a:r>
            <a:r>
              <a:rPr lang="pt-BR" sz="3200" dirty="0" smtClean="0"/>
              <a:t>R</a:t>
            </a:r>
            <a:r>
              <a:rPr lang="pt-BR" sz="3200" baseline="-25000" dirty="0" smtClean="0"/>
              <a:t>1</a:t>
            </a:r>
            <a:r>
              <a:rPr lang="pt-BR" sz="3200" dirty="0" smtClean="0"/>
              <a:t> </a:t>
            </a:r>
            <a:endParaRPr lang="en-IN" sz="3200" dirty="0"/>
          </a:p>
        </p:txBody>
      </p:sp>
      <p:sp>
        <p:nvSpPr>
          <p:cNvPr id="10" name="Rectangle 9"/>
          <p:cNvSpPr/>
          <p:nvPr/>
        </p:nvSpPr>
        <p:spPr>
          <a:xfrm>
            <a:off x="6553200" y="4765503"/>
            <a:ext cx="3079689"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2 = 2, 2 ∈ R</a:t>
            </a:r>
            <a:r>
              <a:rPr lang="pt-BR" sz="3200" baseline="-25000" dirty="0" smtClean="0">
                <a:solidFill>
                  <a:srgbClr val="0000FF"/>
                </a:solidFill>
              </a:rPr>
              <a:t>1</a:t>
            </a:r>
            <a:r>
              <a:rPr lang="pt-BR" sz="3200" dirty="0" smtClean="0">
                <a:solidFill>
                  <a:srgbClr val="0000FF"/>
                </a:solidFill>
              </a:rPr>
              <a:t> </a:t>
            </a:r>
            <a:endParaRPr lang="en-IN" sz="3200" dirty="0">
              <a:solidFill>
                <a:srgbClr val="0000FF"/>
              </a:solidFill>
            </a:endParaRPr>
          </a:p>
        </p:txBody>
      </p:sp>
      <p:sp>
        <p:nvSpPr>
          <p:cNvPr id="11" name="Rectangle 10"/>
          <p:cNvSpPr/>
          <p:nvPr/>
        </p:nvSpPr>
        <p:spPr>
          <a:xfrm>
            <a:off x="4126665" y="4767303"/>
            <a:ext cx="2574744" cy="584775"/>
          </a:xfrm>
          <a:prstGeom prst="rect">
            <a:avLst/>
          </a:prstGeom>
        </p:spPr>
        <p:txBody>
          <a:bodyPr wrap="none">
            <a:spAutoFit/>
          </a:bodyPr>
          <a:lstStyle/>
          <a:p>
            <a:r>
              <a:rPr lang="pt-BR" sz="3200" dirty="0" smtClean="0"/>
              <a:t>&amp; (2, </a:t>
            </a:r>
            <a:r>
              <a:rPr lang="pt-BR" sz="3200" dirty="0"/>
              <a:t>2</a:t>
            </a:r>
            <a:r>
              <a:rPr lang="pt-BR" sz="3200" dirty="0" smtClean="0"/>
              <a:t>) </a:t>
            </a:r>
            <a:r>
              <a:rPr lang="pt-BR" sz="3200" dirty="0"/>
              <a:t>∈ </a:t>
            </a:r>
            <a:r>
              <a:rPr lang="pt-BR" sz="3200" dirty="0" smtClean="0"/>
              <a:t>R</a:t>
            </a:r>
            <a:r>
              <a:rPr lang="pt-BR" sz="3200" baseline="-25000" dirty="0" smtClean="0"/>
              <a:t>1</a:t>
            </a:r>
            <a:r>
              <a:rPr lang="pt-BR" sz="3200" dirty="0" smtClean="0"/>
              <a:t> </a:t>
            </a:r>
            <a:endParaRPr lang="en-IN" sz="3200" dirty="0"/>
          </a:p>
        </p:txBody>
      </p:sp>
    </p:spTree>
    <p:extLst>
      <p:ext uri="{BB962C8B-B14F-4D97-AF65-F5344CB8AC3E}">
        <p14:creationId xmlns:p14="http://schemas.microsoft.com/office/powerpoint/2010/main" val="348848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80">
                                          <p:stCondLst>
                                            <p:cond delay="0"/>
                                          </p:stCondLst>
                                        </p:cTn>
                                        <p:tgtEl>
                                          <p:spTgt spid="6">
                                            <p:txEl>
                                              <p:pRg st="0" end="0"/>
                                            </p:txEl>
                                          </p:spTgt>
                                        </p:tgtEl>
                                      </p:cBhvr>
                                    </p:animEffect>
                                    <p:anim calcmode="lin" valueType="num">
                                      <p:cBhvr>
                                        <p:cTn id="14"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xEl>
                                              <p:pRg st="0" end="0"/>
                                            </p:txEl>
                                          </p:spTgt>
                                        </p:tgtEl>
                                      </p:cBhvr>
                                      <p:to x="100000" y="60000"/>
                                    </p:animScale>
                                    <p:animScale>
                                      <p:cBhvr>
                                        <p:cTn id="20" dur="166" decel="50000">
                                          <p:stCondLst>
                                            <p:cond delay="676"/>
                                          </p:stCondLst>
                                        </p:cTn>
                                        <p:tgtEl>
                                          <p:spTgt spid="6">
                                            <p:txEl>
                                              <p:pRg st="0" end="0"/>
                                            </p:txEl>
                                          </p:spTgt>
                                        </p:tgtEl>
                                      </p:cBhvr>
                                      <p:to x="100000" y="100000"/>
                                    </p:animScale>
                                    <p:animScale>
                                      <p:cBhvr>
                                        <p:cTn id="21" dur="26">
                                          <p:stCondLst>
                                            <p:cond delay="1312"/>
                                          </p:stCondLst>
                                        </p:cTn>
                                        <p:tgtEl>
                                          <p:spTgt spid="6">
                                            <p:txEl>
                                              <p:pRg st="0" end="0"/>
                                            </p:txEl>
                                          </p:spTgt>
                                        </p:tgtEl>
                                      </p:cBhvr>
                                      <p:to x="100000" y="80000"/>
                                    </p:animScale>
                                    <p:animScale>
                                      <p:cBhvr>
                                        <p:cTn id="22" dur="166" decel="50000">
                                          <p:stCondLst>
                                            <p:cond delay="1338"/>
                                          </p:stCondLst>
                                        </p:cTn>
                                        <p:tgtEl>
                                          <p:spTgt spid="6">
                                            <p:txEl>
                                              <p:pRg st="0" end="0"/>
                                            </p:txEl>
                                          </p:spTgt>
                                        </p:tgtEl>
                                      </p:cBhvr>
                                      <p:to x="100000" y="100000"/>
                                    </p:animScale>
                                    <p:animScale>
                                      <p:cBhvr>
                                        <p:cTn id="23" dur="26">
                                          <p:stCondLst>
                                            <p:cond delay="1642"/>
                                          </p:stCondLst>
                                        </p:cTn>
                                        <p:tgtEl>
                                          <p:spTgt spid="6">
                                            <p:txEl>
                                              <p:pRg st="0" end="0"/>
                                            </p:txEl>
                                          </p:spTgt>
                                        </p:tgtEl>
                                      </p:cBhvr>
                                      <p:to x="100000" y="90000"/>
                                    </p:animScale>
                                    <p:animScale>
                                      <p:cBhvr>
                                        <p:cTn id="24" dur="166" decel="50000">
                                          <p:stCondLst>
                                            <p:cond delay="1668"/>
                                          </p:stCondLst>
                                        </p:cTn>
                                        <p:tgtEl>
                                          <p:spTgt spid="6">
                                            <p:txEl>
                                              <p:pRg st="0" end="0"/>
                                            </p:txEl>
                                          </p:spTgt>
                                        </p:tgtEl>
                                      </p:cBhvr>
                                      <p:to x="100000" y="100000"/>
                                    </p:animScale>
                                    <p:animScale>
                                      <p:cBhvr>
                                        <p:cTn id="25" dur="26">
                                          <p:stCondLst>
                                            <p:cond delay="1808"/>
                                          </p:stCondLst>
                                        </p:cTn>
                                        <p:tgtEl>
                                          <p:spTgt spid="6">
                                            <p:txEl>
                                              <p:pRg st="0" end="0"/>
                                            </p:txEl>
                                          </p:spTgt>
                                        </p:tgtEl>
                                      </p:cBhvr>
                                      <p:to x="100000" y="95000"/>
                                    </p:animScale>
                                    <p:animScale>
                                      <p:cBhvr>
                                        <p:cTn id="26" dur="166" decel="50000">
                                          <p:stCondLst>
                                            <p:cond delay="1834"/>
                                          </p:stCondLst>
                                        </p:cTn>
                                        <p:tgtEl>
                                          <p:spTgt spid="6">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wipe(down)">
                                      <p:cBhvr>
                                        <p:cTn id="31" dur="580">
                                          <p:stCondLst>
                                            <p:cond delay="0"/>
                                          </p:stCondLst>
                                        </p:cTn>
                                        <p:tgtEl>
                                          <p:spTgt spid="7">
                                            <p:txEl>
                                              <p:pRg st="0" end="0"/>
                                            </p:txEl>
                                          </p:spTgt>
                                        </p:tgtEl>
                                      </p:cBhvr>
                                    </p:animEffect>
                                    <p:anim calcmode="lin" valueType="num">
                                      <p:cBhvr>
                                        <p:cTn id="32"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7">
                                            <p:txEl>
                                              <p:pRg st="0" end="0"/>
                                            </p:txEl>
                                          </p:spTgt>
                                        </p:tgtEl>
                                      </p:cBhvr>
                                      <p:to x="100000" y="60000"/>
                                    </p:animScale>
                                    <p:animScale>
                                      <p:cBhvr>
                                        <p:cTn id="38" dur="166" decel="50000">
                                          <p:stCondLst>
                                            <p:cond delay="676"/>
                                          </p:stCondLst>
                                        </p:cTn>
                                        <p:tgtEl>
                                          <p:spTgt spid="7">
                                            <p:txEl>
                                              <p:pRg st="0" end="0"/>
                                            </p:txEl>
                                          </p:spTgt>
                                        </p:tgtEl>
                                      </p:cBhvr>
                                      <p:to x="100000" y="100000"/>
                                    </p:animScale>
                                    <p:animScale>
                                      <p:cBhvr>
                                        <p:cTn id="39" dur="26">
                                          <p:stCondLst>
                                            <p:cond delay="1312"/>
                                          </p:stCondLst>
                                        </p:cTn>
                                        <p:tgtEl>
                                          <p:spTgt spid="7">
                                            <p:txEl>
                                              <p:pRg st="0" end="0"/>
                                            </p:txEl>
                                          </p:spTgt>
                                        </p:tgtEl>
                                      </p:cBhvr>
                                      <p:to x="100000" y="80000"/>
                                    </p:animScale>
                                    <p:animScale>
                                      <p:cBhvr>
                                        <p:cTn id="40" dur="166" decel="50000">
                                          <p:stCondLst>
                                            <p:cond delay="1338"/>
                                          </p:stCondLst>
                                        </p:cTn>
                                        <p:tgtEl>
                                          <p:spTgt spid="7">
                                            <p:txEl>
                                              <p:pRg st="0" end="0"/>
                                            </p:txEl>
                                          </p:spTgt>
                                        </p:tgtEl>
                                      </p:cBhvr>
                                      <p:to x="100000" y="100000"/>
                                    </p:animScale>
                                    <p:animScale>
                                      <p:cBhvr>
                                        <p:cTn id="41" dur="26">
                                          <p:stCondLst>
                                            <p:cond delay="1642"/>
                                          </p:stCondLst>
                                        </p:cTn>
                                        <p:tgtEl>
                                          <p:spTgt spid="7">
                                            <p:txEl>
                                              <p:pRg st="0" end="0"/>
                                            </p:txEl>
                                          </p:spTgt>
                                        </p:tgtEl>
                                      </p:cBhvr>
                                      <p:to x="100000" y="90000"/>
                                    </p:animScale>
                                    <p:animScale>
                                      <p:cBhvr>
                                        <p:cTn id="42" dur="166" decel="50000">
                                          <p:stCondLst>
                                            <p:cond delay="1668"/>
                                          </p:stCondLst>
                                        </p:cTn>
                                        <p:tgtEl>
                                          <p:spTgt spid="7">
                                            <p:txEl>
                                              <p:pRg st="0" end="0"/>
                                            </p:txEl>
                                          </p:spTgt>
                                        </p:tgtEl>
                                      </p:cBhvr>
                                      <p:to x="100000" y="100000"/>
                                    </p:animScale>
                                    <p:animScale>
                                      <p:cBhvr>
                                        <p:cTn id="43" dur="26">
                                          <p:stCondLst>
                                            <p:cond delay="1808"/>
                                          </p:stCondLst>
                                        </p:cTn>
                                        <p:tgtEl>
                                          <p:spTgt spid="7">
                                            <p:txEl>
                                              <p:pRg st="0" end="0"/>
                                            </p:txEl>
                                          </p:spTgt>
                                        </p:tgtEl>
                                      </p:cBhvr>
                                      <p:to x="100000" y="95000"/>
                                    </p:animScale>
                                    <p:animScale>
                                      <p:cBhvr>
                                        <p:cTn id="44" dur="166" decel="50000">
                                          <p:stCondLst>
                                            <p:cond delay="1834"/>
                                          </p:stCondLst>
                                        </p:cTn>
                                        <p:tgtEl>
                                          <p:spTgt spid="7">
                                            <p:txEl>
                                              <p:pRg st="0" end="0"/>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wipe(down)">
                                      <p:cBhvr>
                                        <p:cTn id="61" dur="580">
                                          <p:stCondLst>
                                            <p:cond delay="0"/>
                                          </p:stCondLst>
                                        </p:cTn>
                                        <p:tgtEl>
                                          <p:spTgt spid="9">
                                            <p:txEl>
                                              <p:pRg st="0" end="0"/>
                                            </p:txEl>
                                          </p:spTgt>
                                        </p:tgtEl>
                                      </p:cBhvr>
                                    </p:animEffect>
                                    <p:anim calcmode="lin" valueType="num">
                                      <p:cBhvr>
                                        <p:cTn id="62"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9">
                                            <p:txEl>
                                              <p:pRg st="0" end="0"/>
                                            </p:txEl>
                                          </p:spTgt>
                                        </p:tgtEl>
                                      </p:cBhvr>
                                      <p:to x="100000" y="60000"/>
                                    </p:animScale>
                                    <p:animScale>
                                      <p:cBhvr>
                                        <p:cTn id="68" dur="166" decel="50000">
                                          <p:stCondLst>
                                            <p:cond delay="676"/>
                                          </p:stCondLst>
                                        </p:cTn>
                                        <p:tgtEl>
                                          <p:spTgt spid="9">
                                            <p:txEl>
                                              <p:pRg st="0" end="0"/>
                                            </p:txEl>
                                          </p:spTgt>
                                        </p:tgtEl>
                                      </p:cBhvr>
                                      <p:to x="100000" y="100000"/>
                                    </p:animScale>
                                    <p:animScale>
                                      <p:cBhvr>
                                        <p:cTn id="69" dur="26">
                                          <p:stCondLst>
                                            <p:cond delay="1312"/>
                                          </p:stCondLst>
                                        </p:cTn>
                                        <p:tgtEl>
                                          <p:spTgt spid="9">
                                            <p:txEl>
                                              <p:pRg st="0" end="0"/>
                                            </p:txEl>
                                          </p:spTgt>
                                        </p:tgtEl>
                                      </p:cBhvr>
                                      <p:to x="100000" y="80000"/>
                                    </p:animScale>
                                    <p:animScale>
                                      <p:cBhvr>
                                        <p:cTn id="70" dur="166" decel="50000">
                                          <p:stCondLst>
                                            <p:cond delay="1338"/>
                                          </p:stCondLst>
                                        </p:cTn>
                                        <p:tgtEl>
                                          <p:spTgt spid="9">
                                            <p:txEl>
                                              <p:pRg st="0" end="0"/>
                                            </p:txEl>
                                          </p:spTgt>
                                        </p:tgtEl>
                                      </p:cBhvr>
                                      <p:to x="100000" y="100000"/>
                                    </p:animScale>
                                    <p:animScale>
                                      <p:cBhvr>
                                        <p:cTn id="71" dur="26">
                                          <p:stCondLst>
                                            <p:cond delay="1642"/>
                                          </p:stCondLst>
                                        </p:cTn>
                                        <p:tgtEl>
                                          <p:spTgt spid="9">
                                            <p:txEl>
                                              <p:pRg st="0" end="0"/>
                                            </p:txEl>
                                          </p:spTgt>
                                        </p:tgtEl>
                                      </p:cBhvr>
                                      <p:to x="100000" y="90000"/>
                                    </p:animScale>
                                    <p:animScale>
                                      <p:cBhvr>
                                        <p:cTn id="72" dur="166" decel="50000">
                                          <p:stCondLst>
                                            <p:cond delay="1668"/>
                                          </p:stCondLst>
                                        </p:cTn>
                                        <p:tgtEl>
                                          <p:spTgt spid="9">
                                            <p:txEl>
                                              <p:pRg st="0" end="0"/>
                                            </p:txEl>
                                          </p:spTgt>
                                        </p:tgtEl>
                                      </p:cBhvr>
                                      <p:to x="100000" y="100000"/>
                                    </p:animScale>
                                    <p:animScale>
                                      <p:cBhvr>
                                        <p:cTn id="73" dur="26">
                                          <p:stCondLst>
                                            <p:cond delay="1808"/>
                                          </p:stCondLst>
                                        </p:cTn>
                                        <p:tgtEl>
                                          <p:spTgt spid="9">
                                            <p:txEl>
                                              <p:pRg st="0" end="0"/>
                                            </p:txEl>
                                          </p:spTgt>
                                        </p:tgtEl>
                                      </p:cBhvr>
                                      <p:to x="100000" y="95000"/>
                                    </p:animScale>
                                    <p:animScale>
                                      <p:cBhvr>
                                        <p:cTn id="74" dur="166" decel="50000">
                                          <p:stCondLst>
                                            <p:cond delay="1834"/>
                                          </p:stCondLst>
                                        </p:cTn>
                                        <p:tgtEl>
                                          <p:spTgt spid="9">
                                            <p:txEl>
                                              <p:pRg st="0" end="0"/>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8">
                                            <p:txEl>
                                              <p:pRg st="0" end="0"/>
                                            </p:txEl>
                                          </p:spTgt>
                                        </p:tgtEl>
                                        <p:attrNameLst>
                                          <p:attrName>style.visibility</p:attrName>
                                        </p:attrNameLst>
                                      </p:cBhvr>
                                      <p:to>
                                        <p:strVal val="visible"/>
                                      </p:to>
                                    </p:set>
                                    <p:animEffect transition="in" filter="wipe(down)">
                                      <p:cBhvr>
                                        <p:cTn id="79" dur="580">
                                          <p:stCondLst>
                                            <p:cond delay="0"/>
                                          </p:stCondLst>
                                        </p:cTn>
                                        <p:tgtEl>
                                          <p:spTgt spid="8">
                                            <p:txEl>
                                              <p:pRg st="0" end="0"/>
                                            </p:txEl>
                                          </p:spTgt>
                                        </p:tgtEl>
                                      </p:cBhvr>
                                    </p:animEffect>
                                    <p:anim calcmode="lin" valueType="num">
                                      <p:cBhvr>
                                        <p:cTn id="80"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8">
                                            <p:txEl>
                                              <p:pRg st="0" end="0"/>
                                            </p:txEl>
                                          </p:spTgt>
                                        </p:tgtEl>
                                      </p:cBhvr>
                                      <p:to x="100000" y="60000"/>
                                    </p:animScale>
                                    <p:animScale>
                                      <p:cBhvr>
                                        <p:cTn id="86" dur="166" decel="50000">
                                          <p:stCondLst>
                                            <p:cond delay="676"/>
                                          </p:stCondLst>
                                        </p:cTn>
                                        <p:tgtEl>
                                          <p:spTgt spid="8">
                                            <p:txEl>
                                              <p:pRg st="0" end="0"/>
                                            </p:txEl>
                                          </p:spTgt>
                                        </p:tgtEl>
                                      </p:cBhvr>
                                      <p:to x="100000" y="100000"/>
                                    </p:animScale>
                                    <p:animScale>
                                      <p:cBhvr>
                                        <p:cTn id="87" dur="26">
                                          <p:stCondLst>
                                            <p:cond delay="1312"/>
                                          </p:stCondLst>
                                        </p:cTn>
                                        <p:tgtEl>
                                          <p:spTgt spid="8">
                                            <p:txEl>
                                              <p:pRg st="0" end="0"/>
                                            </p:txEl>
                                          </p:spTgt>
                                        </p:tgtEl>
                                      </p:cBhvr>
                                      <p:to x="100000" y="80000"/>
                                    </p:animScale>
                                    <p:animScale>
                                      <p:cBhvr>
                                        <p:cTn id="88" dur="166" decel="50000">
                                          <p:stCondLst>
                                            <p:cond delay="1338"/>
                                          </p:stCondLst>
                                        </p:cTn>
                                        <p:tgtEl>
                                          <p:spTgt spid="8">
                                            <p:txEl>
                                              <p:pRg st="0" end="0"/>
                                            </p:txEl>
                                          </p:spTgt>
                                        </p:tgtEl>
                                      </p:cBhvr>
                                      <p:to x="100000" y="100000"/>
                                    </p:animScale>
                                    <p:animScale>
                                      <p:cBhvr>
                                        <p:cTn id="89" dur="26">
                                          <p:stCondLst>
                                            <p:cond delay="1642"/>
                                          </p:stCondLst>
                                        </p:cTn>
                                        <p:tgtEl>
                                          <p:spTgt spid="8">
                                            <p:txEl>
                                              <p:pRg st="0" end="0"/>
                                            </p:txEl>
                                          </p:spTgt>
                                        </p:tgtEl>
                                      </p:cBhvr>
                                      <p:to x="100000" y="90000"/>
                                    </p:animScale>
                                    <p:animScale>
                                      <p:cBhvr>
                                        <p:cTn id="90" dur="166" decel="50000">
                                          <p:stCondLst>
                                            <p:cond delay="1668"/>
                                          </p:stCondLst>
                                        </p:cTn>
                                        <p:tgtEl>
                                          <p:spTgt spid="8">
                                            <p:txEl>
                                              <p:pRg st="0" end="0"/>
                                            </p:txEl>
                                          </p:spTgt>
                                        </p:tgtEl>
                                      </p:cBhvr>
                                      <p:to x="100000" y="100000"/>
                                    </p:animScale>
                                    <p:animScale>
                                      <p:cBhvr>
                                        <p:cTn id="91" dur="26">
                                          <p:stCondLst>
                                            <p:cond delay="1808"/>
                                          </p:stCondLst>
                                        </p:cTn>
                                        <p:tgtEl>
                                          <p:spTgt spid="8">
                                            <p:txEl>
                                              <p:pRg st="0" end="0"/>
                                            </p:txEl>
                                          </p:spTgt>
                                        </p:tgtEl>
                                      </p:cBhvr>
                                      <p:to x="100000" y="95000"/>
                                    </p:animScale>
                                    <p:animScale>
                                      <p:cBhvr>
                                        <p:cTn id="92" dur="166" decel="50000">
                                          <p:stCondLst>
                                            <p:cond delay="1834"/>
                                          </p:stCondLst>
                                        </p:cTn>
                                        <p:tgtEl>
                                          <p:spTgt spid="8">
                                            <p:txEl>
                                              <p:pRg st="0" end="0"/>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6" end="6"/>
                                            </p:txEl>
                                          </p:spTgt>
                                        </p:tgtEl>
                                        <p:attrNameLst>
                                          <p:attrName>style.visibility</p:attrName>
                                        </p:attrNameLst>
                                      </p:cBhvr>
                                      <p:to>
                                        <p:strVal val="visible"/>
                                      </p:to>
                                    </p:set>
                                    <p:anim calcmode="lin" valueType="num">
                                      <p:cBhvr additive="base">
                                        <p:cTn id="9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6" presetClass="entr" presetSubtype="0" fill="hold" nodeType="clickEffect">
                                  <p:stCondLst>
                                    <p:cond delay="0"/>
                                  </p:stCondLst>
                                  <p:childTnLst>
                                    <p:set>
                                      <p:cBhvr>
                                        <p:cTn id="102" dur="1" fill="hold">
                                          <p:stCondLst>
                                            <p:cond delay="0"/>
                                          </p:stCondLst>
                                        </p:cTn>
                                        <p:tgtEl>
                                          <p:spTgt spid="11">
                                            <p:txEl>
                                              <p:pRg st="0" end="0"/>
                                            </p:txEl>
                                          </p:spTgt>
                                        </p:tgtEl>
                                        <p:attrNameLst>
                                          <p:attrName>style.visibility</p:attrName>
                                        </p:attrNameLst>
                                      </p:cBhvr>
                                      <p:to>
                                        <p:strVal val="visible"/>
                                      </p:to>
                                    </p:set>
                                    <p:animEffect transition="in" filter="wipe(down)">
                                      <p:cBhvr>
                                        <p:cTn id="103" dur="580">
                                          <p:stCondLst>
                                            <p:cond delay="0"/>
                                          </p:stCondLst>
                                        </p:cTn>
                                        <p:tgtEl>
                                          <p:spTgt spid="11">
                                            <p:txEl>
                                              <p:pRg st="0" end="0"/>
                                            </p:txEl>
                                          </p:spTgt>
                                        </p:tgtEl>
                                      </p:cBhvr>
                                    </p:animEffect>
                                    <p:anim calcmode="lin" valueType="num">
                                      <p:cBhvr>
                                        <p:cTn id="104"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11">
                                            <p:txEl>
                                              <p:pRg st="0" end="0"/>
                                            </p:txEl>
                                          </p:spTgt>
                                        </p:tgtEl>
                                      </p:cBhvr>
                                      <p:to x="100000" y="60000"/>
                                    </p:animScale>
                                    <p:animScale>
                                      <p:cBhvr>
                                        <p:cTn id="110" dur="166" decel="50000">
                                          <p:stCondLst>
                                            <p:cond delay="676"/>
                                          </p:stCondLst>
                                        </p:cTn>
                                        <p:tgtEl>
                                          <p:spTgt spid="11">
                                            <p:txEl>
                                              <p:pRg st="0" end="0"/>
                                            </p:txEl>
                                          </p:spTgt>
                                        </p:tgtEl>
                                      </p:cBhvr>
                                      <p:to x="100000" y="100000"/>
                                    </p:animScale>
                                    <p:animScale>
                                      <p:cBhvr>
                                        <p:cTn id="111" dur="26">
                                          <p:stCondLst>
                                            <p:cond delay="1312"/>
                                          </p:stCondLst>
                                        </p:cTn>
                                        <p:tgtEl>
                                          <p:spTgt spid="11">
                                            <p:txEl>
                                              <p:pRg st="0" end="0"/>
                                            </p:txEl>
                                          </p:spTgt>
                                        </p:tgtEl>
                                      </p:cBhvr>
                                      <p:to x="100000" y="80000"/>
                                    </p:animScale>
                                    <p:animScale>
                                      <p:cBhvr>
                                        <p:cTn id="112" dur="166" decel="50000">
                                          <p:stCondLst>
                                            <p:cond delay="1338"/>
                                          </p:stCondLst>
                                        </p:cTn>
                                        <p:tgtEl>
                                          <p:spTgt spid="11">
                                            <p:txEl>
                                              <p:pRg st="0" end="0"/>
                                            </p:txEl>
                                          </p:spTgt>
                                        </p:tgtEl>
                                      </p:cBhvr>
                                      <p:to x="100000" y="100000"/>
                                    </p:animScale>
                                    <p:animScale>
                                      <p:cBhvr>
                                        <p:cTn id="113" dur="26">
                                          <p:stCondLst>
                                            <p:cond delay="1642"/>
                                          </p:stCondLst>
                                        </p:cTn>
                                        <p:tgtEl>
                                          <p:spTgt spid="11">
                                            <p:txEl>
                                              <p:pRg st="0" end="0"/>
                                            </p:txEl>
                                          </p:spTgt>
                                        </p:tgtEl>
                                      </p:cBhvr>
                                      <p:to x="100000" y="90000"/>
                                    </p:animScale>
                                    <p:animScale>
                                      <p:cBhvr>
                                        <p:cTn id="114" dur="166" decel="50000">
                                          <p:stCondLst>
                                            <p:cond delay="1668"/>
                                          </p:stCondLst>
                                        </p:cTn>
                                        <p:tgtEl>
                                          <p:spTgt spid="11">
                                            <p:txEl>
                                              <p:pRg st="0" end="0"/>
                                            </p:txEl>
                                          </p:spTgt>
                                        </p:tgtEl>
                                      </p:cBhvr>
                                      <p:to x="100000" y="100000"/>
                                    </p:animScale>
                                    <p:animScale>
                                      <p:cBhvr>
                                        <p:cTn id="115" dur="26">
                                          <p:stCondLst>
                                            <p:cond delay="1808"/>
                                          </p:stCondLst>
                                        </p:cTn>
                                        <p:tgtEl>
                                          <p:spTgt spid="11">
                                            <p:txEl>
                                              <p:pRg st="0" end="0"/>
                                            </p:txEl>
                                          </p:spTgt>
                                        </p:tgtEl>
                                      </p:cBhvr>
                                      <p:to x="100000" y="95000"/>
                                    </p:animScale>
                                    <p:animScale>
                                      <p:cBhvr>
                                        <p:cTn id="116" dur="166" decel="50000">
                                          <p:stCondLst>
                                            <p:cond delay="1834"/>
                                          </p:stCondLst>
                                        </p:cTn>
                                        <p:tgtEl>
                                          <p:spTgt spid="11">
                                            <p:txEl>
                                              <p:pRg st="0" end="0"/>
                                            </p:txEl>
                                          </p:spTgt>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26" presetClass="entr" presetSubtype="0" fill="hold" nodeType="clickEffect">
                                  <p:stCondLst>
                                    <p:cond delay="0"/>
                                  </p:stCondLst>
                                  <p:childTnLst>
                                    <p:set>
                                      <p:cBhvr>
                                        <p:cTn id="120" dur="1" fill="hold">
                                          <p:stCondLst>
                                            <p:cond delay="0"/>
                                          </p:stCondLst>
                                        </p:cTn>
                                        <p:tgtEl>
                                          <p:spTgt spid="10">
                                            <p:txEl>
                                              <p:pRg st="0" end="0"/>
                                            </p:txEl>
                                          </p:spTgt>
                                        </p:tgtEl>
                                        <p:attrNameLst>
                                          <p:attrName>style.visibility</p:attrName>
                                        </p:attrNameLst>
                                      </p:cBhvr>
                                      <p:to>
                                        <p:strVal val="visible"/>
                                      </p:to>
                                    </p:set>
                                    <p:animEffect transition="in" filter="wipe(down)">
                                      <p:cBhvr>
                                        <p:cTn id="121" dur="580">
                                          <p:stCondLst>
                                            <p:cond delay="0"/>
                                          </p:stCondLst>
                                        </p:cTn>
                                        <p:tgtEl>
                                          <p:spTgt spid="10">
                                            <p:txEl>
                                              <p:pRg st="0" end="0"/>
                                            </p:txEl>
                                          </p:spTgt>
                                        </p:tgtEl>
                                      </p:cBhvr>
                                    </p:animEffect>
                                    <p:anim calcmode="lin" valueType="num">
                                      <p:cBhvr>
                                        <p:cTn id="122"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27" dur="26">
                                          <p:stCondLst>
                                            <p:cond delay="650"/>
                                          </p:stCondLst>
                                        </p:cTn>
                                        <p:tgtEl>
                                          <p:spTgt spid="10">
                                            <p:txEl>
                                              <p:pRg st="0" end="0"/>
                                            </p:txEl>
                                          </p:spTgt>
                                        </p:tgtEl>
                                      </p:cBhvr>
                                      <p:to x="100000" y="60000"/>
                                    </p:animScale>
                                    <p:animScale>
                                      <p:cBhvr>
                                        <p:cTn id="128" dur="166" decel="50000">
                                          <p:stCondLst>
                                            <p:cond delay="676"/>
                                          </p:stCondLst>
                                        </p:cTn>
                                        <p:tgtEl>
                                          <p:spTgt spid="10">
                                            <p:txEl>
                                              <p:pRg st="0" end="0"/>
                                            </p:txEl>
                                          </p:spTgt>
                                        </p:tgtEl>
                                      </p:cBhvr>
                                      <p:to x="100000" y="100000"/>
                                    </p:animScale>
                                    <p:animScale>
                                      <p:cBhvr>
                                        <p:cTn id="129" dur="26">
                                          <p:stCondLst>
                                            <p:cond delay="1312"/>
                                          </p:stCondLst>
                                        </p:cTn>
                                        <p:tgtEl>
                                          <p:spTgt spid="10">
                                            <p:txEl>
                                              <p:pRg st="0" end="0"/>
                                            </p:txEl>
                                          </p:spTgt>
                                        </p:tgtEl>
                                      </p:cBhvr>
                                      <p:to x="100000" y="80000"/>
                                    </p:animScale>
                                    <p:animScale>
                                      <p:cBhvr>
                                        <p:cTn id="130" dur="166" decel="50000">
                                          <p:stCondLst>
                                            <p:cond delay="1338"/>
                                          </p:stCondLst>
                                        </p:cTn>
                                        <p:tgtEl>
                                          <p:spTgt spid="10">
                                            <p:txEl>
                                              <p:pRg st="0" end="0"/>
                                            </p:txEl>
                                          </p:spTgt>
                                        </p:tgtEl>
                                      </p:cBhvr>
                                      <p:to x="100000" y="100000"/>
                                    </p:animScale>
                                    <p:animScale>
                                      <p:cBhvr>
                                        <p:cTn id="131" dur="26">
                                          <p:stCondLst>
                                            <p:cond delay="1642"/>
                                          </p:stCondLst>
                                        </p:cTn>
                                        <p:tgtEl>
                                          <p:spTgt spid="10">
                                            <p:txEl>
                                              <p:pRg st="0" end="0"/>
                                            </p:txEl>
                                          </p:spTgt>
                                        </p:tgtEl>
                                      </p:cBhvr>
                                      <p:to x="100000" y="90000"/>
                                    </p:animScale>
                                    <p:animScale>
                                      <p:cBhvr>
                                        <p:cTn id="132" dur="166" decel="50000">
                                          <p:stCondLst>
                                            <p:cond delay="1668"/>
                                          </p:stCondLst>
                                        </p:cTn>
                                        <p:tgtEl>
                                          <p:spTgt spid="10">
                                            <p:txEl>
                                              <p:pRg st="0" end="0"/>
                                            </p:txEl>
                                          </p:spTgt>
                                        </p:tgtEl>
                                      </p:cBhvr>
                                      <p:to x="100000" y="100000"/>
                                    </p:animScale>
                                    <p:animScale>
                                      <p:cBhvr>
                                        <p:cTn id="133" dur="26">
                                          <p:stCondLst>
                                            <p:cond delay="1808"/>
                                          </p:stCondLst>
                                        </p:cTn>
                                        <p:tgtEl>
                                          <p:spTgt spid="10">
                                            <p:txEl>
                                              <p:pRg st="0" end="0"/>
                                            </p:txEl>
                                          </p:spTgt>
                                        </p:tgtEl>
                                      </p:cBhvr>
                                      <p:to x="100000" y="95000"/>
                                    </p:animScale>
                                    <p:animScale>
                                      <p:cBhvr>
                                        <p:cTn id="134" dur="166" decel="50000">
                                          <p:stCondLst>
                                            <p:cond delay="1834"/>
                                          </p:stCondLst>
                                        </p:cTn>
                                        <p:tgtEl>
                                          <p:spTgt spid="10">
                                            <p:txEl>
                                              <p:pRg st="0" end="0"/>
                                            </p:txEl>
                                          </p:spTgt>
                                        </p:tgtEl>
                                      </p:cBhvr>
                                      <p:to x="100000" y="100000"/>
                                    </p:animScale>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3">
                                            <p:txEl>
                                              <p:pRg st="7" end="7"/>
                                            </p:txEl>
                                          </p:spTgt>
                                        </p:tgtEl>
                                        <p:attrNameLst>
                                          <p:attrName>style.visibility</p:attrName>
                                        </p:attrNameLst>
                                      </p:cBhvr>
                                      <p:to>
                                        <p:strVal val="visible"/>
                                      </p:to>
                                    </p:set>
                                    <p:anim calcmode="lin" valueType="num">
                                      <p:cBhvr additive="base">
                                        <p:cTn id="1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6" presetClass="entr" presetSubtype="0" fill="hold" nodeType="clickEffect">
                                  <p:stCondLst>
                                    <p:cond delay="0"/>
                                  </p:stCondLst>
                                  <p:childTnLst>
                                    <p:set>
                                      <p:cBhvr>
                                        <p:cTn id="144" dur="1" fill="hold">
                                          <p:stCondLst>
                                            <p:cond delay="0"/>
                                          </p:stCondLst>
                                        </p:cTn>
                                        <p:tgtEl>
                                          <p:spTgt spid="3">
                                            <p:txEl>
                                              <p:pRg st="8" end="8"/>
                                            </p:txEl>
                                          </p:spTgt>
                                        </p:tgtEl>
                                        <p:attrNameLst>
                                          <p:attrName>style.visibility</p:attrName>
                                        </p:attrNameLst>
                                      </p:cBhvr>
                                      <p:to>
                                        <p:strVal val="visible"/>
                                      </p:to>
                                    </p:set>
                                    <p:animEffect transition="in" filter="wipe(down)">
                                      <p:cBhvr>
                                        <p:cTn id="145" dur="580">
                                          <p:stCondLst>
                                            <p:cond delay="0"/>
                                          </p:stCondLst>
                                        </p:cTn>
                                        <p:tgtEl>
                                          <p:spTgt spid="3">
                                            <p:txEl>
                                              <p:pRg st="8" end="8"/>
                                            </p:txEl>
                                          </p:spTgt>
                                        </p:tgtEl>
                                      </p:cBhvr>
                                    </p:animEffect>
                                    <p:anim calcmode="lin" valueType="num">
                                      <p:cBhvr>
                                        <p:cTn id="146"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1" dur="26">
                                          <p:stCondLst>
                                            <p:cond delay="650"/>
                                          </p:stCondLst>
                                        </p:cTn>
                                        <p:tgtEl>
                                          <p:spTgt spid="3">
                                            <p:txEl>
                                              <p:pRg st="8" end="8"/>
                                            </p:txEl>
                                          </p:spTgt>
                                        </p:tgtEl>
                                      </p:cBhvr>
                                      <p:to x="100000" y="60000"/>
                                    </p:animScale>
                                    <p:animScale>
                                      <p:cBhvr>
                                        <p:cTn id="152" dur="166" decel="50000">
                                          <p:stCondLst>
                                            <p:cond delay="676"/>
                                          </p:stCondLst>
                                        </p:cTn>
                                        <p:tgtEl>
                                          <p:spTgt spid="3">
                                            <p:txEl>
                                              <p:pRg st="8" end="8"/>
                                            </p:txEl>
                                          </p:spTgt>
                                        </p:tgtEl>
                                      </p:cBhvr>
                                      <p:to x="100000" y="100000"/>
                                    </p:animScale>
                                    <p:animScale>
                                      <p:cBhvr>
                                        <p:cTn id="153" dur="26">
                                          <p:stCondLst>
                                            <p:cond delay="1312"/>
                                          </p:stCondLst>
                                        </p:cTn>
                                        <p:tgtEl>
                                          <p:spTgt spid="3">
                                            <p:txEl>
                                              <p:pRg st="8" end="8"/>
                                            </p:txEl>
                                          </p:spTgt>
                                        </p:tgtEl>
                                      </p:cBhvr>
                                      <p:to x="100000" y="80000"/>
                                    </p:animScale>
                                    <p:animScale>
                                      <p:cBhvr>
                                        <p:cTn id="154" dur="166" decel="50000">
                                          <p:stCondLst>
                                            <p:cond delay="1338"/>
                                          </p:stCondLst>
                                        </p:cTn>
                                        <p:tgtEl>
                                          <p:spTgt spid="3">
                                            <p:txEl>
                                              <p:pRg st="8" end="8"/>
                                            </p:txEl>
                                          </p:spTgt>
                                        </p:tgtEl>
                                      </p:cBhvr>
                                      <p:to x="100000" y="100000"/>
                                    </p:animScale>
                                    <p:animScale>
                                      <p:cBhvr>
                                        <p:cTn id="155" dur="26">
                                          <p:stCondLst>
                                            <p:cond delay="1642"/>
                                          </p:stCondLst>
                                        </p:cTn>
                                        <p:tgtEl>
                                          <p:spTgt spid="3">
                                            <p:txEl>
                                              <p:pRg st="8" end="8"/>
                                            </p:txEl>
                                          </p:spTgt>
                                        </p:tgtEl>
                                      </p:cBhvr>
                                      <p:to x="100000" y="90000"/>
                                    </p:animScale>
                                    <p:animScale>
                                      <p:cBhvr>
                                        <p:cTn id="156" dur="166" decel="50000">
                                          <p:stCondLst>
                                            <p:cond delay="1668"/>
                                          </p:stCondLst>
                                        </p:cTn>
                                        <p:tgtEl>
                                          <p:spTgt spid="3">
                                            <p:txEl>
                                              <p:pRg st="8" end="8"/>
                                            </p:txEl>
                                          </p:spTgt>
                                        </p:tgtEl>
                                      </p:cBhvr>
                                      <p:to x="100000" y="100000"/>
                                    </p:animScale>
                                    <p:animScale>
                                      <p:cBhvr>
                                        <p:cTn id="157" dur="26">
                                          <p:stCondLst>
                                            <p:cond delay="1808"/>
                                          </p:stCondLst>
                                        </p:cTn>
                                        <p:tgtEl>
                                          <p:spTgt spid="3">
                                            <p:txEl>
                                              <p:pRg st="8" end="8"/>
                                            </p:txEl>
                                          </p:spTgt>
                                        </p:tgtEl>
                                      </p:cBhvr>
                                      <p:to x="100000" y="95000"/>
                                    </p:animScale>
                                    <p:animScale>
                                      <p:cBhvr>
                                        <p:cTn id="158"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80919" cy="1005842"/>
          </a:xfrm>
        </p:spPr>
        <p:txBody>
          <a:bodyPr/>
          <a:lstStyle/>
          <a:p>
            <a:r>
              <a:rPr lang="en-US" sz="3600" b="1" dirty="0"/>
              <a:t>Properties of </a:t>
            </a:r>
            <a:r>
              <a:rPr lang="en-US" sz="3600" b="1" dirty="0" smtClean="0"/>
              <a:t>relations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84</a:t>
            </a:fld>
            <a:endParaRPr lang="en-NZ" dirty="0">
              <a:solidFill>
                <a:srgbClr val="000000"/>
              </a:solidFill>
            </a:endParaRPr>
          </a:p>
        </p:txBody>
      </p:sp>
      <p:sp>
        <p:nvSpPr>
          <p:cNvPr id="3" name="Rectangle 2"/>
          <p:cNvSpPr/>
          <p:nvPr/>
        </p:nvSpPr>
        <p:spPr>
          <a:xfrm>
            <a:off x="810832" y="1676400"/>
            <a:ext cx="13182600" cy="4832092"/>
          </a:xfrm>
          <a:prstGeom prst="rect">
            <a:avLst/>
          </a:prstGeom>
        </p:spPr>
        <p:txBody>
          <a:bodyPr wrap="square">
            <a:spAutoFit/>
          </a:bodyPr>
          <a:lstStyle/>
          <a:p>
            <a:r>
              <a:rPr lang="en-IN" sz="3200" dirty="0"/>
              <a:t>A relation R on a set A such </a:t>
            </a:r>
            <a:r>
              <a:rPr lang="en-IN" sz="3200" dirty="0" smtClean="0"/>
              <a:t>that</a:t>
            </a:r>
          </a:p>
          <a:p>
            <a:pPr algn="ctr"/>
            <a:r>
              <a:rPr lang="en-IN" sz="3200" dirty="0" smtClean="0"/>
              <a:t>if </a:t>
            </a:r>
            <a:r>
              <a:rPr lang="en-IN" sz="3200" dirty="0"/>
              <a:t>(a, b) ∈ R and (b, a) ∈ R, then a = b for all a, b ∈ A, </a:t>
            </a:r>
            <a:r>
              <a:rPr lang="en-IN" sz="3200" dirty="0" smtClean="0"/>
              <a:t> </a:t>
            </a:r>
          </a:p>
          <a:p>
            <a:r>
              <a:rPr lang="en-IN" sz="3200" dirty="0" smtClean="0"/>
              <a:t>is </a:t>
            </a:r>
            <a:r>
              <a:rPr lang="en-IN" sz="3200" dirty="0"/>
              <a:t>called </a:t>
            </a:r>
            <a:r>
              <a:rPr lang="en-IN" sz="3200" dirty="0" smtClean="0">
                <a:solidFill>
                  <a:srgbClr val="00B050"/>
                </a:solidFill>
              </a:rPr>
              <a:t>antisymmetric</a:t>
            </a:r>
            <a:r>
              <a:rPr lang="en-IN" sz="3200" dirty="0" smtClean="0"/>
              <a:t>.</a:t>
            </a:r>
          </a:p>
          <a:p>
            <a:r>
              <a:rPr lang="pt-BR" sz="3200" dirty="0" smtClean="0"/>
              <a:t>	    i.e</a:t>
            </a:r>
            <a:r>
              <a:rPr lang="pt-BR" sz="3200" dirty="0"/>
              <a:t>., (a, </a:t>
            </a:r>
            <a:r>
              <a:rPr lang="pt-BR" sz="3200" dirty="0">
                <a:solidFill>
                  <a:srgbClr val="FF3399"/>
                </a:solidFill>
              </a:rPr>
              <a:t>b</a:t>
            </a:r>
            <a:r>
              <a:rPr lang="pt-BR" sz="3200" dirty="0"/>
              <a:t>) ∈ </a:t>
            </a:r>
            <a:r>
              <a:rPr lang="pt-BR" sz="3200" dirty="0" smtClean="0"/>
              <a:t>R</a:t>
            </a:r>
          </a:p>
          <a:p>
            <a:pPr>
              <a:spcAft>
                <a:spcPts val="600"/>
              </a:spcAft>
            </a:pPr>
            <a:r>
              <a:rPr lang="en-IN" sz="3200" dirty="0"/>
              <a:t>Ex </a:t>
            </a:r>
            <a:r>
              <a:rPr lang="en-IN" sz="3200" dirty="0" smtClean="0"/>
              <a:t>2) If A ={1, 2, 3}, R</a:t>
            </a:r>
            <a:r>
              <a:rPr lang="en-IN" sz="3200" baseline="-25000" dirty="0"/>
              <a:t>2</a:t>
            </a:r>
            <a:r>
              <a:rPr lang="en-IN" sz="3200" dirty="0" smtClean="0"/>
              <a:t> </a:t>
            </a:r>
            <a:r>
              <a:rPr lang="en-IN" sz="3200" dirty="0"/>
              <a:t>= {(1, </a:t>
            </a:r>
            <a:r>
              <a:rPr lang="en-IN" sz="3200" dirty="0" smtClean="0"/>
              <a:t>1), </a:t>
            </a:r>
            <a:r>
              <a:rPr lang="en-IN" sz="3200" dirty="0"/>
              <a:t>(2, </a:t>
            </a:r>
            <a:r>
              <a:rPr lang="en-IN" sz="3200" dirty="0" smtClean="0"/>
              <a:t>3), (3, 2) </a:t>
            </a:r>
            <a:r>
              <a:rPr lang="en-IN" sz="3200" dirty="0"/>
              <a:t>}</a:t>
            </a:r>
          </a:p>
          <a:p>
            <a:pPr>
              <a:spcAft>
                <a:spcPts val="600"/>
              </a:spcAft>
            </a:pPr>
            <a:r>
              <a:rPr lang="en-IN" sz="3200" dirty="0"/>
              <a:t>Here 	(1, </a:t>
            </a:r>
            <a:r>
              <a:rPr lang="en-IN" sz="3200" dirty="0" smtClean="0"/>
              <a:t>1) </a:t>
            </a:r>
            <a:r>
              <a:rPr lang="en-IN" sz="3200" dirty="0">
                <a:sym typeface="Symbol" panose="05050102010706020507" pitchFamily="18" charset="2"/>
              </a:rPr>
              <a:t></a:t>
            </a:r>
            <a:r>
              <a:rPr lang="en-IN" sz="3200" dirty="0"/>
              <a:t> </a:t>
            </a:r>
            <a:r>
              <a:rPr lang="en-IN" sz="3200" dirty="0" smtClean="0"/>
              <a:t>R</a:t>
            </a:r>
            <a:r>
              <a:rPr lang="en-IN" sz="3200" baseline="-25000" dirty="0" smtClean="0"/>
              <a:t>2</a:t>
            </a:r>
            <a:endParaRPr lang="en-IN" sz="3200" dirty="0"/>
          </a:p>
          <a:p>
            <a:pPr>
              <a:spcAft>
                <a:spcPts val="600"/>
              </a:spcAft>
            </a:pPr>
            <a:r>
              <a:rPr lang="en-IN" sz="3200" dirty="0"/>
              <a:t>	(2, 3</a:t>
            </a:r>
            <a:r>
              <a:rPr lang="en-IN" sz="3200" dirty="0" smtClean="0"/>
              <a:t>) </a:t>
            </a:r>
            <a:r>
              <a:rPr lang="en-IN" sz="3200" dirty="0">
                <a:sym typeface="Symbol" panose="05050102010706020507" pitchFamily="18" charset="2"/>
              </a:rPr>
              <a:t></a:t>
            </a:r>
            <a:r>
              <a:rPr lang="en-IN" sz="3200" dirty="0"/>
              <a:t> </a:t>
            </a:r>
            <a:r>
              <a:rPr lang="en-IN" sz="3200" dirty="0" smtClean="0"/>
              <a:t>R</a:t>
            </a:r>
            <a:r>
              <a:rPr lang="en-IN" sz="3200" baseline="-25000" dirty="0" smtClean="0"/>
              <a:t>2</a:t>
            </a:r>
            <a:endParaRPr lang="en-IN" sz="3200" dirty="0"/>
          </a:p>
          <a:p>
            <a:pPr>
              <a:spcAft>
                <a:spcPts val="600"/>
              </a:spcAft>
            </a:pPr>
            <a:r>
              <a:rPr lang="en-IN" sz="3200" dirty="0"/>
              <a:t>	</a:t>
            </a:r>
            <a:r>
              <a:rPr lang="en-IN" sz="3200" dirty="0" smtClean="0">
                <a:sym typeface="Symbol" panose="05050102010706020507" pitchFamily="18" charset="2"/>
              </a:rPr>
              <a:t>Clearly </a:t>
            </a:r>
            <a:r>
              <a:rPr lang="en-IN" sz="3200" dirty="0">
                <a:sym typeface="Symbol" panose="05050102010706020507" pitchFamily="18" charset="2"/>
              </a:rPr>
              <a:t> a, </a:t>
            </a:r>
            <a:r>
              <a:rPr lang="en-IN" sz="3200" dirty="0" smtClean="0">
                <a:sym typeface="Symbol" panose="05050102010706020507" pitchFamily="18" charset="2"/>
              </a:rPr>
              <a:t>b  </a:t>
            </a:r>
            <a:r>
              <a:rPr lang="en-IN" sz="3200" dirty="0">
                <a:sym typeface="Symbol" panose="05050102010706020507" pitchFamily="18" charset="2"/>
              </a:rPr>
              <a:t>A</a:t>
            </a:r>
          </a:p>
          <a:p>
            <a:pPr algn="ctr"/>
            <a:r>
              <a:rPr lang="en-IN" sz="3200" dirty="0">
                <a:sym typeface="Symbol" panose="05050102010706020507" pitchFamily="18" charset="2"/>
              </a:rPr>
              <a:t></a:t>
            </a:r>
            <a:r>
              <a:rPr lang="en-IN" sz="3200" dirty="0" smtClean="0"/>
              <a:t>R</a:t>
            </a:r>
            <a:r>
              <a:rPr lang="en-IN" sz="3200" baseline="-25000" dirty="0" smtClean="0"/>
              <a:t>2</a:t>
            </a:r>
            <a:r>
              <a:rPr lang="en-IN" sz="3200" dirty="0" smtClean="0"/>
              <a:t> </a:t>
            </a:r>
            <a:r>
              <a:rPr lang="en-IN" sz="3200" dirty="0"/>
              <a:t>is </a:t>
            </a:r>
            <a:r>
              <a:rPr lang="en-IN" sz="3200" dirty="0" smtClean="0">
                <a:solidFill>
                  <a:srgbClr val="FF3399"/>
                </a:solidFill>
              </a:rPr>
              <a:t>not</a:t>
            </a:r>
            <a:r>
              <a:rPr lang="en-IN" sz="3200" dirty="0" smtClean="0"/>
              <a:t> </a:t>
            </a:r>
            <a:r>
              <a:rPr lang="en-IN" sz="3200" dirty="0" smtClean="0">
                <a:solidFill>
                  <a:srgbClr val="00B050"/>
                </a:solidFill>
              </a:rPr>
              <a:t>antisymmetric</a:t>
            </a:r>
            <a:endParaRPr lang="pt-BR" sz="3200" dirty="0"/>
          </a:p>
        </p:txBody>
      </p:sp>
      <p:sp>
        <p:nvSpPr>
          <p:cNvPr id="6" name="Rectangle 5"/>
          <p:cNvSpPr/>
          <p:nvPr/>
        </p:nvSpPr>
        <p:spPr>
          <a:xfrm>
            <a:off x="5185128" y="3140591"/>
            <a:ext cx="2422458" cy="584775"/>
          </a:xfrm>
          <a:prstGeom prst="rect">
            <a:avLst/>
          </a:prstGeom>
        </p:spPr>
        <p:txBody>
          <a:bodyPr wrap="none">
            <a:spAutoFit/>
          </a:bodyPr>
          <a:lstStyle/>
          <a:p>
            <a:pPr algn="ctr"/>
            <a:r>
              <a:rPr lang="pt-BR" sz="3200" dirty="0"/>
              <a:t>&amp; (</a:t>
            </a:r>
            <a:r>
              <a:rPr lang="pt-BR" sz="3200" dirty="0">
                <a:solidFill>
                  <a:srgbClr val="FF3399"/>
                </a:solidFill>
              </a:rPr>
              <a:t>b</a:t>
            </a:r>
            <a:r>
              <a:rPr lang="pt-BR" sz="3200" dirty="0"/>
              <a:t>, a) ∈ </a:t>
            </a:r>
            <a:r>
              <a:rPr lang="pt-BR" sz="3200" dirty="0" smtClean="0"/>
              <a:t>R </a:t>
            </a:r>
            <a:endParaRPr lang="pt-BR" sz="3200" dirty="0"/>
          </a:p>
        </p:txBody>
      </p:sp>
      <p:sp>
        <p:nvSpPr>
          <p:cNvPr id="7" name="Rectangle 6"/>
          <p:cNvSpPr/>
          <p:nvPr/>
        </p:nvSpPr>
        <p:spPr>
          <a:xfrm>
            <a:off x="7370600" y="3122196"/>
            <a:ext cx="2973891" cy="584775"/>
          </a:xfrm>
          <a:prstGeom prst="rect">
            <a:avLst/>
          </a:prstGeom>
        </p:spPr>
        <p:txBody>
          <a:bodyPr wrap="none">
            <a:spAutoFit/>
          </a:bodyPr>
          <a:lstStyle/>
          <a:p>
            <a:pPr algn="ctr"/>
            <a:r>
              <a:rPr lang="pt-BR" sz="3200" dirty="0" smtClean="0"/>
              <a:t>⇒ </a:t>
            </a:r>
            <a:r>
              <a:rPr lang="pt-BR" sz="3200" dirty="0"/>
              <a:t>a = </a:t>
            </a:r>
            <a:r>
              <a:rPr lang="pt-BR" sz="3200" dirty="0">
                <a:solidFill>
                  <a:srgbClr val="FF3399"/>
                </a:solidFill>
              </a:rPr>
              <a:t>b</a:t>
            </a:r>
            <a:r>
              <a:rPr lang="pt-BR" sz="3200" dirty="0"/>
              <a:t>, ∀ a, b</a:t>
            </a:r>
          </a:p>
        </p:txBody>
      </p:sp>
      <p:sp>
        <p:nvSpPr>
          <p:cNvPr id="8" name="Rectangle 7"/>
          <p:cNvSpPr/>
          <p:nvPr/>
        </p:nvSpPr>
        <p:spPr>
          <a:xfrm>
            <a:off x="6553200" y="4220471"/>
            <a:ext cx="2965877" cy="584775"/>
          </a:xfrm>
          <a:prstGeom prst="rect">
            <a:avLst/>
          </a:prstGeom>
        </p:spPr>
        <p:txBody>
          <a:bodyPr wrap="none">
            <a:spAutoFit/>
          </a:bodyPr>
          <a:lstStyle/>
          <a:p>
            <a:r>
              <a:rPr lang="pt-BR" sz="3200" dirty="0">
                <a:solidFill>
                  <a:srgbClr val="0000FF"/>
                </a:solidFill>
              </a:rPr>
              <a:t>⇒ </a:t>
            </a:r>
            <a:r>
              <a:rPr lang="pt-BR" sz="3200" dirty="0" smtClean="0">
                <a:solidFill>
                  <a:srgbClr val="0000FF"/>
                </a:solidFill>
              </a:rPr>
              <a:t>1 =1, 1 ∈ R</a:t>
            </a:r>
            <a:r>
              <a:rPr lang="pt-BR" sz="3200" baseline="-25000" dirty="0">
                <a:solidFill>
                  <a:srgbClr val="0000FF"/>
                </a:solidFill>
              </a:rPr>
              <a:t>2</a:t>
            </a:r>
            <a:r>
              <a:rPr lang="pt-BR" sz="3200" dirty="0" smtClean="0">
                <a:solidFill>
                  <a:srgbClr val="0000FF"/>
                </a:solidFill>
              </a:rPr>
              <a:t> </a:t>
            </a:r>
            <a:endParaRPr lang="en-IN" sz="3200" dirty="0">
              <a:solidFill>
                <a:srgbClr val="0000FF"/>
              </a:solidFill>
            </a:endParaRPr>
          </a:p>
        </p:txBody>
      </p:sp>
      <p:sp>
        <p:nvSpPr>
          <p:cNvPr id="9" name="Rectangle 8"/>
          <p:cNvSpPr/>
          <p:nvPr/>
        </p:nvSpPr>
        <p:spPr>
          <a:xfrm>
            <a:off x="4126665" y="4222271"/>
            <a:ext cx="2574744" cy="584775"/>
          </a:xfrm>
          <a:prstGeom prst="rect">
            <a:avLst/>
          </a:prstGeom>
        </p:spPr>
        <p:txBody>
          <a:bodyPr wrap="none">
            <a:spAutoFit/>
          </a:bodyPr>
          <a:lstStyle/>
          <a:p>
            <a:r>
              <a:rPr lang="pt-BR" sz="3200" dirty="0" smtClean="0"/>
              <a:t>&amp; (1, 1) </a:t>
            </a:r>
            <a:r>
              <a:rPr lang="pt-BR" sz="3200" dirty="0"/>
              <a:t>∈ </a:t>
            </a:r>
            <a:r>
              <a:rPr lang="pt-BR" sz="3200" dirty="0" smtClean="0"/>
              <a:t>R</a:t>
            </a:r>
            <a:r>
              <a:rPr lang="pt-BR" sz="3200" baseline="-25000" dirty="0"/>
              <a:t>2</a:t>
            </a:r>
            <a:r>
              <a:rPr lang="pt-BR" sz="3200" dirty="0" smtClean="0"/>
              <a:t> </a:t>
            </a:r>
            <a:endParaRPr lang="en-IN" sz="3200" dirty="0"/>
          </a:p>
        </p:txBody>
      </p:sp>
      <p:sp>
        <p:nvSpPr>
          <p:cNvPr id="10" name="Rectangle 9"/>
          <p:cNvSpPr/>
          <p:nvPr/>
        </p:nvSpPr>
        <p:spPr>
          <a:xfrm>
            <a:off x="6553200" y="4765503"/>
            <a:ext cx="1936749" cy="584775"/>
          </a:xfrm>
          <a:prstGeom prst="rect">
            <a:avLst/>
          </a:prstGeom>
        </p:spPr>
        <p:txBody>
          <a:bodyPr wrap="none">
            <a:spAutoFit/>
          </a:bodyPr>
          <a:lstStyle/>
          <a:p>
            <a:r>
              <a:rPr lang="pt-BR" sz="3200" dirty="0" smtClean="0">
                <a:solidFill>
                  <a:srgbClr val="0000FF"/>
                </a:solidFill>
              </a:rPr>
              <a:t>But 2 </a:t>
            </a:r>
            <a:r>
              <a:rPr lang="pt-BR" sz="3200" dirty="0" smtClean="0">
                <a:solidFill>
                  <a:srgbClr val="0000FF"/>
                </a:solidFill>
                <a:sym typeface="Symbol" panose="05050102010706020507" pitchFamily="18" charset="2"/>
              </a:rPr>
              <a:t></a:t>
            </a:r>
            <a:r>
              <a:rPr lang="pt-BR" sz="3200" dirty="0" smtClean="0">
                <a:solidFill>
                  <a:srgbClr val="0000FF"/>
                </a:solidFill>
              </a:rPr>
              <a:t> </a:t>
            </a:r>
            <a:r>
              <a:rPr lang="pt-BR" sz="3200" dirty="0">
                <a:solidFill>
                  <a:srgbClr val="0000FF"/>
                </a:solidFill>
              </a:rPr>
              <a:t>3</a:t>
            </a:r>
            <a:r>
              <a:rPr lang="pt-BR" sz="3200" dirty="0" smtClean="0">
                <a:solidFill>
                  <a:srgbClr val="0000FF"/>
                </a:solidFill>
              </a:rPr>
              <a:t>,</a:t>
            </a:r>
            <a:endParaRPr lang="en-IN" sz="3200" dirty="0">
              <a:solidFill>
                <a:srgbClr val="0000FF"/>
              </a:solidFill>
            </a:endParaRPr>
          </a:p>
        </p:txBody>
      </p:sp>
      <p:sp>
        <p:nvSpPr>
          <p:cNvPr id="11" name="Rectangle 10"/>
          <p:cNvSpPr/>
          <p:nvPr/>
        </p:nvSpPr>
        <p:spPr>
          <a:xfrm>
            <a:off x="4126665" y="4767303"/>
            <a:ext cx="2574744" cy="584775"/>
          </a:xfrm>
          <a:prstGeom prst="rect">
            <a:avLst/>
          </a:prstGeom>
        </p:spPr>
        <p:txBody>
          <a:bodyPr wrap="none">
            <a:spAutoFit/>
          </a:bodyPr>
          <a:lstStyle/>
          <a:p>
            <a:r>
              <a:rPr lang="pt-BR" sz="3200" dirty="0" smtClean="0"/>
              <a:t>&amp; (3, </a:t>
            </a:r>
            <a:r>
              <a:rPr lang="pt-BR" sz="3200" dirty="0"/>
              <a:t>2</a:t>
            </a:r>
            <a:r>
              <a:rPr lang="pt-BR" sz="3200" dirty="0" smtClean="0"/>
              <a:t>) </a:t>
            </a:r>
            <a:r>
              <a:rPr lang="pt-BR" sz="3200" dirty="0"/>
              <a:t>∈ </a:t>
            </a:r>
            <a:r>
              <a:rPr lang="pt-BR" sz="3200" dirty="0" smtClean="0"/>
              <a:t>R</a:t>
            </a:r>
            <a:r>
              <a:rPr lang="pt-BR" sz="3200" baseline="-25000" dirty="0"/>
              <a:t>2</a:t>
            </a:r>
            <a:r>
              <a:rPr lang="pt-BR" sz="3200" dirty="0" smtClean="0"/>
              <a:t> </a:t>
            </a:r>
            <a:endParaRPr lang="en-IN" sz="3200" dirty="0"/>
          </a:p>
        </p:txBody>
      </p:sp>
    </p:spTree>
    <p:extLst>
      <p:ext uri="{BB962C8B-B14F-4D97-AF65-F5344CB8AC3E}">
        <p14:creationId xmlns:p14="http://schemas.microsoft.com/office/powerpoint/2010/main" val="269018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80">
                                          <p:stCondLst>
                                            <p:cond delay="0"/>
                                          </p:stCondLst>
                                        </p:cTn>
                                        <p:tgtEl>
                                          <p:spTgt spid="6">
                                            <p:txEl>
                                              <p:pRg st="0" end="0"/>
                                            </p:txEl>
                                          </p:spTgt>
                                        </p:tgtEl>
                                      </p:cBhvr>
                                    </p:animEffect>
                                    <p:anim calcmode="lin" valueType="num">
                                      <p:cBhvr>
                                        <p:cTn id="14"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xEl>
                                              <p:pRg st="0" end="0"/>
                                            </p:txEl>
                                          </p:spTgt>
                                        </p:tgtEl>
                                      </p:cBhvr>
                                      <p:to x="100000" y="60000"/>
                                    </p:animScale>
                                    <p:animScale>
                                      <p:cBhvr>
                                        <p:cTn id="20" dur="166" decel="50000">
                                          <p:stCondLst>
                                            <p:cond delay="676"/>
                                          </p:stCondLst>
                                        </p:cTn>
                                        <p:tgtEl>
                                          <p:spTgt spid="6">
                                            <p:txEl>
                                              <p:pRg st="0" end="0"/>
                                            </p:txEl>
                                          </p:spTgt>
                                        </p:tgtEl>
                                      </p:cBhvr>
                                      <p:to x="100000" y="100000"/>
                                    </p:animScale>
                                    <p:animScale>
                                      <p:cBhvr>
                                        <p:cTn id="21" dur="26">
                                          <p:stCondLst>
                                            <p:cond delay="1312"/>
                                          </p:stCondLst>
                                        </p:cTn>
                                        <p:tgtEl>
                                          <p:spTgt spid="6">
                                            <p:txEl>
                                              <p:pRg st="0" end="0"/>
                                            </p:txEl>
                                          </p:spTgt>
                                        </p:tgtEl>
                                      </p:cBhvr>
                                      <p:to x="100000" y="80000"/>
                                    </p:animScale>
                                    <p:animScale>
                                      <p:cBhvr>
                                        <p:cTn id="22" dur="166" decel="50000">
                                          <p:stCondLst>
                                            <p:cond delay="1338"/>
                                          </p:stCondLst>
                                        </p:cTn>
                                        <p:tgtEl>
                                          <p:spTgt spid="6">
                                            <p:txEl>
                                              <p:pRg st="0" end="0"/>
                                            </p:txEl>
                                          </p:spTgt>
                                        </p:tgtEl>
                                      </p:cBhvr>
                                      <p:to x="100000" y="100000"/>
                                    </p:animScale>
                                    <p:animScale>
                                      <p:cBhvr>
                                        <p:cTn id="23" dur="26">
                                          <p:stCondLst>
                                            <p:cond delay="1642"/>
                                          </p:stCondLst>
                                        </p:cTn>
                                        <p:tgtEl>
                                          <p:spTgt spid="6">
                                            <p:txEl>
                                              <p:pRg st="0" end="0"/>
                                            </p:txEl>
                                          </p:spTgt>
                                        </p:tgtEl>
                                      </p:cBhvr>
                                      <p:to x="100000" y="90000"/>
                                    </p:animScale>
                                    <p:animScale>
                                      <p:cBhvr>
                                        <p:cTn id="24" dur="166" decel="50000">
                                          <p:stCondLst>
                                            <p:cond delay="1668"/>
                                          </p:stCondLst>
                                        </p:cTn>
                                        <p:tgtEl>
                                          <p:spTgt spid="6">
                                            <p:txEl>
                                              <p:pRg st="0" end="0"/>
                                            </p:txEl>
                                          </p:spTgt>
                                        </p:tgtEl>
                                      </p:cBhvr>
                                      <p:to x="100000" y="100000"/>
                                    </p:animScale>
                                    <p:animScale>
                                      <p:cBhvr>
                                        <p:cTn id="25" dur="26">
                                          <p:stCondLst>
                                            <p:cond delay="1808"/>
                                          </p:stCondLst>
                                        </p:cTn>
                                        <p:tgtEl>
                                          <p:spTgt spid="6">
                                            <p:txEl>
                                              <p:pRg st="0" end="0"/>
                                            </p:txEl>
                                          </p:spTgt>
                                        </p:tgtEl>
                                      </p:cBhvr>
                                      <p:to x="100000" y="95000"/>
                                    </p:animScale>
                                    <p:animScale>
                                      <p:cBhvr>
                                        <p:cTn id="26" dur="166" decel="50000">
                                          <p:stCondLst>
                                            <p:cond delay="1834"/>
                                          </p:stCondLst>
                                        </p:cTn>
                                        <p:tgtEl>
                                          <p:spTgt spid="6">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wipe(down)">
                                      <p:cBhvr>
                                        <p:cTn id="31" dur="580">
                                          <p:stCondLst>
                                            <p:cond delay="0"/>
                                          </p:stCondLst>
                                        </p:cTn>
                                        <p:tgtEl>
                                          <p:spTgt spid="7">
                                            <p:txEl>
                                              <p:pRg st="0" end="0"/>
                                            </p:txEl>
                                          </p:spTgt>
                                        </p:tgtEl>
                                      </p:cBhvr>
                                    </p:animEffect>
                                    <p:anim calcmode="lin" valueType="num">
                                      <p:cBhvr>
                                        <p:cTn id="32"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7">
                                            <p:txEl>
                                              <p:pRg st="0" end="0"/>
                                            </p:txEl>
                                          </p:spTgt>
                                        </p:tgtEl>
                                      </p:cBhvr>
                                      <p:to x="100000" y="60000"/>
                                    </p:animScale>
                                    <p:animScale>
                                      <p:cBhvr>
                                        <p:cTn id="38" dur="166" decel="50000">
                                          <p:stCondLst>
                                            <p:cond delay="676"/>
                                          </p:stCondLst>
                                        </p:cTn>
                                        <p:tgtEl>
                                          <p:spTgt spid="7">
                                            <p:txEl>
                                              <p:pRg st="0" end="0"/>
                                            </p:txEl>
                                          </p:spTgt>
                                        </p:tgtEl>
                                      </p:cBhvr>
                                      <p:to x="100000" y="100000"/>
                                    </p:animScale>
                                    <p:animScale>
                                      <p:cBhvr>
                                        <p:cTn id="39" dur="26">
                                          <p:stCondLst>
                                            <p:cond delay="1312"/>
                                          </p:stCondLst>
                                        </p:cTn>
                                        <p:tgtEl>
                                          <p:spTgt spid="7">
                                            <p:txEl>
                                              <p:pRg st="0" end="0"/>
                                            </p:txEl>
                                          </p:spTgt>
                                        </p:tgtEl>
                                      </p:cBhvr>
                                      <p:to x="100000" y="80000"/>
                                    </p:animScale>
                                    <p:animScale>
                                      <p:cBhvr>
                                        <p:cTn id="40" dur="166" decel="50000">
                                          <p:stCondLst>
                                            <p:cond delay="1338"/>
                                          </p:stCondLst>
                                        </p:cTn>
                                        <p:tgtEl>
                                          <p:spTgt spid="7">
                                            <p:txEl>
                                              <p:pRg st="0" end="0"/>
                                            </p:txEl>
                                          </p:spTgt>
                                        </p:tgtEl>
                                      </p:cBhvr>
                                      <p:to x="100000" y="100000"/>
                                    </p:animScale>
                                    <p:animScale>
                                      <p:cBhvr>
                                        <p:cTn id="41" dur="26">
                                          <p:stCondLst>
                                            <p:cond delay="1642"/>
                                          </p:stCondLst>
                                        </p:cTn>
                                        <p:tgtEl>
                                          <p:spTgt spid="7">
                                            <p:txEl>
                                              <p:pRg st="0" end="0"/>
                                            </p:txEl>
                                          </p:spTgt>
                                        </p:tgtEl>
                                      </p:cBhvr>
                                      <p:to x="100000" y="90000"/>
                                    </p:animScale>
                                    <p:animScale>
                                      <p:cBhvr>
                                        <p:cTn id="42" dur="166" decel="50000">
                                          <p:stCondLst>
                                            <p:cond delay="1668"/>
                                          </p:stCondLst>
                                        </p:cTn>
                                        <p:tgtEl>
                                          <p:spTgt spid="7">
                                            <p:txEl>
                                              <p:pRg st="0" end="0"/>
                                            </p:txEl>
                                          </p:spTgt>
                                        </p:tgtEl>
                                      </p:cBhvr>
                                      <p:to x="100000" y="100000"/>
                                    </p:animScale>
                                    <p:animScale>
                                      <p:cBhvr>
                                        <p:cTn id="43" dur="26">
                                          <p:stCondLst>
                                            <p:cond delay="1808"/>
                                          </p:stCondLst>
                                        </p:cTn>
                                        <p:tgtEl>
                                          <p:spTgt spid="7">
                                            <p:txEl>
                                              <p:pRg st="0" end="0"/>
                                            </p:txEl>
                                          </p:spTgt>
                                        </p:tgtEl>
                                      </p:cBhvr>
                                      <p:to x="100000" y="95000"/>
                                    </p:animScale>
                                    <p:animScale>
                                      <p:cBhvr>
                                        <p:cTn id="44" dur="166" decel="50000">
                                          <p:stCondLst>
                                            <p:cond delay="1834"/>
                                          </p:stCondLst>
                                        </p:cTn>
                                        <p:tgtEl>
                                          <p:spTgt spid="7">
                                            <p:txEl>
                                              <p:pRg st="0" end="0"/>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wipe(down)">
                                      <p:cBhvr>
                                        <p:cTn id="61" dur="580">
                                          <p:stCondLst>
                                            <p:cond delay="0"/>
                                          </p:stCondLst>
                                        </p:cTn>
                                        <p:tgtEl>
                                          <p:spTgt spid="9">
                                            <p:txEl>
                                              <p:pRg st="0" end="0"/>
                                            </p:txEl>
                                          </p:spTgt>
                                        </p:tgtEl>
                                      </p:cBhvr>
                                    </p:animEffect>
                                    <p:anim calcmode="lin" valueType="num">
                                      <p:cBhvr>
                                        <p:cTn id="62"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9">
                                            <p:txEl>
                                              <p:pRg st="0" end="0"/>
                                            </p:txEl>
                                          </p:spTgt>
                                        </p:tgtEl>
                                      </p:cBhvr>
                                      <p:to x="100000" y="60000"/>
                                    </p:animScale>
                                    <p:animScale>
                                      <p:cBhvr>
                                        <p:cTn id="68" dur="166" decel="50000">
                                          <p:stCondLst>
                                            <p:cond delay="676"/>
                                          </p:stCondLst>
                                        </p:cTn>
                                        <p:tgtEl>
                                          <p:spTgt spid="9">
                                            <p:txEl>
                                              <p:pRg st="0" end="0"/>
                                            </p:txEl>
                                          </p:spTgt>
                                        </p:tgtEl>
                                      </p:cBhvr>
                                      <p:to x="100000" y="100000"/>
                                    </p:animScale>
                                    <p:animScale>
                                      <p:cBhvr>
                                        <p:cTn id="69" dur="26">
                                          <p:stCondLst>
                                            <p:cond delay="1312"/>
                                          </p:stCondLst>
                                        </p:cTn>
                                        <p:tgtEl>
                                          <p:spTgt spid="9">
                                            <p:txEl>
                                              <p:pRg st="0" end="0"/>
                                            </p:txEl>
                                          </p:spTgt>
                                        </p:tgtEl>
                                      </p:cBhvr>
                                      <p:to x="100000" y="80000"/>
                                    </p:animScale>
                                    <p:animScale>
                                      <p:cBhvr>
                                        <p:cTn id="70" dur="166" decel="50000">
                                          <p:stCondLst>
                                            <p:cond delay="1338"/>
                                          </p:stCondLst>
                                        </p:cTn>
                                        <p:tgtEl>
                                          <p:spTgt spid="9">
                                            <p:txEl>
                                              <p:pRg st="0" end="0"/>
                                            </p:txEl>
                                          </p:spTgt>
                                        </p:tgtEl>
                                      </p:cBhvr>
                                      <p:to x="100000" y="100000"/>
                                    </p:animScale>
                                    <p:animScale>
                                      <p:cBhvr>
                                        <p:cTn id="71" dur="26">
                                          <p:stCondLst>
                                            <p:cond delay="1642"/>
                                          </p:stCondLst>
                                        </p:cTn>
                                        <p:tgtEl>
                                          <p:spTgt spid="9">
                                            <p:txEl>
                                              <p:pRg st="0" end="0"/>
                                            </p:txEl>
                                          </p:spTgt>
                                        </p:tgtEl>
                                      </p:cBhvr>
                                      <p:to x="100000" y="90000"/>
                                    </p:animScale>
                                    <p:animScale>
                                      <p:cBhvr>
                                        <p:cTn id="72" dur="166" decel="50000">
                                          <p:stCondLst>
                                            <p:cond delay="1668"/>
                                          </p:stCondLst>
                                        </p:cTn>
                                        <p:tgtEl>
                                          <p:spTgt spid="9">
                                            <p:txEl>
                                              <p:pRg st="0" end="0"/>
                                            </p:txEl>
                                          </p:spTgt>
                                        </p:tgtEl>
                                      </p:cBhvr>
                                      <p:to x="100000" y="100000"/>
                                    </p:animScale>
                                    <p:animScale>
                                      <p:cBhvr>
                                        <p:cTn id="73" dur="26">
                                          <p:stCondLst>
                                            <p:cond delay="1808"/>
                                          </p:stCondLst>
                                        </p:cTn>
                                        <p:tgtEl>
                                          <p:spTgt spid="9">
                                            <p:txEl>
                                              <p:pRg st="0" end="0"/>
                                            </p:txEl>
                                          </p:spTgt>
                                        </p:tgtEl>
                                      </p:cBhvr>
                                      <p:to x="100000" y="95000"/>
                                    </p:animScale>
                                    <p:animScale>
                                      <p:cBhvr>
                                        <p:cTn id="74" dur="166" decel="50000">
                                          <p:stCondLst>
                                            <p:cond delay="1834"/>
                                          </p:stCondLst>
                                        </p:cTn>
                                        <p:tgtEl>
                                          <p:spTgt spid="9">
                                            <p:txEl>
                                              <p:pRg st="0" end="0"/>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8">
                                            <p:txEl>
                                              <p:pRg st="0" end="0"/>
                                            </p:txEl>
                                          </p:spTgt>
                                        </p:tgtEl>
                                        <p:attrNameLst>
                                          <p:attrName>style.visibility</p:attrName>
                                        </p:attrNameLst>
                                      </p:cBhvr>
                                      <p:to>
                                        <p:strVal val="visible"/>
                                      </p:to>
                                    </p:set>
                                    <p:animEffect transition="in" filter="wipe(down)">
                                      <p:cBhvr>
                                        <p:cTn id="79" dur="580">
                                          <p:stCondLst>
                                            <p:cond delay="0"/>
                                          </p:stCondLst>
                                        </p:cTn>
                                        <p:tgtEl>
                                          <p:spTgt spid="8">
                                            <p:txEl>
                                              <p:pRg st="0" end="0"/>
                                            </p:txEl>
                                          </p:spTgt>
                                        </p:tgtEl>
                                      </p:cBhvr>
                                    </p:animEffect>
                                    <p:anim calcmode="lin" valueType="num">
                                      <p:cBhvr>
                                        <p:cTn id="80"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8">
                                            <p:txEl>
                                              <p:pRg st="0" end="0"/>
                                            </p:txEl>
                                          </p:spTgt>
                                        </p:tgtEl>
                                      </p:cBhvr>
                                      <p:to x="100000" y="60000"/>
                                    </p:animScale>
                                    <p:animScale>
                                      <p:cBhvr>
                                        <p:cTn id="86" dur="166" decel="50000">
                                          <p:stCondLst>
                                            <p:cond delay="676"/>
                                          </p:stCondLst>
                                        </p:cTn>
                                        <p:tgtEl>
                                          <p:spTgt spid="8">
                                            <p:txEl>
                                              <p:pRg st="0" end="0"/>
                                            </p:txEl>
                                          </p:spTgt>
                                        </p:tgtEl>
                                      </p:cBhvr>
                                      <p:to x="100000" y="100000"/>
                                    </p:animScale>
                                    <p:animScale>
                                      <p:cBhvr>
                                        <p:cTn id="87" dur="26">
                                          <p:stCondLst>
                                            <p:cond delay="1312"/>
                                          </p:stCondLst>
                                        </p:cTn>
                                        <p:tgtEl>
                                          <p:spTgt spid="8">
                                            <p:txEl>
                                              <p:pRg st="0" end="0"/>
                                            </p:txEl>
                                          </p:spTgt>
                                        </p:tgtEl>
                                      </p:cBhvr>
                                      <p:to x="100000" y="80000"/>
                                    </p:animScale>
                                    <p:animScale>
                                      <p:cBhvr>
                                        <p:cTn id="88" dur="166" decel="50000">
                                          <p:stCondLst>
                                            <p:cond delay="1338"/>
                                          </p:stCondLst>
                                        </p:cTn>
                                        <p:tgtEl>
                                          <p:spTgt spid="8">
                                            <p:txEl>
                                              <p:pRg st="0" end="0"/>
                                            </p:txEl>
                                          </p:spTgt>
                                        </p:tgtEl>
                                      </p:cBhvr>
                                      <p:to x="100000" y="100000"/>
                                    </p:animScale>
                                    <p:animScale>
                                      <p:cBhvr>
                                        <p:cTn id="89" dur="26">
                                          <p:stCondLst>
                                            <p:cond delay="1642"/>
                                          </p:stCondLst>
                                        </p:cTn>
                                        <p:tgtEl>
                                          <p:spTgt spid="8">
                                            <p:txEl>
                                              <p:pRg st="0" end="0"/>
                                            </p:txEl>
                                          </p:spTgt>
                                        </p:tgtEl>
                                      </p:cBhvr>
                                      <p:to x="100000" y="90000"/>
                                    </p:animScale>
                                    <p:animScale>
                                      <p:cBhvr>
                                        <p:cTn id="90" dur="166" decel="50000">
                                          <p:stCondLst>
                                            <p:cond delay="1668"/>
                                          </p:stCondLst>
                                        </p:cTn>
                                        <p:tgtEl>
                                          <p:spTgt spid="8">
                                            <p:txEl>
                                              <p:pRg st="0" end="0"/>
                                            </p:txEl>
                                          </p:spTgt>
                                        </p:tgtEl>
                                      </p:cBhvr>
                                      <p:to x="100000" y="100000"/>
                                    </p:animScale>
                                    <p:animScale>
                                      <p:cBhvr>
                                        <p:cTn id="91" dur="26">
                                          <p:stCondLst>
                                            <p:cond delay="1808"/>
                                          </p:stCondLst>
                                        </p:cTn>
                                        <p:tgtEl>
                                          <p:spTgt spid="8">
                                            <p:txEl>
                                              <p:pRg st="0" end="0"/>
                                            </p:txEl>
                                          </p:spTgt>
                                        </p:tgtEl>
                                      </p:cBhvr>
                                      <p:to x="100000" y="95000"/>
                                    </p:animScale>
                                    <p:animScale>
                                      <p:cBhvr>
                                        <p:cTn id="92" dur="166" decel="50000">
                                          <p:stCondLst>
                                            <p:cond delay="1834"/>
                                          </p:stCondLst>
                                        </p:cTn>
                                        <p:tgtEl>
                                          <p:spTgt spid="8">
                                            <p:txEl>
                                              <p:pRg st="0" end="0"/>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6" end="6"/>
                                            </p:txEl>
                                          </p:spTgt>
                                        </p:tgtEl>
                                        <p:attrNameLst>
                                          <p:attrName>style.visibility</p:attrName>
                                        </p:attrNameLst>
                                      </p:cBhvr>
                                      <p:to>
                                        <p:strVal val="visible"/>
                                      </p:to>
                                    </p:set>
                                    <p:anim calcmode="lin" valueType="num">
                                      <p:cBhvr additive="base">
                                        <p:cTn id="9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6" presetClass="entr" presetSubtype="0" fill="hold" nodeType="clickEffect">
                                  <p:stCondLst>
                                    <p:cond delay="0"/>
                                  </p:stCondLst>
                                  <p:childTnLst>
                                    <p:set>
                                      <p:cBhvr>
                                        <p:cTn id="102" dur="1" fill="hold">
                                          <p:stCondLst>
                                            <p:cond delay="0"/>
                                          </p:stCondLst>
                                        </p:cTn>
                                        <p:tgtEl>
                                          <p:spTgt spid="11">
                                            <p:txEl>
                                              <p:pRg st="0" end="0"/>
                                            </p:txEl>
                                          </p:spTgt>
                                        </p:tgtEl>
                                        <p:attrNameLst>
                                          <p:attrName>style.visibility</p:attrName>
                                        </p:attrNameLst>
                                      </p:cBhvr>
                                      <p:to>
                                        <p:strVal val="visible"/>
                                      </p:to>
                                    </p:set>
                                    <p:animEffect transition="in" filter="wipe(down)">
                                      <p:cBhvr>
                                        <p:cTn id="103" dur="580">
                                          <p:stCondLst>
                                            <p:cond delay="0"/>
                                          </p:stCondLst>
                                        </p:cTn>
                                        <p:tgtEl>
                                          <p:spTgt spid="11">
                                            <p:txEl>
                                              <p:pRg st="0" end="0"/>
                                            </p:txEl>
                                          </p:spTgt>
                                        </p:tgtEl>
                                      </p:cBhvr>
                                    </p:animEffect>
                                    <p:anim calcmode="lin" valueType="num">
                                      <p:cBhvr>
                                        <p:cTn id="104"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11">
                                            <p:txEl>
                                              <p:pRg st="0" end="0"/>
                                            </p:txEl>
                                          </p:spTgt>
                                        </p:tgtEl>
                                      </p:cBhvr>
                                      <p:to x="100000" y="60000"/>
                                    </p:animScale>
                                    <p:animScale>
                                      <p:cBhvr>
                                        <p:cTn id="110" dur="166" decel="50000">
                                          <p:stCondLst>
                                            <p:cond delay="676"/>
                                          </p:stCondLst>
                                        </p:cTn>
                                        <p:tgtEl>
                                          <p:spTgt spid="11">
                                            <p:txEl>
                                              <p:pRg st="0" end="0"/>
                                            </p:txEl>
                                          </p:spTgt>
                                        </p:tgtEl>
                                      </p:cBhvr>
                                      <p:to x="100000" y="100000"/>
                                    </p:animScale>
                                    <p:animScale>
                                      <p:cBhvr>
                                        <p:cTn id="111" dur="26">
                                          <p:stCondLst>
                                            <p:cond delay="1312"/>
                                          </p:stCondLst>
                                        </p:cTn>
                                        <p:tgtEl>
                                          <p:spTgt spid="11">
                                            <p:txEl>
                                              <p:pRg st="0" end="0"/>
                                            </p:txEl>
                                          </p:spTgt>
                                        </p:tgtEl>
                                      </p:cBhvr>
                                      <p:to x="100000" y="80000"/>
                                    </p:animScale>
                                    <p:animScale>
                                      <p:cBhvr>
                                        <p:cTn id="112" dur="166" decel="50000">
                                          <p:stCondLst>
                                            <p:cond delay="1338"/>
                                          </p:stCondLst>
                                        </p:cTn>
                                        <p:tgtEl>
                                          <p:spTgt spid="11">
                                            <p:txEl>
                                              <p:pRg st="0" end="0"/>
                                            </p:txEl>
                                          </p:spTgt>
                                        </p:tgtEl>
                                      </p:cBhvr>
                                      <p:to x="100000" y="100000"/>
                                    </p:animScale>
                                    <p:animScale>
                                      <p:cBhvr>
                                        <p:cTn id="113" dur="26">
                                          <p:stCondLst>
                                            <p:cond delay="1642"/>
                                          </p:stCondLst>
                                        </p:cTn>
                                        <p:tgtEl>
                                          <p:spTgt spid="11">
                                            <p:txEl>
                                              <p:pRg st="0" end="0"/>
                                            </p:txEl>
                                          </p:spTgt>
                                        </p:tgtEl>
                                      </p:cBhvr>
                                      <p:to x="100000" y="90000"/>
                                    </p:animScale>
                                    <p:animScale>
                                      <p:cBhvr>
                                        <p:cTn id="114" dur="166" decel="50000">
                                          <p:stCondLst>
                                            <p:cond delay="1668"/>
                                          </p:stCondLst>
                                        </p:cTn>
                                        <p:tgtEl>
                                          <p:spTgt spid="11">
                                            <p:txEl>
                                              <p:pRg st="0" end="0"/>
                                            </p:txEl>
                                          </p:spTgt>
                                        </p:tgtEl>
                                      </p:cBhvr>
                                      <p:to x="100000" y="100000"/>
                                    </p:animScale>
                                    <p:animScale>
                                      <p:cBhvr>
                                        <p:cTn id="115" dur="26">
                                          <p:stCondLst>
                                            <p:cond delay="1808"/>
                                          </p:stCondLst>
                                        </p:cTn>
                                        <p:tgtEl>
                                          <p:spTgt spid="11">
                                            <p:txEl>
                                              <p:pRg st="0" end="0"/>
                                            </p:txEl>
                                          </p:spTgt>
                                        </p:tgtEl>
                                      </p:cBhvr>
                                      <p:to x="100000" y="95000"/>
                                    </p:animScale>
                                    <p:animScale>
                                      <p:cBhvr>
                                        <p:cTn id="116" dur="166" decel="50000">
                                          <p:stCondLst>
                                            <p:cond delay="1834"/>
                                          </p:stCondLst>
                                        </p:cTn>
                                        <p:tgtEl>
                                          <p:spTgt spid="11">
                                            <p:txEl>
                                              <p:pRg st="0" end="0"/>
                                            </p:txEl>
                                          </p:spTgt>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26" presetClass="entr" presetSubtype="0" fill="hold" nodeType="clickEffect">
                                  <p:stCondLst>
                                    <p:cond delay="0"/>
                                  </p:stCondLst>
                                  <p:childTnLst>
                                    <p:set>
                                      <p:cBhvr>
                                        <p:cTn id="120" dur="1" fill="hold">
                                          <p:stCondLst>
                                            <p:cond delay="0"/>
                                          </p:stCondLst>
                                        </p:cTn>
                                        <p:tgtEl>
                                          <p:spTgt spid="10">
                                            <p:txEl>
                                              <p:pRg st="0" end="0"/>
                                            </p:txEl>
                                          </p:spTgt>
                                        </p:tgtEl>
                                        <p:attrNameLst>
                                          <p:attrName>style.visibility</p:attrName>
                                        </p:attrNameLst>
                                      </p:cBhvr>
                                      <p:to>
                                        <p:strVal val="visible"/>
                                      </p:to>
                                    </p:set>
                                    <p:animEffect transition="in" filter="wipe(down)">
                                      <p:cBhvr>
                                        <p:cTn id="121" dur="580">
                                          <p:stCondLst>
                                            <p:cond delay="0"/>
                                          </p:stCondLst>
                                        </p:cTn>
                                        <p:tgtEl>
                                          <p:spTgt spid="10">
                                            <p:txEl>
                                              <p:pRg st="0" end="0"/>
                                            </p:txEl>
                                          </p:spTgt>
                                        </p:tgtEl>
                                      </p:cBhvr>
                                    </p:animEffect>
                                    <p:anim calcmode="lin" valueType="num">
                                      <p:cBhvr>
                                        <p:cTn id="122"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27" dur="26">
                                          <p:stCondLst>
                                            <p:cond delay="650"/>
                                          </p:stCondLst>
                                        </p:cTn>
                                        <p:tgtEl>
                                          <p:spTgt spid="10">
                                            <p:txEl>
                                              <p:pRg st="0" end="0"/>
                                            </p:txEl>
                                          </p:spTgt>
                                        </p:tgtEl>
                                      </p:cBhvr>
                                      <p:to x="100000" y="60000"/>
                                    </p:animScale>
                                    <p:animScale>
                                      <p:cBhvr>
                                        <p:cTn id="128" dur="166" decel="50000">
                                          <p:stCondLst>
                                            <p:cond delay="676"/>
                                          </p:stCondLst>
                                        </p:cTn>
                                        <p:tgtEl>
                                          <p:spTgt spid="10">
                                            <p:txEl>
                                              <p:pRg st="0" end="0"/>
                                            </p:txEl>
                                          </p:spTgt>
                                        </p:tgtEl>
                                      </p:cBhvr>
                                      <p:to x="100000" y="100000"/>
                                    </p:animScale>
                                    <p:animScale>
                                      <p:cBhvr>
                                        <p:cTn id="129" dur="26">
                                          <p:stCondLst>
                                            <p:cond delay="1312"/>
                                          </p:stCondLst>
                                        </p:cTn>
                                        <p:tgtEl>
                                          <p:spTgt spid="10">
                                            <p:txEl>
                                              <p:pRg st="0" end="0"/>
                                            </p:txEl>
                                          </p:spTgt>
                                        </p:tgtEl>
                                      </p:cBhvr>
                                      <p:to x="100000" y="80000"/>
                                    </p:animScale>
                                    <p:animScale>
                                      <p:cBhvr>
                                        <p:cTn id="130" dur="166" decel="50000">
                                          <p:stCondLst>
                                            <p:cond delay="1338"/>
                                          </p:stCondLst>
                                        </p:cTn>
                                        <p:tgtEl>
                                          <p:spTgt spid="10">
                                            <p:txEl>
                                              <p:pRg st="0" end="0"/>
                                            </p:txEl>
                                          </p:spTgt>
                                        </p:tgtEl>
                                      </p:cBhvr>
                                      <p:to x="100000" y="100000"/>
                                    </p:animScale>
                                    <p:animScale>
                                      <p:cBhvr>
                                        <p:cTn id="131" dur="26">
                                          <p:stCondLst>
                                            <p:cond delay="1642"/>
                                          </p:stCondLst>
                                        </p:cTn>
                                        <p:tgtEl>
                                          <p:spTgt spid="10">
                                            <p:txEl>
                                              <p:pRg st="0" end="0"/>
                                            </p:txEl>
                                          </p:spTgt>
                                        </p:tgtEl>
                                      </p:cBhvr>
                                      <p:to x="100000" y="90000"/>
                                    </p:animScale>
                                    <p:animScale>
                                      <p:cBhvr>
                                        <p:cTn id="132" dur="166" decel="50000">
                                          <p:stCondLst>
                                            <p:cond delay="1668"/>
                                          </p:stCondLst>
                                        </p:cTn>
                                        <p:tgtEl>
                                          <p:spTgt spid="10">
                                            <p:txEl>
                                              <p:pRg st="0" end="0"/>
                                            </p:txEl>
                                          </p:spTgt>
                                        </p:tgtEl>
                                      </p:cBhvr>
                                      <p:to x="100000" y="100000"/>
                                    </p:animScale>
                                    <p:animScale>
                                      <p:cBhvr>
                                        <p:cTn id="133" dur="26">
                                          <p:stCondLst>
                                            <p:cond delay="1808"/>
                                          </p:stCondLst>
                                        </p:cTn>
                                        <p:tgtEl>
                                          <p:spTgt spid="10">
                                            <p:txEl>
                                              <p:pRg st="0" end="0"/>
                                            </p:txEl>
                                          </p:spTgt>
                                        </p:tgtEl>
                                      </p:cBhvr>
                                      <p:to x="100000" y="95000"/>
                                    </p:animScale>
                                    <p:animScale>
                                      <p:cBhvr>
                                        <p:cTn id="134" dur="166" decel="50000">
                                          <p:stCondLst>
                                            <p:cond delay="1834"/>
                                          </p:stCondLst>
                                        </p:cTn>
                                        <p:tgtEl>
                                          <p:spTgt spid="10">
                                            <p:txEl>
                                              <p:pRg st="0" end="0"/>
                                            </p:txEl>
                                          </p:spTgt>
                                        </p:tgtEl>
                                      </p:cBhvr>
                                      <p:to x="100000" y="100000"/>
                                    </p:animScale>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3">
                                            <p:txEl>
                                              <p:pRg st="7" end="7"/>
                                            </p:txEl>
                                          </p:spTgt>
                                        </p:tgtEl>
                                        <p:attrNameLst>
                                          <p:attrName>style.visibility</p:attrName>
                                        </p:attrNameLst>
                                      </p:cBhvr>
                                      <p:to>
                                        <p:strVal val="visible"/>
                                      </p:to>
                                    </p:set>
                                    <p:anim calcmode="lin" valueType="num">
                                      <p:cBhvr additive="base">
                                        <p:cTn id="1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6" presetClass="entr" presetSubtype="0" fill="hold" nodeType="clickEffect">
                                  <p:stCondLst>
                                    <p:cond delay="0"/>
                                  </p:stCondLst>
                                  <p:childTnLst>
                                    <p:set>
                                      <p:cBhvr>
                                        <p:cTn id="144" dur="1" fill="hold">
                                          <p:stCondLst>
                                            <p:cond delay="0"/>
                                          </p:stCondLst>
                                        </p:cTn>
                                        <p:tgtEl>
                                          <p:spTgt spid="3">
                                            <p:txEl>
                                              <p:pRg st="8" end="8"/>
                                            </p:txEl>
                                          </p:spTgt>
                                        </p:tgtEl>
                                        <p:attrNameLst>
                                          <p:attrName>style.visibility</p:attrName>
                                        </p:attrNameLst>
                                      </p:cBhvr>
                                      <p:to>
                                        <p:strVal val="visible"/>
                                      </p:to>
                                    </p:set>
                                    <p:animEffect transition="in" filter="wipe(down)">
                                      <p:cBhvr>
                                        <p:cTn id="145" dur="580">
                                          <p:stCondLst>
                                            <p:cond delay="0"/>
                                          </p:stCondLst>
                                        </p:cTn>
                                        <p:tgtEl>
                                          <p:spTgt spid="3">
                                            <p:txEl>
                                              <p:pRg st="8" end="8"/>
                                            </p:txEl>
                                          </p:spTgt>
                                        </p:tgtEl>
                                      </p:cBhvr>
                                    </p:animEffect>
                                    <p:anim calcmode="lin" valueType="num">
                                      <p:cBhvr>
                                        <p:cTn id="146"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1" dur="26">
                                          <p:stCondLst>
                                            <p:cond delay="650"/>
                                          </p:stCondLst>
                                        </p:cTn>
                                        <p:tgtEl>
                                          <p:spTgt spid="3">
                                            <p:txEl>
                                              <p:pRg st="8" end="8"/>
                                            </p:txEl>
                                          </p:spTgt>
                                        </p:tgtEl>
                                      </p:cBhvr>
                                      <p:to x="100000" y="60000"/>
                                    </p:animScale>
                                    <p:animScale>
                                      <p:cBhvr>
                                        <p:cTn id="152" dur="166" decel="50000">
                                          <p:stCondLst>
                                            <p:cond delay="676"/>
                                          </p:stCondLst>
                                        </p:cTn>
                                        <p:tgtEl>
                                          <p:spTgt spid="3">
                                            <p:txEl>
                                              <p:pRg st="8" end="8"/>
                                            </p:txEl>
                                          </p:spTgt>
                                        </p:tgtEl>
                                      </p:cBhvr>
                                      <p:to x="100000" y="100000"/>
                                    </p:animScale>
                                    <p:animScale>
                                      <p:cBhvr>
                                        <p:cTn id="153" dur="26">
                                          <p:stCondLst>
                                            <p:cond delay="1312"/>
                                          </p:stCondLst>
                                        </p:cTn>
                                        <p:tgtEl>
                                          <p:spTgt spid="3">
                                            <p:txEl>
                                              <p:pRg st="8" end="8"/>
                                            </p:txEl>
                                          </p:spTgt>
                                        </p:tgtEl>
                                      </p:cBhvr>
                                      <p:to x="100000" y="80000"/>
                                    </p:animScale>
                                    <p:animScale>
                                      <p:cBhvr>
                                        <p:cTn id="154" dur="166" decel="50000">
                                          <p:stCondLst>
                                            <p:cond delay="1338"/>
                                          </p:stCondLst>
                                        </p:cTn>
                                        <p:tgtEl>
                                          <p:spTgt spid="3">
                                            <p:txEl>
                                              <p:pRg st="8" end="8"/>
                                            </p:txEl>
                                          </p:spTgt>
                                        </p:tgtEl>
                                      </p:cBhvr>
                                      <p:to x="100000" y="100000"/>
                                    </p:animScale>
                                    <p:animScale>
                                      <p:cBhvr>
                                        <p:cTn id="155" dur="26">
                                          <p:stCondLst>
                                            <p:cond delay="1642"/>
                                          </p:stCondLst>
                                        </p:cTn>
                                        <p:tgtEl>
                                          <p:spTgt spid="3">
                                            <p:txEl>
                                              <p:pRg st="8" end="8"/>
                                            </p:txEl>
                                          </p:spTgt>
                                        </p:tgtEl>
                                      </p:cBhvr>
                                      <p:to x="100000" y="90000"/>
                                    </p:animScale>
                                    <p:animScale>
                                      <p:cBhvr>
                                        <p:cTn id="156" dur="166" decel="50000">
                                          <p:stCondLst>
                                            <p:cond delay="1668"/>
                                          </p:stCondLst>
                                        </p:cTn>
                                        <p:tgtEl>
                                          <p:spTgt spid="3">
                                            <p:txEl>
                                              <p:pRg st="8" end="8"/>
                                            </p:txEl>
                                          </p:spTgt>
                                        </p:tgtEl>
                                      </p:cBhvr>
                                      <p:to x="100000" y="100000"/>
                                    </p:animScale>
                                    <p:animScale>
                                      <p:cBhvr>
                                        <p:cTn id="157" dur="26">
                                          <p:stCondLst>
                                            <p:cond delay="1808"/>
                                          </p:stCondLst>
                                        </p:cTn>
                                        <p:tgtEl>
                                          <p:spTgt spid="3">
                                            <p:txEl>
                                              <p:pRg st="8" end="8"/>
                                            </p:txEl>
                                          </p:spTgt>
                                        </p:tgtEl>
                                      </p:cBhvr>
                                      <p:to x="100000" y="95000"/>
                                    </p:animScale>
                                    <p:animScale>
                                      <p:cBhvr>
                                        <p:cTn id="158"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5261519" cy="1005842"/>
          </a:xfrm>
        </p:spPr>
        <p:txBody>
          <a:bodyPr/>
          <a:lstStyle/>
          <a:p>
            <a:r>
              <a:rPr lang="en-US" sz="3600" b="1" dirty="0" smtClean="0"/>
              <a:t>types </a:t>
            </a:r>
            <a:r>
              <a:rPr lang="en-US" sz="3600" b="1" dirty="0"/>
              <a:t>of </a:t>
            </a:r>
            <a:r>
              <a:rPr lang="en-US" sz="3600" b="1" dirty="0" smtClean="0"/>
              <a:t>relations </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85</a:t>
            </a:fld>
            <a:endParaRPr lang="en-NZ" dirty="0">
              <a:solidFill>
                <a:srgbClr val="000000"/>
              </a:solidFill>
            </a:endParaRPr>
          </a:p>
        </p:txBody>
      </p:sp>
      <p:sp>
        <p:nvSpPr>
          <p:cNvPr id="3" name="Rectangle 2"/>
          <p:cNvSpPr/>
          <p:nvPr/>
        </p:nvSpPr>
        <p:spPr>
          <a:xfrm>
            <a:off x="834480" y="1752600"/>
            <a:ext cx="13254637" cy="4031873"/>
          </a:xfrm>
          <a:prstGeom prst="rect">
            <a:avLst/>
          </a:prstGeom>
        </p:spPr>
        <p:txBody>
          <a:bodyPr wrap="square">
            <a:spAutoFit/>
          </a:bodyPr>
          <a:lstStyle/>
          <a:p>
            <a:r>
              <a:rPr lang="en-IN" sz="3200" dirty="0"/>
              <a:t>The relation R = A × A on A is called </a:t>
            </a:r>
            <a:r>
              <a:rPr lang="en-IN" sz="3200" dirty="0" smtClean="0"/>
              <a:t>an </a:t>
            </a:r>
            <a:r>
              <a:rPr lang="en-IN" sz="3200" dirty="0" smtClean="0">
                <a:solidFill>
                  <a:srgbClr val="FF3399"/>
                </a:solidFill>
              </a:rPr>
              <a:t>universal </a:t>
            </a:r>
            <a:r>
              <a:rPr lang="en-IN" sz="3200" dirty="0">
                <a:solidFill>
                  <a:srgbClr val="FF3399"/>
                </a:solidFill>
              </a:rPr>
              <a:t>relation</a:t>
            </a:r>
            <a:r>
              <a:rPr lang="en-IN" sz="3200" dirty="0"/>
              <a:t> in </a:t>
            </a:r>
            <a:r>
              <a:rPr lang="en-IN" sz="3200" dirty="0" smtClean="0"/>
              <a:t>A</a:t>
            </a:r>
          </a:p>
          <a:p>
            <a:endParaRPr lang="pt-BR" sz="3200" dirty="0" smtClean="0"/>
          </a:p>
          <a:p>
            <a:r>
              <a:rPr lang="pt-BR" sz="3200" dirty="0" smtClean="0"/>
              <a:t>Eg</a:t>
            </a:r>
            <a:r>
              <a:rPr lang="pt-BR" sz="3200" dirty="0"/>
              <a:t>: A = {1, 2, 3}</a:t>
            </a:r>
          </a:p>
          <a:p>
            <a:r>
              <a:rPr lang="pt-BR" sz="3200" dirty="0"/>
              <a:t> </a:t>
            </a:r>
            <a:r>
              <a:rPr lang="pt-BR" sz="3200" dirty="0" smtClean="0"/>
              <a:t>Here R </a:t>
            </a:r>
            <a:r>
              <a:rPr lang="pt-BR" sz="3200" dirty="0"/>
              <a:t>= </a:t>
            </a:r>
            <a:r>
              <a:rPr lang="pt-BR" sz="3200" dirty="0" smtClean="0"/>
              <a:t>{(</a:t>
            </a:r>
            <a:r>
              <a:rPr lang="pt-BR" sz="3200" dirty="0"/>
              <a:t>1, 1), (1, 2), (1, 3), (2, 1), (2, 2), (2, 3), (3, 1), (3, 2), (3, 3</a:t>
            </a:r>
            <a:r>
              <a:rPr lang="pt-BR" sz="3200" dirty="0" smtClean="0"/>
              <a:t>)}</a:t>
            </a:r>
          </a:p>
          <a:p>
            <a:r>
              <a:rPr lang="pt-BR" sz="3200" dirty="0" smtClean="0"/>
              <a:t>But A x A is</a:t>
            </a:r>
            <a:endParaRPr lang="pt-BR" sz="3200" dirty="0"/>
          </a:p>
          <a:p>
            <a:r>
              <a:rPr lang="pt-BR" sz="3200" dirty="0"/>
              <a:t> </a:t>
            </a:r>
            <a:r>
              <a:rPr lang="pt-BR" sz="3200" dirty="0" smtClean="0"/>
              <a:t>A </a:t>
            </a:r>
            <a:r>
              <a:rPr lang="pt-BR" sz="3200" dirty="0"/>
              <a:t>× A = {(1, 1), (1, 2), (1, 3), (2, 1), (2, 2), (2, 3), (3, 1), (3, 2), (3, 3</a:t>
            </a:r>
            <a:r>
              <a:rPr lang="pt-BR" sz="3200" dirty="0" smtClean="0"/>
              <a:t>)}</a:t>
            </a:r>
          </a:p>
          <a:p>
            <a:r>
              <a:rPr lang="pt-BR" sz="3200" dirty="0" smtClean="0"/>
              <a:t>Clearly R = A x A</a:t>
            </a:r>
          </a:p>
          <a:p>
            <a:pPr algn="ctr"/>
            <a:r>
              <a:rPr lang="pt-BR" sz="3200" dirty="0" smtClean="0">
                <a:sym typeface="Symbol" panose="05050102010706020507" pitchFamily="18" charset="2"/>
              </a:rPr>
              <a:t></a:t>
            </a:r>
            <a:r>
              <a:rPr lang="pt-BR" sz="3200" dirty="0" smtClean="0"/>
              <a:t>R is an </a:t>
            </a:r>
            <a:r>
              <a:rPr lang="pt-BR" sz="3200" dirty="0" smtClean="0">
                <a:solidFill>
                  <a:srgbClr val="FF3399"/>
                </a:solidFill>
              </a:rPr>
              <a:t>universal</a:t>
            </a:r>
            <a:r>
              <a:rPr lang="pt-BR" sz="3200" dirty="0" smtClean="0"/>
              <a:t> relation</a:t>
            </a:r>
            <a:endParaRPr lang="en-IN" sz="3200" dirty="0"/>
          </a:p>
        </p:txBody>
      </p:sp>
    </p:spTree>
    <p:extLst>
      <p:ext uri="{BB962C8B-B14F-4D97-AF65-F5344CB8AC3E}">
        <p14:creationId xmlns:p14="http://schemas.microsoft.com/office/powerpoint/2010/main" val="329470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80">
                                          <p:stCondLst>
                                            <p:cond delay="0"/>
                                          </p:stCondLst>
                                        </p:cTn>
                                        <p:tgtEl>
                                          <p:spTgt spid="3">
                                            <p:txEl>
                                              <p:pRg st="5" end="5"/>
                                            </p:txEl>
                                          </p:spTgt>
                                        </p:tgtEl>
                                      </p:cBhvr>
                                    </p:animEffect>
                                    <p:anim calcmode="lin" valueType="num">
                                      <p:cBhvr>
                                        <p:cTn id="2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5" end="5"/>
                                            </p:txEl>
                                          </p:spTgt>
                                        </p:tgtEl>
                                      </p:cBhvr>
                                      <p:to x="100000" y="60000"/>
                                    </p:animScale>
                                    <p:animScale>
                                      <p:cBhvr>
                                        <p:cTn id="32" dur="166" decel="50000">
                                          <p:stCondLst>
                                            <p:cond delay="676"/>
                                          </p:stCondLst>
                                        </p:cTn>
                                        <p:tgtEl>
                                          <p:spTgt spid="3">
                                            <p:txEl>
                                              <p:pRg st="5" end="5"/>
                                            </p:txEl>
                                          </p:spTgt>
                                        </p:tgtEl>
                                      </p:cBhvr>
                                      <p:to x="100000" y="100000"/>
                                    </p:animScale>
                                    <p:animScale>
                                      <p:cBhvr>
                                        <p:cTn id="33" dur="26">
                                          <p:stCondLst>
                                            <p:cond delay="1312"/>
                                          </p:stCondLst>
                                        </p:cTn>
                                        <p:tgtEl>
                                          <p:spTgt spid="3">
                                            <p:txEl>
                                              <p:pRg st="5" end="5"/>
                                            </p:txEl>
                                          </p:spTgt>
                                        </p:tgtEl>
                                      </p:cBhvr>
                                      <p:to x="100000" y="80000"/>
                                    </p:animScale>
                                    <p:animScale>
                                      <p:cBhvr>
                                        <p:cTn id="34" dur="166" decel="50000">
                                          <p:stCondLst>
                                            <p:cond delay="1338"/>
                                          </p:stCondLst>
                                        </p:cTn>
                                        <p:tgtEl>
                                          <p:spTgt spid="3">
                                            <p:txEl>
                                              <p:pRg st="5" end="5"/>
                                            </p:txEl>
                                          </p:spTgt>
                                        </p:tgtEl>
                                      </p:cBhvr>
                                      <p:to x="100000" y="100000"/>
                                    </p:animScale>
                                    <p:animScale>
                                      <p:cBhvr>
                                        <p:cTn id="35" dur="26">
                                          <p:stCondLst>
                                            <p:cond delay="1642"/>
                                          </p:stCondLst>
                                        </p:cTn>
                                        <p:tgtEl>
                                          <p:spTgt spid="3">
                                            <p:txEl>
                                              <p:pRg st="5" end="5"/>
                                            </p:txEl>
                                          </p:spTgt>
                                        </p:tgtEl>
                                      </p:cBhvr>
                                      <p:to x="100000" y="90000"/>
                                    </p:animScale>
                                    <p:animScale>
                                      <p:cBhvr>
                                        <p:cTn id="36" dur="166" decel="50000">
                                          <p:stCondLst>
                                            <p:cond delay="1668"/>
                                          </p:stCondLst>
                                        </p:cTn>
                                        <p:tgtEl>
                                          <p:spTgt spid="3">
                                            <p:txEl>
                                              <p:pRg st="5" end="5"/>
                                            </p:txEl>
                                          </p:spTgt>
                                        </p:tgtEl>
                                      </p:cBhvr>
                                      <p:to x="100000" y="100000"/>
                                    </p:animScale>
                                    <p:animScale>
                                      <p:cBhvr>
                                        <p:cTn id="37" dur="26">
                                          <p:stCondLst>
                                            <p:cond delay="1808"/>
                                          </p:stCondLst>
                                        </p:cTn>
                                        <p:tgtEl>
                                          <p:spTgt spid="3">
                                            <p:txEl>
                                              <p:pRg st="5" end="5"/>
                                            </p:txEl>
                                          </p:spTgt>
                                        </p:tgtEl>
                                      </p:cBhvr>
                                      <p:to x="100000" y="95000"/>
                                    </p:animScale>
                                    <p:animScale>
                                      <p:cBhvr>
                                        <p:cTn id="38" dur="166" decel="50000">
                                          <p:stCondLst>
                                            <p:cond delay="1834"/>
                                          </p:stCondLst>
                                        </p:cTn>
                                        <p:tgtEl>
                                          <p:spTgt spid="3">
                                            <p:txEl>
                                              <p:pRg st="5" end="5"/>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wipe(down)">
                                      <p:cBhvr>
                                        <p:cTn id="49" dur="580">
                                          <p:stCondLst>
                                            <p:cond delay="0"/>
                                          </p:stCondLst>
                                        </p:cTn>
                                        <p:tgtEl>
                                          <p:spTgt spid="3">
                                            <p:txEl>
                                              <p:pRg st="7" end="7"/>
                                            </p:txEl>
                                          </p:spTgt>
                                        </p:tgtEl>
                                      </p:cBhvr>
                                    </p:animEffect>
                                    <p:anim calcmode="lin" valueType="num">
                                      <p:cBhvr>
                                        <p:cTn id="50"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xEl>
                                              <p:pRg st="7" end="7"/>
                                            </p:txEl>
                                          </p:spTgt>
                                        </p:tgtEl>
                                      </p:cBhvr>
                                      <p:to x="100000" y="60000"/>
                                    </p:animScale>
                                    <p:animScale>
                                      <p:cBhvr>
                                        <p:cTn id="56" dur="166" decel="50000">
                                          <p:stCondLst>
                                            <p:cond delay="676"/>
                                          </p:stCondLst>
                                        </p:cTn>
                                        <p:tgtEl>
                                          <p:spTgt spid="3">
                                            <p:txEl>
                                              <p:pRg st="7" end="7"/>
                                            </p:txEl>
                                          </p:spTgt>
                                        </p:tgtEl>
                                      </p:cBhvr>
                                      <p:to x="100000" y="100000"/>
                                    </p:animScale>
                                    <p:animScale>
                                      <p:cBhvr>
                                        <p:cTn id="57" dur="26">
                                          <p:stCondLst>
                                            <p:cond delay="1312"/>
                                          </p:stCondLst>
                                        </p:cTn>
                                        <p:tgtEl>
                                          <p:spTgt spid="3">
                                            <p:txEl>
                                              <p:pRg st="7" end="7"/>
                                            </p:txEl>
                                          </p:spTgt>
                                        </p:tgtEl>
                                      </p:cBhvr>
                                      <p:to x="100000" y="80000"/>
                                    </p:animScale>
                                    <p:animScale>
                                      <p:cBhvr>
                                        <p:cTn id="58" dur="166" decel="50000">
                                          <p:stCondLst>
                                            <p:cond delay="1338"/>
                                          </p:stCondLst>
                                        </p:cTn>
                                        <p:tgtEl>
                                          <p:spTgt spid="3">
                                            <p:txEl>
                                              <p:pRg st="7" end="7"/>
                                            </p:txEl>
                                          </p:spTgt>
                                        </p:tgtEl>
                                      </p:cBhvr>
                                      <p:to x="100000" y="100000"/>
                                    </p:animScale>
                                    <p:animScale>
                                      <p:cBhvr>
                                        <p:cTn id="59" dur="26">
                                          <p:stCondLst>
                                            <p:cond delay="1642"/>
                                          </p:stCondLst>
                                        </p:cTn>
                                        <p:tgtEl>
                                          <p:spTgt spid="3">
                                            <p:txEl>
                                              <p:pRg st="7" end="7"/>
                                            </p:txEl>
                                          </p:spTgt>
                                        </p:tgtEl>
                                      </p:cBhvr>
                                      <p:to x="100000" y="90000"/>
                                    </p:animScale>
                                    <p:animScale>
                                      <p:cBhvr>
                                        <p:cTn id="60" dur="166" decel="50000">
                                          <p:stCondLst>
                                            <p:cond delay="1668"/>
                                          </p:stCondLst>
                                        </p:cTn>
                                        <p:tgtEl>
                                          <p:spTgt spid="3">
                                            <p:txEl>
                                              <p:pRg st="7" end="7"/>
                                            </p:txEl>
                                          </p:spTgt>
                                        </p:tgtEl>
                                      </p:cBhvr>
                                      <p:to x="100000" y="100000"/>
                                    </p:animScale>
                                    <p:animScale>
                                      <p:cBhvr>
                                        <p:cTn id="61" dur="26">
                                          <p:stCondLst>
                                            <p:cond delay="1808"/>
                                          </p:stCondLst>
                                        </p:cTn>
                                        <p:tgtEl>
                                          <p:spTgt spid="3">
                                            <p:txEl>
                                              <p:pRg st="7" end="7"/>
                                            </p:txEl>
                                          </p:spTgt>
                                        </p:tgtEl>
                                      </p:cBhvr>
                                      <p:to x="100000" y="95000"/>
                                    </p:animScale>
                                    <p:animScale>
                                      <p:cBhvr>
                                        <p:cTn id="62"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80919" cy="1005842"/>
          </a:xfrm>
        </p:spPr>
        <p:txBody>
          <a:bodyPr/>
          <a:lstStyle/>
          <a:p>
            <a:r>
              <a:rPr lang="en-US" sz="3600" b="1" dirty="0" smtClean="0"/>
              <a:t>types </a:t>
            </a:r>
            <a:r>
              <a:rPr lang="en-US" sz="3600" b="1" dirty="0"/>
              <a:t>of </a:t>
            </a:r>
            <a:r>
              <a:rPr lang="en-US" sz="3600" b="1" dirty="0" smtClean="0"/>
              <a:t>relations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86</a:t>
            </a:fld>
            <a:endParaRPr lang="en-NZ" dirty="0">
              <a:solidFill>
                <a:srgbClr val="000000"/>
              </a:solidFill>
            </a:endParaRPr>
          </a:p>
        </p:txBody>
      </p:sp>
      <p:sp>
        <p:nvSpPr>
          <p:cNvPr id="3" name="Rectangle 2"/>
          <p:cNvSpPr/>
          <p:nvPr/>
        </p:nvSpPr>
        <p:spPr>
          <a:xfrm>
            <a:off x="834480" y="1676400"/>
            <a:ext cx="13254637" cy="3770263"/>
          </a:xfrm>
          <a:prstGeom prst="rect">
            <a:avLst/>
          </a:prstGeom>
        </p:spPr>
        <p:txBody>
          <a:bodyPr wrap="square">
            <a:spAutoFit/>
          </a:bodyPr>
          <a:lstStyle/>
          <a:p>
            <a:pPr>
              <a:spcAft>
                <a:spcPts val="600"/>
              </a:spcAft>
            </a:pPr>
            <a:r>
              <a:rPr lang="en-US" sz="3200" dirty="0"/>
              <a:t>Let R be a relation from the set A into B. The </a:t>
            </a:r>
            <a:r>
              <a:rPr lang="en-US" sz="3200" dirty="0">
                <a:solidFill>
                  <a:srgbClr val="0000FF"/>
                </a:solidFill>
              </a:rPr>
              <a:t>inverse relation</a:t>
            </a:r>
            <a:r>
              <a:rPr lang="en-US" sz="3200" dirty="0"/>
              <a:t> denoted by R</a:t>
            </a:r>
            <a:r>
              <a:rPr lang="en-US" sz="3200" baseline="30000" dirty="0"/>
              <a:t>–1</a:t>
            </a:r>
            <a:r>
              <a:rPr lang="en-US" sz="3200" dirty="0"/>
              <a:t> from B to A and it's </a:t>
            </a:r>
            <a:r>
              <a:rPr lang="en-US" sz="3200" dirty="0" smtClean="0"/>
              <a:t>defined </a:t>
            </a:r>
            <a:r>
              <a:rPr lang="en-US" sz="3200" dirty="0"/>
              <a:t>by</a:t>
            </a:r>
            <a:endParaRPr lang="en-IN" sz="3200" dirty="0" smtClean="0"/>
          </a:p>
          <a:p>
            <a:pPr>
              <a:spcAft>
                <a:spcPts val="600"/>
              </a:spcAft>
            </a:pPr>
            <a:r>
              <a:rPr lang="pt-BR" sz="3200" dirty="0" smtClean="0"/>
              <a:t>		R </a:t>
            </a:r>
            <a:r>
              <a:rPr lang="pt-BR" sz="3200" dirty="0"/>
              <a:t>= {(a, b) / a ∈ A &amp; b ∈ B ∀ a, b</a:t>
            </a:r>
            <a:r>
              <a:rPr lang="pt-BR" sz="3200" dirty="0" smtClean="0"/>
              <a:t>}</a:t>
            </a:r>
          </a:p>
          <a:p>
            <a:pPr>
              <a:spcAft>
                <a:spcPts val="600"/>
              </a:spcAft>
            </a:pPr>
            <a:r>
              <a:rPr lang="pt-BR" sz="3200" dirty="0" smtClean="0"/>
              <a:t>	Then </a:t>
            </a:r>
            <a:r>
              <a:rPr lang="pt-BR" sz="3200" dirty="0"/>
              <a:t>R</a:t>
            </a:r>
            <a:r>
              <a:rPr lang="pt-BR" sz="3200" baseline="30000" dirty="0"/>
              <a:t>–1</a:t>
            </a:r>
            <a:r>
              <a:rPr lang="pt-BR" sz="3200" dirty="0"/>
              <a:t> = {(b, a) / (a, b) ∈ R ∀ a, b}</a:t>
            </a:r>
            <a:endParaRPr lang="pt-BR" sz="3200" dirty="0" smtClean="0"/>
          </a:p>
          <a:p>
            <a:r>
              <a:rPr lang="pt-BR" sz="3200" dirty="0" smtClean="0"/>
              <a:t>Eg</a:t>
            </a:r>
            <a:r>
              <a:rPr lang="pt-BR" sz="3200" dirty="0"/>
              <a:t>: </a:t>
            </a:r>
            <a:r>
              <a:rPr lang="pt-BR" sz="3200" dirty="0" smtClean="0"/>
              <a:t>	  R </a:t>
            </a:r>
            <a:r>
              <a:rPr lang="pt-BR" sz="3200" dirty="0"/>
              <a:t>= {(1, a), (2, a), (2, b), (3, a), (3, c)} </a:t>
            </a:r>
            <a:endParaRPr lang="pt-BR" sz="3200" dirty="0" smtClean="0"/>
          </a:p>
          <a:p>
            <a:endParaRPr lang="pt-BR" sz="3200" dirty="0"/>
          </a:p>
          <a:p>
            <a:r>
              <a:rPr lang="pt-BR" sz="3200" dirty="0"/>
              <a:t> </a:t>
            </a:r>
            <a:r>
              <a:rPr lang="pt-BR" sz="3200" dirty="0" smtClean="0"/>
              <a:t>	R</a:t>
            </a:r>
            <a:r>
              <a:rPr lang="pt-BR" sz="3200" baseline="30000" dirty="0" smtClean="0"/>
              <a:t>–1</a:t>
            </a:r>
            <a:r>
              <a:rPr lang="pt-BR" sz="3200" dirty="0" smtClean="0"/>
              <a:t> =  </a:t>
            </a:r>
          </a:p>
        </p:txBody>
      </p:sp>
      <p:sp>
        <p:nvSpPr>
          <p:cNvPr id="5" name="Rectangle 4"/>
          <p:cNvSpPr/>
          <p:nvPr/>
        </p:nvSpPr>
        <p:spPr>
          <a:xfrm>
            <a:off x="3139966" y="4803230"/>
            <a:ext cx="1391728" cy="584775"/>
          </a:xfrm>
          <a:prstGeom prst="rect">
            <a:avLst/>
          </a:prstGeom>
        </p:spPr>
        <p:txBody>
          <a:bodyPr wrap="none">
            <a:spAutoFit/>
          </a:bodyPr>
          <a:lstStyle/>
          <a:p>
            <a:r>
              <a:rPr lang="pt-BR" sz="3200" dirty="0" smtClean="0"/>
              <a:t>{(a, 1),</a:t>
            </a:r>
            <a:endParaRPr lang="en-IN" sz="3200" dirty="0"/>
          </a:p>
        </p:txBody>
      </p:sp>
      <p:sp>
        <p:nvSpPr>
          <p:cNvPr id="7" name="Rectangle 6"/>
          <p:cNvSpPr/>
          <p:nvPr/>
        </p:nvSpPr>
        <p:spPr>
          <a:xfrm>
            <a:off x="4498117" y="4832559"/>
            <a:ext cx="1253869" cy="584775"/>
          </a:xfrm>
          <a:prstGeom prst="rect">
            <a:avLst/>
          </a:prstGeom>
        </p:spPr>
        <p:txBody>
          <a:bodyPr wrap="none">
            <a:spAutoFit/>
          </a:bodyPr>
          <a:lstStyle/>
          <a:p>
            <a:r>
              <a:rPr lang="pt-BR" sz="3200" dirty="0" smtClean="0"/>
              <a:t>(a, 2),</a:t>
            </a:r>
            <a:endParaRPr lang="en-IN" sz="3200" dirty="0"/>
          </a:p>
        </p:txBody>
      </p:sp>
      <p:sp>
        <p:nvSpPr>
          <p:cNvPr id="8" name="Rectangle 7"/>
          <p:cNvSpPr/>
          <p:nvPr/>
        </p:nvSpPr>
        <p:spPr>
          <a:xfrm>
            <a:off x="5728128" y="4847223"/>
            <a:ext cx="1253869" cy="584775"/>
          </a:xfrm>
          <a:prstGeom prst="rect">
            <a:avLst/>
          </a:prstGeom>
        </p:spPr>
        <p:txBody>
          <a:bodyPr wrap="none">
            <a:spAutoFit/>
          </a:bodyPr>
          <a:lstStyle/>
          <a:p>
            <a:r>
              <a:rPr lang="pt-BR" sz="3200" dirty="0" smtClean="0"/>
              <a:t>(b, 2),</a:t>
            </a:r>
            <a:endParaRPr lang="en-IN" sz="3200" dirty="0"/>
          </a:p>
        </p:txBody>
      </p:sp>
      <p:sp>
        <p:nvSpPr>
          <p:cNvPr id="9" name="Rectangle 8"/>
          <p:cNvSpPr/>
          <p:nvPr/>
        </p:nvSpPr>
        <p:spPr>
          <a:xfrm>
            <a:off x="6958139" y="4847222"/>
            <a:ext cx="1253869" cy="584775"/>
          </a:xfrm>
          <a:prstGeom prst="rect">
            <a:avLst/>
          </a:prstGeom>
        </p:spPr>
        <p:txBody>
          <a:bodyPr wrap="none">
            <a:spAutoFit/>
          </a:bodyPr>
          <a:lstStyle/>
          <a:p>
            <a:r>
              <a:rPr lang="pt-BR" sz="3200" dirty="0" smtClean="0"/>
              <a:t>(a, 3),</a:t>
            </a:r>
            <a:endParaRPr lang="en-IN" sz="3200" dirty="0"/>
          </a:p>
        </p:txBody>
      </p:sp>
      <p:sp>
        <p:nvSpPr>
          <p:cNvPr id="10" name="Rectangle 9"/>
          <p:cNvSpPr/>
          <p:nvPr/>
        </p:nvSpPr>
        <p:spPr>
          <a:xfrm>
            <a:off x="8182285" y="4847221"/>
            <a:ext cx="1255472" cy="584775"/>
          </a:xfrm>
          <a:prstGeom prst="rect">
            <a:avLst/>
          </a:prstGeom>
        </p:spPr>
        <p:txBody>
          <a:bodyPr wrap="none">
            <a:spAutoFit/>
          </a:bodyPr>
          <a:lstStyle/>
          <a:p>
            <a:r>
              <a:rPr lang="pt-BR" sz="3200" dirty="0" smtClean="0"/>
              <a:t>(c, </a:t>
            </a:r>
            <a:r>
              <a:rPr lang="pt-BR" sz="3200" dirty="0"/>
              <a:t>3</a:t>
            </a:r>
            <a:r>
              <a:rPr lang="pt-BR" sz="3200" dirty="0" smtClean="0"/>
              <a:t>)}</a:t>
            </a:r>
            <a:endParaRPr lang="en-IN" sz="3200" dirty="0"/>
          </a:p>
        </p:txBody>
      </p:sp>
    </p:spTree>
    <p:extLst>
      <p:ext uri="{BB962C8B-B14F-4D97-AF65-F5344CB8AC3E}">
        <p14:creationId xmlns:p14="http://schemas.microsoft.com/office/powerpoint/2010/main" val="184985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80">
                                          <p:stCondLst>
                                            <p:cond delay="0"/>
                                          </p:stCondLst>
                                        </p:cTn>
                                        <p:tgtEl>
                                          <p:spTgt spid="3">
                                            <p:txEl>
                                              <p:pRg st="2" end="2"/>
                                            </p:txEl>
                                          </p:spTgt>
                                        </p:tgtEl>
                                      </p:cBhvr>
                                    </p:animEffect>
                                    <p:anim calcmode="lin" valueType="num">
                                      <p:cBhvr>
                                        <p:cTn id="1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2" end="2"/>
                                            </p:txEl>
                                          </p:spTgt>
                                        </p:tgtEl>
                                      </p:cBhvr>
                                      <p:to x="100000" y="60000"/>
                                    </p:animScale>
                                    <p:animScale>
                                      <p:cBhvr>
                                        <p:cTn id="20" dur="166" decel="50000">
                                          <p:stCondLst>
                                            <p:cond delay="676"/>
                                          </p:stCondLst>
                                        </p:cTn>
                                        <p:tgtEl>
                                          <p:spTgt spid="3">
                                            <p:txEl>
                                              <p:pRg st="2" end="2"/>
                                            </p:txEl>
                                          </p:spTgt>
                                        </p:tgtEl>
                                      </p:cBhvr>
                                      <p:to x="100000" y="100000"/>
                                    </p:animScale>
                                    <p:animScale>
                                      <p:cBhvr>
                                        <p:cTn id="21" dur="26">
                                          <p:stCondLst>
                                            <p:cond delay="1312"/>
                                          </p:stCondLst>
                                        </p:cTn>
                                        <p:tgtEl>
                                          <p:spTgt spid="3">
                                            <p:txEl>
                                              <p:pRg st="2" end="2"/>
                                            </p:txEl>
                                          </p:spTgt>
                                        </p:tgtEl>
                                      </p:cBhvr>
                                      <p:to x="100000" y="80000"/>
                                    </p:animScale>
                                    <p:animScale>
                                      <p:cBhvr>
                                        <p:cTn id="22" dur="166" decel="50000">
                                          <p:stCondLst>
                                            <p:cond delay="1338"/>
                                          </p:stCondLst>
                                        </p:cTn>
                                        <p:tgtEl>
                                          <p:spTgt spid="3">
                                            <p:txEl>
                                              <p:pRg st="2" end="2"/>
                                            </p:txEl>
                                          </p:spTgt>
                                        </p:tgtEl>
                                      </p:cBhvr>
                                      <p:to x="100000" y="100000"/>
                                    </p:animScale>
                                    <p:animScale>
                                      <p:cBhvr>
                                        <p:cTn id="23" dur="26">
                                          <p:stCondLst>
                                            <p:cond delay="1642"/>
                                          </p:stCondLst>
                                        </p:cTn>
                                        <p:tgtEl>
                                          <p:spTgt spid="3">
                                            <p:txEl>
                                              <p:pRg st="2" end="2"/>
                                            </p:txEl>
                                          </p:spTgt>
                                        </p:tgtEl>
                                      </p:cBhvr>
                                      <p:to x="100000" y="90000"/>
                                    </p:animScale>
                                    <p:animScale>
                                      <p:cBhvr>
                                        <p:cTn id="24" dur="166" decel="50000">
                                          <p:stCondLst>
                                            <p:cond delay="1668"/>
                                          </p:stCondLst>
                                        </p:cTn>
                                        <p:tgtEl>
                                          <p:spTgt spid="3">
                                            <p:txEl>
                                              <p:pRg st="2" end="2"/>
                                            </p:txEl>
                                          </p:spTgt>
                                        </p:tgtEl>
                                      </p:cBhvr>
                                      <p:to x="100000" y="100000"/>
                                    </p:animScale>
                                    <p:animScale>
                                      <p:cBhvr>
                                        <p:cTn id="25" dur="26">
                                          <p:stCondLst>
                                            <p:cond delay="1808"/>
                                          </p:stCondLst>
                                        </p:cTn>
                                        <p:tgtEl>
                                          <p:spTgt spid="3">
                                            <p:txEl>
                                              <p:pRg st="2" end="2"/>
                                            </p:txEl>
                                          </p:spTgt>
                                        </p:tgtEl>
                                      </p:cBhvr>
                                      <p:to x="100000" y="95000"/>
                                    </p:animScale>
                                    <p:animScale>
                                      <p:cBhvr>
                                        <p:cTn id="26" dur="166" decel="50000">
                                          <p:stCondLst>
                                            <p:cond delay="1834"/>
                                          </p:stCondLst>
                                        </p:cTn>
                                        <p:tgtEl>
                                          <p:spTgt spid="3">
                                            <p:txEl>
                                              <p:pRg st="2" end="2"/>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80">
                                          <p:stCondLst>
                                            <p:cond delay="0"/>
                                          </p:stCondLst>
                                        </p:cTn>
                                        <p:tgtEl>
                                          <p:spTgt spid="5"/>
                                        </p:tgtEl>
                                      </p:cBhvr>
                                    </p:animEffect>
                                    <p:anim calcmode="lin" valueType="num">
                                      <p:cBhvr>
                                        <p:cTn id="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9" dur="26">
                                          <p:stCondLst>
                                            <p:cond delay="650"/>
                                          </p:stCondLst>
                                        </p:cTn>
                                        <p:tgtEl>
                                          <p:spTgt spid="5"/>
                                        </p:tgtEl>
                                      </p:cBhvr>
                                      <p:to x="100000" y="60000"/>
                                    </p:animScale>
                                    <p:animScale>
                                      <p:cBhvr>
                                        <p:cTn id="50" dur="166" decel="50000">
                                          <p:stCondLst>
                                            <p:cond delay="676"/>
                                          </p:stCondLst>
                                        </p:cTn>
                                        <p:tgtEl>
                                          <p:spTgt spid="5"/>
                                        </p:tgtEl>
                                      </p:cBhvr>
                                      <p:to x="100000" y="100000"/>
                                    </p:animScale>
                                    <p:animScale>
                                      <p:cBhvr>
                                        <p:cTn id="51" dur="26">
                                          <p:stCondLst>
                                            <p:cond delay="1312"/>
                                          </p:stCondLst>
                                        </p:cTn>
                                        <p:tgtEl>
                                          <p:spTgt spid="5"/>
                                        </p:tgtEl>
                                      </p:cBhvr>
                                      <p:to x="100000" y="80000"/>
                                    </p:animScale>
                                    <p:animScale>
                                      <p:cBhvr>
                                        <p:cTn id="52" dur="166" decel="50000">
                                          <p:stCondLst>
                                            <p:cond delay="1338"/>
                                          </p:stCondLst>
                                        </p:cTn>
                                        <p:tgtEl>
                                          <p:spTgt spid="5"/>
                                        </p:tgtEl>
                                      </p:cBhvr>
                                      <p:to x="100000" y="100000"/>
                                    </p:animScale>
                                    <p:animScale>
                                      <p:cBhvr>
                                        <p:cTn id="53" dur="26">
                                          <p:stCondLst>
                                            <p:cond delay="1642"/>
                                          </p:stCondLst>
                                        </p:cTn>
                                        <p:tgtEl>
                                          <p:spTgt spid="5"/>
                                        </p:tgtEl>
                                      </p:cBhvr>
                                      <p:to x="100000" y="90000"/>
                                    </p:animScale>
                                    <p:animScale>
                                      <p:cBhvr>
                                        <p:cTn id="54" dur="166" decel="50000">
                                          <p:stCondLst>
                                            <p:cond delay="1668"/>
                                          </p:stCondLst>
                                        </p:cTn>
                                        <p:tgtEl>
                                          <p:spTgt spid="5"/>
                                        </p:tgtEl>
                                      </p:cBhvr>
                                      <p:to x="100000" y="100000"/>
                                    </p:animScale>
                                    <p:animScale>
                                      <p:cBhvr>
                                        <p:cTn id="55" dur="26">
                                          <p:stCondLst>
                                            <p:cond delay="1808"/>
                                          </p:stCondLst>
                                        </p:cTn>
                                        <p:tgtEl>
                                          <p:spTgt spid="5"/>
                                        </p:tgtEl>
                                      </p:cBhvr>
                                      <p:to x="100000" y="95000"/>
                                    </p:animScale>
                                    <p:animScale>
                                      <p:cBhvr>
                                        <p:cTn id="56" dur="166" decel="50000">
                                          <p:stCondLst>
                                            <p:cond delay="1834"/>
                                          </p:stCondLst>
                                        </p:cTn>
                                        <p:tgtEl>
                                          <p:spTgt spid="5"/>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80">
                                          <p:stCondLst>
                                            <p:cond delay="0"/>
                                          </p:stCondLst>
                                        </p:cTn>
                                        <p:tgtEl>
                                          <p:spTgt spid="7"/>
                                        </p:tgtEl>
                                      </p:cBhvr>
                                    </p:animEffect>
                                    <p:anim calcmode="lin" valueType="num">
                                      <p:cBhvr>
                                        <p:cTn id="6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7" dur="26">
                                          <p:stCondLst>
                                            <p:cond delay="650"/>
                                          </p:stCondLst>
                                        </p:cTn>
                                        <p:tgtEl>
                                          <p:spTgt spid="7"/>
                                        </p:tgtEl>
                                      </p:cBhvr>
                                      <p:to x="100000" y="60000"/>
                                    </p:animScale>
                                    <p:animScale>
                                      <p:cBhvr>
                                        <p:cTn id="68" dur="166" decel="50000">
                                          <p:stCondLst>
                                            <p:cond delay="676"/>
                                          </p:stCondLst>
                                        </p:cTn>
                                        <p:tgtEl>
                                          <p:spTgt spid="7"/>
                                        </p:tgtEl>
                                      </p:cBhvr>
                                      <p:to x="100000" y="100000"/>
                                    </p:animScale>
                                    <p:animScale>
                                      <p:cBhvr>
                                        <p:cTn id="69" dur="26">
                                          <p:stCondLst>
                                            <p:cond delay="1312"/>
                                          </p:stCondLst>
                                        </p:cTn>
                                        <p:tgtEl>
                                          <p:spTgt spid="7"/>
                                        </p:tgtEl>
                                      </p:cBhvr>
                                      <p:to x="100000" y="80000"/>
                                    </p:animScale>
                                    <p:animScale>
                                      <p:cBhvr>
                                        <p:cTn id="70" dur="166" decel="50000">
                                          <p:stCondLst>
                                            <p:cond delay="1338"/>
                                          </p:stCondLst>
                                        </p:cTn>
                                        <p:tgtEl>
                                          <p:spTgt spid="7"/>
                                        </p:tgtEl>
                                      </p:cBhvr>
                                      <p:to x="100000" y="100000"/>
                                    </p:animScale>
                                    <p:animScale>
                                      <p:cBhvr>
                                        <p:cTn id="71" dur="26">
                                          <p:stCondLst>
                                            <p:cond delay="1642"/>
                                          </p:stCondLst>
                                        </p:cTn>
                                        <p:tgtEl>
                                          <p:spTgt spid="7"/>
                                        </p:tgtEl>
                                      </p:cBhvr>
                                      <p:to x="100000" y="90000"/>
                                    </p:animScale>
                                    <p:animScale>
                                      <p:cBhvr>
                                        <p:cTn id="72" dur="166" decel="50000">
                                          <p:stCondLst>
                                            <p:cond delay="1668"/>
                                          </p:stCondLst>
                                        </p:cTn>
                                        <p:tgtEl>
                                          <p:spTgt spid="7"/>
                                        </p:tgtEl>
                                      </p:cBhvr>
                                      <p:to x="100000" y="100000"/>
                                    </p:animScale>
                                    <p:animScale>
                                      <p:cBhvr>
                                        <p:cTn id="73" dur="26">
                                          <p:stCondLst>
                                            <p:cond delay="1808"/>
                                          </p:stCondLst>
                                        </p:cTn>
                                        <p:tgtEl>
                                          <p:spTgt spid="7"/>
                                        </p:tgtEl>
                                      </p:cBhvr>
                                      <p:to x="100000" y="95000"/>
                                    </p:animScale>
                                    <p:animScale>
                                      <p:cBhvr>
                                        <p:cTn id="74" dur="166" decel="50000">
                                          <p:stCondLst>
                                            <p:cond delay="1834"/>
                                          </p:stCondLst>
                                        </p:cTn>
                                        <p:tgtEl>
                                          <p:spTgt spid="7"/>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down)">
                                      <p:cBhvr>
                                        <p:cTn id="79" dur="580">
                                          <p:stCondLst>
                                            <p:cond delay="0"/>
                                          </p:stCondLst>
                                        </p:cTn>
                                        <p:tgtEl>
                                          <p:spTgt spid="8"/>
                                        </p:tgtEl>
                                      </p:cBhvr>
                                    </p:animEffect>
                                    <p:anim calcmode="lin" valueType="num">
                                      <p:cBhvr>
                                        <p:cTn id="8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85" dur="26">
                                          <p:stCondLst>
                                            <p:cond delay="650"/>
                                          </p:stCondLst>
                                        </p:cTn>
                                        <p:tgtEl>
                                          <p:spTgt spid="8"/>
                                        </p:tgtEl>
                                      </p:cBhvr>
                                      <p:to x="100000" y="60000"/>
                                    </p:animScale>
                                    <p:animScale>
                                      <p:cBhvr>
                                        <p:cTn id="86" dur="166" decel="50000">
                                          <p:stCondLst>
                                            <p:cond delay="676"/>
                                          </p:stCondLst>
                                        </p:cTn>
                                        <p:tgtEl>
                                          <p:spTgt spid="8"/>
                                        </p:tgtEl>
                                      </p:cBhvr>
                                      <p:to x="100000" y="100000"/>
                                    </p:animScale>
                                    <p:animScale>
                                      <p:cBhvr>
                                        <p:cTn id="87" dur="26">
                                          <p:stCondLst>
                                            <p:cond delay="1312"/>
                                          </p:stCondLst>
                                        </p:cTn>
                                        <p:tgtEl>
                                          <p:spTgt spid="8"/>
                                        </p:tgtEl>
                                      </p:cBhvr>
                                      <p:to x="100000" y="80000"/>
                                    </p:animScale>
                                    <p:animScale>
                                      <p:cBhvr>
                                        <p:cTn id="88" dur="166" decel="50000">
                                          <p:stCondLst>
                                            <p:cond delay="1338"/>
                                          </p:stCondLst>
                                        </p:cTn>
                                        <p:tgtEl>
                                          <p:spTgt spid="8"/>
                                        </p:tgtEl>
                                      </p:cBhvr>
                                      <p:to x="100000" y="100000"/>
                                    </p:animScale>
                                    <p:animScale>
                                      <p:cBhvr>
                                        <p:cTn id="89" dur="26">
                                          <p:stCondLst>
                                            <p:cond delay="1642"/>
                                          </p:stCondLst>
                                        </p:cTn>
                                        <p:tgtEl>
                                          <p:spTgt spid="8"/>
                                        </p:tgtEl>
                                      </p:cBhvr>
                                      <p:to x="100000" y="90000"/>
                                    </p:animScale>
                                    <p:animScale>
                                      <p:cBhvr>
                                        <p:cTn id="90" dur="166" decel="50000">
                                          <p:stCondLst>
                                            <p:cond delay="1668"/>
                                          </p:stCondLst>
                                        </p:cTn>
                                        <p:tgtEl>
                                          <p:spTgt spid="8"/>
                                        </p:tgtEl>
                                      </p:cBhvr>
                                      <p:to x="100000" y="100000"/>
                                    </p:animScale>
                                    <p:animScale>
                                      <p:cBhvr>
                                        <p:cTn id="91" dur="26">
                                          <p:stCondLst>
                                            <p:cond delay="1808"/>
                                          </p:stCondLst>
                                        </p:cTn>
                                        <p:tgtEl>
                                          <p:spTgt spid="8"/>
                                        </p:tgtEl>
                                      </p:cBhvr>
                                      <p:to x="100000" y="95000"/>
                                    </p:animScale>
                                    <p:animScale>
                                      <p:cBhvr>
                                        <p:cTn id="92" dur="166" decel="50000">
                                          <p:stCondLst>
                                            <p:cond delay="1834"/>
                                          </p:stCondLst>
                                        </p:cTn>
                                        <p:tgtEl>
                                          <p:spTgt spid="8"/>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80">
                                          <p:stCondLst>
                                            <p:cond delay="0"/>
                                          </p:stCondLst>
                                        </p:cTn>
                                        <p:tgtEl>
                                          <p:spTgt spid="9"/>
                                        </p:tgtEl>
                                      </p:cBhvr>
                                    </p:animEffect>
                                    <p:anim calcmode="lin" valueType="num">
                                      <p:cBhvr>
                                        <p:cTn id="9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03" dur="26">
                                          <p:stCondLst>
                                            <p:cond delay="650"/>
                                          </p:stCondLst>
                                        </p:cTn>
                                        <p:tgtEl>
                                          <p:spTgt spid="9"/>
                                        </p:tgtEl>
                                      </p:cBhvr>
                                      <p:to x="100000" y="60000"/>
                                    </p:animScale>
                                    <p:animScale>
                                      <p:cBhvr>
                                        <p:cTn id="104" dur="166" decel="50000">
                                          <p:stCondLst>
                                            <p:cond delay="676"/>
                                          </p:stCondLst>
                                        </p:cTn>
                                        <p:tgtEl>
                                          <p:spTgt spid="9"/>
                                        </p:tgtEl>
                                      </p:cBhvr>
                                      <p:to x="100000" y="100000"/>
                                    </p:animScale>
                                    <p:animScale>
                                      <p:cBhvr>
                                        <p:cTn id="105" dur="26">
                                          <p:stCondLst>
                                            <p:cond delay="1312"/>
                                          </p:stCondLst>
                                        </p:cTn>
                                        <p:tgtEl>
                                          <p:spTgt spid="9"/>
                                        </p:tgtEl>
                                      </p:cBhvr>
                                      <p:to x="100000" y="80000"/>
                                    </p:animScale>
                                    <p:animScale>
                                      <p:cBhvr>
                                        <p:cTn id="106" dur="166" decel="50000">
                                          <p:stCondLst>
                                            <p:cond delay="1338"/>
                                          </p:stCondLst>
                                        </p:cTn>
                                        <p:tgtEl>
                                          <p:spTgt spid="9"/>
                                        </p:tgtEl>
                                      </p:cBhvr>
                                      <p:to x="100000" y="100000"/>
                                    </p:animScale>
                                    <p:animScale>
                                      <p:cBhvr>
                                        <p:cTn id="107" dur="26">
                                          <p:stCondLst>
                                            <p:cond delay="1642"/>
                                          </p:stCondLst>
                                        </p:cTn>
                                        <p:tgtEl>
                                          <p:spTgt spid="9"/>
                                        </p:tgtEl>
                                      </p:cBhvr>
                                      <p:to x="100000" y="90000"/>
                                    </p:animScale>
                                    <p:animScale>
                                      <p:cBhvr>
                                        <p:cTn id="108" dur="166" decel="50000">
                                          <p:stCondLst>
                                            <p:cond delay="1668"/>
                                          </p:stCondLst>
                                        </p:cTn>
                                        <p:tgtEl>
                                          <p:spTgt spid="9"/>
                                        </p:tgtEl>
                                      </p:cBhvr>
                                      <p:to x="100000" y="100000"/>
                                    </p:animScale>
                                    <p:animScale>
                                      <p:cBhvr>
                                        <p:cTn id="109" dur="26">
                                          <p:stCondLst>
                                            <p:cond delay="1808"/>
                                          </p:stCondLst>
                                        </p:cTn>
                                        <p:tgtEl>
                                          <p:spTgt spid="9"/>
                                        </p:tgtEl>
                                      </p:cBhvr>
                                      <p:to x="100000" y="95000"/>
                                    </p:animScale>
                                    <p:animScale>
                                      <p:cBhvr>
                                        <p:cTn id="110" dur="166" decel="50000">
                                          <p:stCondLst>
                                            <p:cond delay="1834"/>
                                          </p:stCondLst>
                                        </p:cTn>
                                        <p:tgtEl>
                                          <p:spTgt spid="9"/>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wipe(down)">
                                      <p:cBhvr>
                                        <p:cTn id="115" dur="580">
                                          <p:stCondLst>
                                            <p:cond delay="0"/>
                                          </p:stCondLst>
                                        </p:cTn>
                                        <p:tgtEl>
                                          <p:spTgt spid="10"/>
                                        </p:tgtEl>
                                      </p:cBhvr>
                                    </p:animEffect>
                                    <p:anim calcmode="lin" valueType="num">
                                      <p:cBhvr>
                                        <p:cTn id="11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21" dur="26">
                                          <p:stCondLst>
                                            <p:cond delay="650"/>
                                          </p:stCondLst>
                                        </p:cTn>
                                        <p:tgtEl>
                                          <p:spTgt spid="10"/>
                                        </p:tgtEl>
                                      </p:cBhvr>
                                      <p:to x="100000" y="60000"/>
                                    </p:animScale>
                                    <p:animScale>
                                      <p:cBhvr>
                                        <p:cTn id="122" dur="166" decel="50000">
                                          <p:stCondLst>
                                            <p:cond delay="676"/>
                                          </p:stCondLst>
                                        </p:cTn>
                                        <p:tgtEl>
                                          <p:spTgt spid="10"/>
                                        </p:tgtEl>
                                      </p:cBhvr>
                                      <p:to x="100000" y="100000"/>
                                    </p:animScale>
                                    <p:animScale>
                                      <p:cBhvr>
                                        <p:cTn id="123" dur="26">
                                          <p:stCondLst>
                                            <p:cond delay="1312"/>
                                          </p:stCondLst>
                                        </p:cTn>
                                        <p:tgtEl>
                                          <p:spTgt spid="10"/>
                                        </p:tgtEl>
                                      </p:cBhvr>
                                      <p:to x="100000" y="80000"/>
                                    </p:animScale>
                                    <p:animScale>
                                      <p:cBhvr>
                                        <p:cTn id="124" dur="166" decel="50000">
                                          <p:stCondLst>
                                            <p:cond delay="1338"/>
                                          </p:stCondLst>
                                        </p:cTn>
                                        <p:tgtEl>
                                          <p:spTgt spid="10"/>
                                        </p:tgtEl>
                                      </p:cBhvr>
                                      <p:to x="100000" y="100000"/>
                                    </p:animScale>
                                    <p:animScale>
                                      <p:cBhvr>
                                        <p:cTn id="125" dur="26">
                                          <p:stCondLst>
                                            <p:cond delay="1642"/>
                                          </p:stCondLst>
                                        </p:cTn>
                                        <p:tgtEl>
                                          <p:spTgt spid="10"/>
                                        </p:tgtEl>
                                      </p:cBhvr>
                                      <p:to x="100000" y="90000"/>
                                    </p:animScale>
                                    <p:animScale>
                                      <p:cBhvr>
                                        <p:cTn id="126" dur="166" decel="50000">
                                          <p:stCondLst>
                                            <p:cond delay="1668"/>
                                          </p:stCondLst>
                                        </p:cTn>
                                        <p:tgtEl>
                                          <p:spTgt spid="10"/>
                                        </p:tgtEl>
                                      </p:cBhvr>
                                      <p:to x="100000" y="100000"/>
                                    </p:animScale>
                                    <p:animScale>
                                      <p:cBhvr>
                                        <p:cTn id="127" dur="26">
                                          <p:stCondLst>
                                            <p:cond delay="1808"/>
                                          </p:stCondLst>
                                        </p:cTn>
                                        <p:tgtEl>
                                          <p:spTgt spid="10"/>
                                        </p:tgtEl>
                                      </p:cBhvr>
                                      <p:to x="100000" y="95000"/>
                                    </p:animScale>
                                    <p:animScale>
                                      <p:cBhvr>
                                        <p:cTn id="12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80919" cy="1005842"/>
          </a:xfrm>
        </p:spPr>
        <p:txBody>
          <a:bodyPr/>
          <a:lstStyle/>
          <a:p>
            <a:r>
              <a:rPr lang="en-US" sz="3600" b="1" dirty="0" smtClean="0"/>
              <a:t>types </a:t>
            </a:r>
            <a:r>
              <a:rPr lang="en-US" sz="3600" b="1" dirty="0"/>
              <a:t>of </a:t>
            </a:r>
            <a:r>
              <a:rPr lang="en-US" sz="3600" b="1" dirty="0" smtClean="0"/>
              <a:t>relations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87</a:t>
            </a:fld>
            <a:endParaRPr lang="en-NZ" dirty="0">
              <a:solidFill>
                <a:srgbClr val="000000"/>
              </a:solidFill>
            </a:endParaRPr>
          </a:p>
        </p:txBody>
      </p:sp>
      <mc:AlternateContent xmlns:mc="http://schemas.openxmlformats.org/markup-compatibility/2006" xmlns:a14="http://schemas.microsoft.com/office/drawing/2010/main">
        <mc:Choice Requires="a14">
          <p:sp>
            <p:nvSpPr>
              <p:cNvPr id="3" name="Rectangle 2"/>
              <p:cNvSpPr/>
              <p:nvPr/>
            </p:nvSpPr>
            <p:spPr>
              <a:xfrm>
                <a:off x="834480" y="1676400"/>
                <a:ext cx="13254637" cy="4739759"/>
              </a:xfrm>
              <a:prstGeom prst="rect">
                <a:avLst/>
              </a:prstGeom>
            </p:spPr>
            <p:txBody>
              <a:bodyPr wrap="square">
                <a:spAutoFit/>
              </a:bodyPr>
              <a:lstStyle/>
              <a:p>
                <a:pPr>
                  <a:spcAft>
                    <a:spcPts val="600"/>
                  </a:spcAft>
                </a:pPr>
                <a:r>
                  <a:rPr lang="en-US" sz="3200" dirty="0" smtClean="0"/>
                  <a:t>If A = {1, 2, 3} and its relation R </a:t>
                </a:r>
                <a:r>
                  <a:rPr lang="en-US" sz="3200" dirty="0"/>
                  <a:t>⊆ </a:t>
                </a:r>
                <a:r>
                  <a:rPr lang="en-US" sz="3200" dirty="0" smtClean="0"/>
                  <a:t>A × A,</a:t>
                </a:r>
                <a:r>
                  <a:rPr lang="pt-BR" sz="3200" dirty="0"/>
                  <a:t> </a:t>
                </a:r>
                <a:r>
                  <a:rPr lang="pt-BR" sz="3200" dirty="0" smtClean="0"/>
                  <a:t>Then </a:t>
                </a:r>
                <a:r>
                  <a:rPr lang="pt-BR" sz="3200" dirty="0" smtClean="0">
                    <a:solidFill>
                      <a:srgbClr val="00B050"/>
                    </a:solidFill>
                  </a:rPr>
                  <a:t>Complement of R </a:t>
                </a:r>
                <a:r>
                  <a:rPr lang="pt-BR" sz="3200" dirty="0" smtClean="0"/>
                  <a:t>is defined as </a:t>
                </a:r>
                <a14:m>
                  <m:oMath xmlns:m="http://schemas.openxmlformats.org/officeDocument/2006/math">
                    <m:acc>
                      <m:accPr>
                        <m:chr m:val="̅"/>
                        <m:ctrlPr>
                          <a:rPr lang="pt-BR" sz="4000" i="1" smtClean="0">
                            <a:solidFill>
                              <a:srgbClr val="00B050"/>
                            </a:solidFill>
                            <a:latin typeface="Cambria Math" panose="02040503050406030204" pitchFamily="18" charset="0"/>
                          </a:rPr>
                        </m:ctrlPr>
                      </m:accPr>
                      <m:e>
                        <m:r>
                          <a:rPr lang="en-IN" sz="4000" b="0" i="1" smtClean="0">
                            <a:solidFill>
                              <a:srgbClr val="00B050"/>
                            </a:solidFill>
                            <a:latin typeface="Cambria Math" panose="02040503050406030204" pitchFamily="18" charset="0"/>
                          </a:rPr>
                          <m:t>𝑅</m:t>
                        </m:r>
                      </m:e>
                    </m:acc>
                  </m:oMath>
                </a14:m>
                <a:endParaRPr lang="pt-BR" sz="4000" dirty="0" smtClean="0"/>
              </a:p>
              <a:p>
                <a:pPr algn="ctr">
                  <a:spcAft>
                    <a:spcPts val="600"/>
                  </a:spcAft>
                </a:pPr>
                <a:r>
                  <a:rPr lang="pt-BR" sz="3200" dirty="0" smtClean="0"/>
                  <a:t>i.e., </a:t>
                </a:r>
                <a14:m>
                  <m:oMath xmlns:m="http://schemas.openxmlformats.org/officeDocument/2006/math">
                    <m:acc>
                      <m:accPr>
                        <m:chr m:val="̅"/>
                        <m:ctrlPr>
                          <a:rPr lang="pt-BR" sz="4000" i="1" smtClean="0">
                            <a:solidFill>
                              <a:srgbClr val="00B050"/>
                            </a:solidFill>
                            <a:latin typeface="Cambria Math" panose="02040503050406030204" pitchFamily="18" charset="0"/>
                          </a:rPr>
                        </m:ctrlPr>
                      </m:accPr>
                      <m:e>
                        <m:r>
                          <a:rPr lang="en-IN" sz="4000" b="0" i="1" smtClean="0">
                            <a:solidFill>
                              <a:srgbClr val="00B050"/>
                            </a:solidFill>
                            <a:latin typeface="Cambria Math" panose="02040503050406030204" pitchFamily="18" charset="0"/>
                          </a:rPr>
                          <m:t>𝑅</m:t>
                        </m:r>
                      </m:e>
                    </m:acc>
                    <m:r>
                      <a:rPr lang="en-IN" sz="4000" b="0" i="1" smtClean="0">
                        <a:latin typeface="Cambria Math" panose="02040503050406030204" pitchFamily="18" charset="0"/>
                      </a:rPr>
                      <m:t>=</m:t>
                    </m:r>
                    <m:d>
                      <m:dPr>
                        <m:ctrlPr>
                          <a:rPr lang="en-IN" sz="4000" b="0" i="1" smtClean="0">
                            <a:latin typeface="Cambria Math" panose="02040503050406030204" pitchFamily="18" charset="0"/>
                          </a:rPr>
                        </m:ctrlPr>
                      </m:dPr>
                      <m:e>
                        <m:r>
                          <a:rPr lang="en-IN" sz="4000" b="0" i="1" smtClean="0">
                            <a:latin typeface="Cambria Math" panose="02040503050406030204" pitchFamily="18" charset="0"/>
                          </a:rPr>
                          <m:t>𝐴</m:t>
                        </m:r>
                        <m:r>
                          <a:rPr lang="en-IN" sz="4000" b="0" i="1" smtClean="0">
                            <a:latin typeface="Cambria Math" panose="02040503050406030204" pitchFamily="18" charset="0"/>
                          </a:rPr>
                          <m:t> </m:t>
                        </m:r>
                        <m:r>
                          <a:rPr lang="en-IN" sz="4000" b="0" i="1" smtClean="0">
                            <a:latin typeface="Cambria Math" panose="02040503050406030204" pitchFamily="18" charset="0"/>
                          </a:rPr>
                          <m:t>𝑥</m:t>
                        </m:r>
                        <m:r>
                          <a:rPr lang="en-IN" sz="4000" b="0" i="1" smtClean="0">
                            <a:latin typeface="Cambria Math" panose="02040503050406030204" pitchFamily="18" charset="0"/>
                          </a:rPr>
                          <m:t> </m:t>
                        </m:r>
                        <m:r>
                          <a:rPr lang="en-IN" sz="4000" b="0" i="1" smtClean="0">
                            <a:latin typeface="Cambria Math" panose="02040503050406030204" pitchFamily="18" charset="0"/>
                          </a:rPr>
                          <m:t>𝐴</m:t>
                        </m:r>
                      </m:e>
                    </m:d>
                    <m:r>
                      <a:rPr lang="en-IN" sz="4000" b="0" i="1" smtClean="0">
                        <a:latin typeface="Cambria Math" panose="02040503050406030204" pitchFamily="18" charset="0"/>
                      </a:rPr>
                      <m:t>−</m:t>
                    </m:r>
                    <m:r>
                      <a:rPr lang="en-IN" sz="4000" b="0" i="1" smtClean="0">
                        <a:latin typeface="Cambria Math" panose="02040503050406030204" pitchFamily="18" charset="0"/>
                      </a:rPr>
                      <m:t>𝑅</m:t>
                    </m:r>
                    <m:r>
                      <a:rPr lang="en-IN" sz="4000" b="0" i="1" smtClean="0">
                        <a:latin typeface="Cambria Math" panose="02040503050406030204" pitchFamily="18" charset="0"/>
                      </a:rPr>
                      <m:t>=</m:t>
                    </m:r>
                    <m:r>
                      <a:rPr lang="en-IN" sz="4000" i="1">
                        <a:latin typeface="Cambria Math" panose="02040503050406030204" pitchFamily="18" charset="0"/>
                      </a:rPr>
                      <m:t>𝑈</m:t>
                    </m:r>
                    <m:r>
                      <a:rPr lang="en-IN" sz="4000" i="1">
                        <a:latin typeface="Cambria Math" panose="02040503050406030204" pitchFamily="18" charset="0"/>
                      </a:rPr>
                      <m:t>−</m:t>
                    </m:r>
                    <m:r>
                      <a:rPr lang="en-IN" sz="4000" i="1">
                        <a:latin typeface="Cambria Math" panose="02040503050406030204" pitchFamily="18" charset="0"/>
                      </a:rPr>
                      <m:t>𝑅</m:t>
                    </m:r>
                  </m:oMath>
                </a14:m>
                <a:endParaRPr lang="pt-BR" sz="4000" dirty="0" smtClean="0"/>
              </a:p>
              <a:p>
                <a:pPr>
                  <a:spcAft>
                    <a:spcPts val="600"/>
                  </a:spcAft>
                </a:pPr>
                <a:r>
                  <a:rPr lang="pt-BR" sz="3200" dirty="0" smtClean="0"/>
                  <a:t>Ex 1) If R </a:t>
                </a:r>
                <a:r>
                  <a:rPr lang="pt-BR" sz="3200" dirty="0"/>
                  <a:t>= {(1, 1), ( 1, 2), (2, 1), (2, 3), (3, 1)}</a:t>
                </a:r>
                <a:endParaRPr lang="pt-BR" sz="3200" dirty="0" smtClean="0"/>
              </a:p>
              <a:p>
                <a:pPr>
                  <a:spcAft>
                    <a:spcPts val="600"/>
                  </a:spcAft>
                </a:pPr>
                <a:r>
                  <a:rPr lang="pt-BR" sz="3200" dirty="0" smtClean="0"/>
                  <a:t>Then </a:t>
                </a:r>
                <a14:m>
                  <m:oMath xmlns:m="http://schemas.openxmlformats.org/officeDocument/2006/math">
                    <m:acc>
                      <m:accPr>
                        <m:chr m:val="̅"/>
                        <m:ctrlPr>
                          <a:rPr lang="pt-BR" sz="3200" i="1" smtClean="0">
                            <a:solidFill>
                              <a:srgbClr val="00B050"/>
                            </a:solidFill>
                            <a:latin typeface="Cambria Math" panose="02040503050406030204" pitchFamily="18" charset="0"/>
                          </a:rPr>
                        </m:ctrlPr>
                      </m:accPr>
                      <m:e>
                        <m:r>
                          <a:rPr lang="en-IN" sz="3200" i="1">
                            <a:solidFill>
                              <a:srgbClr val="00B050"/>
                            </a:solidFill>
                            <a:latin typeface="Cambria Math" panose="02040503050406030204" pitchFamily="18" charset="0"/>
                          </a:rPr>
                          <m:t>𝑅</m:t>
                        </m:r>
                      </m:e>
                    </m:acc>
                    <m:r>
                      <a:rPr lang="en-IN" sz="3200" i="1">
                        <a:latin typeface="Cambria Math" panose="02040503050406030204" pitchFamily="18" charset="0"/>
                      </a:rPr>
                      <m:t>=</m:t>
                    </m:r>
                    <m:r>
                      <a:rPr lang="en-IN" sz="3200" b="0" i="1" smtClean="0">
                        <a:latin typeface="Cambria Math" panose="02040503050406030204" pitchFamily="18" charset="0"/>
                      </a:rPr>
                      <m:t>(</m:t>
                    </m:r>
                    <m:r>
                      <a:rPr lang="en-IN" sz="3200" b="0" i="1" smtClean="0">
                        <a:latin typeface="Cambria Math" panose="02040503050406030204" pitchFamily="18" charset="0"/>
                      </a:rPr>
                      <m:t>𝐴</m:t>
                    </m:r>
                    <m:r>
                      <a:rPr lang="en-IN" sz="3200" b="0" i="1" smtClean="0">
                        <a:latin typeface="Cambria Math" panose="02040503050406030204" pitchFamily="18" charset="0"/>
                      </a:rPr>
                      <m:t> </m:t>
                    </m:r>
                    <m:r>
                      <a:rPr lang="en-IN" sz="3200" b="0" i="1" smtClean="0">
                        <a:latin typeface="Cambria Math" panose="02040503050406030204" pitchFamily="18" charset="0"/>
                      </a:rPr>
                      <m:t>𝑥</m:t>
                    </m:r>
                    <m:r>
                      <a:rPr lang="en-IN" sz="3200" b="0" i="1" smtClean="0">
                        <a:latin typeface="Cambria Math" panose="02040503050406030204" pitchFamily="18" charset="0"/>
                      </a:rPr>
                      <m:t> </m:t>
                    </m:r>
                    <m:r>
                      <a:rPr lang="en-IN" sz="3200" b="0" i="1" smtClean="0">
                        <a:latin typeface="Cambria Math" panose="02040503050406030204" pitchFamily="18" charset="0"/>
                      </a:rPr>
                      <m:t>𝐴</m:t>
                    </m:r>
                    <m:r>
                      <a:rPr lang="en-IN" sz="3200" b="0" i="1" smtClean="0">
                        <a:latin typeface="Cambria Math" panose="02040503050406030204" pitchFamily="18" charset="0"/>
                      </a:rPr>
                      <m:t>)−</m:t>
                    </m:r>
                    <m:r>
                      <a:rPr lang="en-IN" sz="3200" i="1">
                        <a:latin typeface="Cambria Math" panose="02040503050406030204" pitchFamily="18" charset="0"/>
                      </a:rPr>
                      <m:t>𝑅</m:t>
                    </m:r>
                  </m:oMath>
                </a14:m>
                <a:endParaRPr lang="pt-BR" sz="3200" dirty="0" smtClean="0"/>
              </a:p>
              <a:p>
                <a:pPr>
                  <a:spcAft>
                    <a:spcPts val="600"/>
                  </a:spcAft>
                </a:pPr>
                <a:r>
                  <a:rPr lang="pt-BR" sz="3200" dirty="0" smtClean="0"/>
                  <a:t>Here A x A =</a:t>
                </a:r>
                <a:endParaRPr lang="pt-BR" sz="3200" dirty="0"/>
              </a:p>
              <a:p>
                <a:pPr>
                  <a:spcAft>
                    <a:spcPts val="600"/>
                  </a:spcAft>
                </a:pPr>
                <a:endParaRPr lang="pt-BR" sz="3200" dirty="0" smtClean="0"/>
              </a:p>
              <a:p>
                <a:pPr>
                  <a:spcAft>
                    <a:spcPts val="600"/>
                  </a:spcAft>
                </a:pPr>
                <a:r>
                  <a:rPr lang="pt-BR" sz="3200" dirty="0" smtClean="0"/>
                  <a:t>                           </a:t>
                </a:r>
                <a14:m>
                  <m:oMath xmlns:m="http://schemas.openxmlformats.org/officeDocument/2006/math">
                    <m:r>
                      <a:rPr lang="pt-BR" sz="3200" i="1" smtClean="0">
                        <a:latin typeface="Cambria Math" panose="02040503050406030204" pitchFamily="18" charset="0"/>
                        <a:sym typeface="Symbol" panose="05050102010706020507" pitchFamily="18" charset="2"/>
                      </a:rPr>
                      <m:t></m:t>
                    </m:r>
                    <m:r>
                      <a:rPr lang="en-IN" sz="3200" b="0" i="1" smtClean="0">
                        <a:latin typeface="Cambria Math" panose="02040503050406030204" pitchFamily="18" charset="0"/>
                        <a:sym typeface="Symbol" panose="05050102010706020507" pitchFamily="18" charset="2"/>
                      </a:rPr>
                      <m:t> </m:t>
                    </m:r>
                    <m:acc>
                      <m:accPr>
                        <m:chr m:val="̅"/>
                        <m:ctrlPr>
                          <a:rPr lang="pt-BR" sz="3200" i="1" smtClean="0">
                            <a:solidFill>
                              <a:srgbClr val="00B050"/>
                            </a:solidFill>
                            <a:latin typeface="Cambria Math" panose="02040503050406030204" pitchFamily="18" charset="0"/>
                          </a:rPr>
                        </m:ctrlPr>
                      </m:accPr>
                      <m:e>
                        <m:r>
                          <a:rPr lang="en-IN" sz="3200" i="1">
                            <a:solidFill>
                              <a:srgbClr val="00B050"/>
                            </a:solidFill>
                            <a:latin typeface="Cambria Math" panose="02040503050406030204" pitchFamily="18" charset="0"/>
                          </a:rPr>
                          <m:t>𝑅</m:t>
                        </m:r>
                      </m:e>
                    </m:acc>
                  </m:oMath>
                </a14:m>
                <a:r>
                  <a:rPr lang="pt-BR" sz="3200" dirty="0" smtClean="0"/>
                  <a:t> =</a:t>
                </a:r>
              </a:p>
            </p:txBody>
          </p:sp>
        </mc:Choice>
        <mc:Fallback xmlns="">
          <p:sp>
            <p:nvSpPr>
              <p:cNvPr id="3" name="Rectangle 2"/>
              <p:cNvSpPr>
                <a:spLocks noRot="1" noChangeAspect="1" noMove="1" noResize="1" noEditPoints="1" noAdjustHandles="1" noChangeArrowheads="1" noChangeShapeType="1" noTextEdit="1"/>
              </p:cNvSpPr>
              <p:nvPr/>
            </p:nvSpPr>
            <p:spPr>
              <a:xfrm>
                <a:off x="834480" y="1676400"/>
                <a:ext cx="13254637" cy="4739759"/>
              </a:xfrm>
              <a:prstGeom prst="rect">
                <a:avLst/>
              </a:prstGeom>
              <a:blipFill rotWithShape="0">
                <a:blip r:embed="rId2"/>
                <a:stretch>
                  <a:fillRect l="-1196" t="-1671" b="-3213"/>
                </a:stretch>
              </a:blipFill>
            </p:spPr>
            <p:txBody>
              <a:bodyPr/>
              <a:lstStyle/>
              <a:p>
                <a:r>
                  <a:rPr lang="en-IN">
                    <a:noFill/>
                  </a:rPr>
                  <a:t> </a:t>
                </a:r>
              </a:p>
            </p:txBody>
          </p:sp>
        </mc:Fallback>
      </mc:AlternateContent>
      <p:sp>
        <p:nvSpPr>
          <p:cNvPr id="5" name="Rectangle 4"/>
          <p:cNvSpPr/>
          <p:nvPr/>
        </p:nvSpPr>
        <p:spPr>
          <a:xfrm>
            <a:off x="3187272" y="4664641"/>
            <a:ext cx="1391728" cy="584775"/>
          </a:xfrm>
          <a:prstGeom prst="rect">
            <a:avLst/>
          </a:prstGeom>
        </p:spPr>
        <p:txBody>
          <a:bodyPr wrap="none">
            <a:spAutoFit/>
          </a:bodyPr>
          <a:lstStyle/>
          <a:p>
            <a:r>
              <a:rPr lang="pt-BR" sz="3200" dirty="0" smtClean="0"/>
              <a:t>{(1, 1),</a:t>
            </a:r>
            <a:endParaRPr lang="en-IN" sz="3200" dirty="0"/>
          </a:p>
        </p:txBody>
      </p:sp>
      <p:sp>
        <p:nvSpPr>
          <p:cNvPr id="7" name="Rectangle 6"/>
          <p:cNvSpPr/>
          <p:nvPr/>
        </p:nvSpPr>
        <p:spPr>
          <a:xfrm>
            <a:off x="4545423" y="4693970"/>
            <a:ext cx="1253869" cy="584775"/>
          </a:xfrm>
          <a:prstGeom prst="rect">
            <a:avLst/>
          </a:prstGeom>
        </p:spPr>
        <p:txBody>
          <a:bodyPr wrap="none">
            <a:spAutoFit/>
          </a:bodyPr>
          <a:lstStyle/>
          <a:p>
            <a:r>
              <a:rPr lang="pt-BR" sz="3200" dirty="0" smtClean="0"/>
              <a:t>(1, 2),</a:t>
            </a:r>
            <a:endParaRPr lang="en-IN" sz="3200" dirty="0"/>
          </a:p>
        </p:txBody>
      </p:sp>
      <p:sp>
        <p:nvSpPr>
          <p:cNvPr id="8" name="Rectangle 7"/>
          <p:cNvSpPr/>
          <p:nvPr/>
        </p:nvSpPr>
        <p:spPr>
          <a:xfrm>
            <a:off x="5775434" y="4708634"/>
            <a:ext cx="1253869" cy="584775"/>
          </a:xfrm>
          <a:prstGeom prst="rect">
            <a:avLst/>
          </a:prstGeom>
        </p:spPr>
        <p:txBody>
          <a:bodyPr wrap="none">
            <a:spAutoFit/>
          </a:bodyPr>
          <a:lstStyle/>
          <a:p>
            <a:r>
              <a:rPr lang="pt-BR" sz="3200" dirty="0" smtClean="0"/>
              <a:t>(1, </a:t>
            </a:r>
            <a:r>
              <a:rPr lang="pt-BR" sz="3200" dirty="0"/>
              <a:t>3</a:t>
            </a:r>
            <a:r>
              <a:rPr lang="pt-BR" sz="3200" dirty="0" smtClean="0"/>
              <a:t>),</a:t>
            </a:r>
            <a:endParaRPr lang="en-IN" sz="3200" dirty="0"/>
          </a:p>
        </p:txBody>
      </p:sp>
      <p:sp>
        <p:nvSpPr>
          <p:cNvPr id="9" name="Rectangle 8"/>
          <p:cNvSpPr/>
          <p:nvPr/>
        </p:nvSpPr>
        <p:spPr>
          <a:xfrm>
            <a:off x="7005445" y="4708633"/>
            <a:ext cx="1253869" cy="584775"/>
          </a:xfrm>
          <a:prstGeom prst="rect">
            <a:avLst/>
          </a:prstGeom>
        </p:spPr>
        <p:txBody>
          <a:bodyPr wrap="none">
            <a:spAutoFit/>
          </a:bodyPr>
          <a:lstStyle/>
          <a:p>
            <a:r>
              <a:rPr lang="pt-BR" sz="3200" dirty="0" smtClean="0"/>
              <a:t>(2, </a:t>
            </a:r>
            <a:r>
              <a:rPr lang="pt-BR" sz="3200" dirty="0"/>
              <a:t>1</a:t>
            </a:r>
            <a:r>
              <a:rPr lang="pt-BR" sz="3200" dirty="0" smtClean="0"/>
              <a:t>),</a:t>
            </a:r>
            <a:endParaRPr lang="en-IN" sz="3200" dirty="0"/>
          </a:p>
        </p:txBody>
      </p:sp>
      <p:sp>
        <p:nvSpPr>
          <p:cNvPr id="10" name="Rectangle 9"/>
          <p:cNvSpPr/>
          <p:nvPr/>
        </p:nvSpPr>
        <p:spPr>
          <a:xfrm>
            <a:off x="8229591" y="4708632"/>
            <a:ext cx="1253869" cy="584775"/>
          </a:xfrm>
          <a:prstGeom prst="rect">
            <a:avLst/>
          </a:prstGeom>
        </p:spPr>
        <p:txBody>
          <a:bodyPr wrap="none">
            <a:spAutoFit/>
          </a:bodyPr>
          <a:lstStyle/>
          <a:p>
            <a:r>
              <a:rPr lang="pt-BR" sz="3200" dirty="0" smtClean="0"/>
              <a:t>(2, 2),</a:t>
            </a:r>
            <a:endParaRPr lang="en-IN" sz="3200" dirty="0"/>
          </a:p>
        </p:txBody>
      </p:sp>
      <p:sp>
        <p:nvSpPr>
          <p:cNvPr id="11" name="Rectangle 10"/>
          <p:cNvSpPr/>
          <p:nvPr/>
        </p:nvSpPr>
        <p:spPr>
          <a:xfrm>
            <a:off x="9367994" y="4708632"/>
            <a:ext cx="1367682" cy="584775"/>
          </a:xfrm>
          <a:prstGeom prst="rect">
            <a:avLst/>
          </a:prstGeom>
        </p:spPr>
        <p:txBody>
          <a:bodyPr wrap="none">
            <a:spAutoFit/>
          </a:bodyPr>
          <a:lstStyle/>
          <a:p>
            <a:r>
              <a:rPr lang="pt-BR" sz="3200" dirty="0" smtClean="0"/>
              <a:t>(2, 3), </a:t>
            </a:r>
            <a:endParaRPr lang="en-IN" sz="3200" dirty="0"/>
          </a:p>
        </p:txBody>
      </p:sp>
      <p:sp>
        <p:nvSpPr>
          <p:cNvPr id="12" name="Rectangle 11"/>
          <p:cNvSpPr/>
          <p:nvPr/>
        </p:nvSpPr>
        <p:spPr>
          <a:xfrm>
            <a:off x="10445171" y="4708632"/>
            <a:ext cx="3643946" cy="584775"/>
          </a:xfrm>
          <a:prstGeom prst="rect">
            <a:avLst/>
          </a:prstGeom>
        </p:spPr>
        <p:txBody>
          <a:bodyPr wrap="none">
            <a:spAutoFit/>
          </a:bodyPr>
          <a:lstStyle/>
          <a:p>
            <a:r>
              <a:rPr lang="pt-BR" sz="3200" dirty="0" smtClean="0"/>
              <a:t>(3, </a:t>
            </a:r>
            <a:r>
              <a:rPr lang="pt-BR" sz="3200" dirty="0"/>
              <a:t>1</a:t>
            </a:r>
            <a:r>
              <a:rPr lang="pt-BR" sz="3200" dirty="0" smtClean="0"/>
              <a:t>), (3, 2), (3, 3)}</a:t>
            </a:r>
            <a:endParaRPr lang="en-IN" sz="3200" dirty="0"/>
          </a:p>
        </p:txBody>
      </p:sp>
      <p:sp>
        <p:nvSpPr>
          <p:cNvPr id="13" name="Rectangle 12"/>
          <p:cNvSpPr/>
          <p:nvPr/>
        </p:nvSpPr>
        <p:spPr>
          <a:xfrm>
            <a:off x="5109243" y="5762299"/>
            <a:ext cx="1505540" cy="584775"/>
          </a:xfrm>
          <a:prstGeom prst="rect">
            <a:avLst/>
          </a:prstGeom>
        </p:spPr>
        <p:txBody>
          <a:bodyPr wrap="none">
            <a:spAutoFit/>
          </a:bodyPr>
          <a:lstStyle/>
          <a:p>
            <a:r>
              <a:rPr lang="pt-BR" sz="3200" dirty="0" smtClean="0"/>
              <a:t>{ (1, </a:t>
            </a:r>
            <a:r>
              <a:rPr lang="pt-BR" sz="3200" dirty="0"/>
              <a:t>3</a:t>
            </a:r>
            <a:r>
              <a:rPr lang="pt-BR" sz="3200" dirty="0" smtClean="0"/>
              <a:t>),</a:t>
            </a:r>
            <a:endParaRPr lang="en-IN" sz="3200" dirty="0"/>
          </a:p>
        </p:txBody>
      </p:sp>
      <p:sp>
        <p:nvSpPr>
          <p:cNvPr id="14" name="Rectangle 13"/>
          <p:cNvSpPr/>
          <p:nvPr/>
        </p:nvSpPr>
        <p:spPr>
          <a:xfrm>
            <a:off x="6614783" y="5762298"/>
            <a:ext cx="1253869" cy="584775"/>
          </a:xfrm>
          <a:prstGeom prst="rect">
            <a:avLst/>
          </a:prstGeom>
        </p:spPr>
        <p:txBody>
          <a:bodyPr wrap="none">
            <a:spAutoFit/>
          </a:bodyPr>
          <a:lstStyle/>
          <a:p>
            <a:r>
              <a:rPr lang="pt-BR" sz="3200" dirty="0" smtClean="0"/>
              <a:t>(2, 2),</a:t>
            </a:r>
            <a:endParaRPr lang="en-IN" sz="3200" dirty="0"/>
          </a:p>
        </p:txBody>
      </p:sp>
      <p:sp>
        <p:nvSpPr>
          <p:cNvPr id="15" name="Rectangle 14"/>
          <p:cNvSpPr/>
          <p:nvPr/>
        </p:nvSpPr>
        <p:spPr>
          <a:xfrm>
            <a:off x="7749870" y="5787550"/>
            <a:ext cx="2460930" cy="584775"/>
          </a:xfrm>
          <a:prstGeom prst="rect">
            <a:avLst/>
          </a:prstGeom>
        </p:spPr>
        <p:txBody>
          <a:bodyPr wrap="none">
            <a:spAutoFit/>
          </a:bodyPr>
          <a:lstStyle/>
          <a:p>
            <a:r>
              <a:rPr lang="pt-BR" sz="3200" dirty="0" smtClean="0"/>
              <a:t>(3, 2), (3, 3)}</a:t>
            </a:r>
            <a:endParaRPr lang="en-IN" sz="3200" dirty="0"/>
          </a:p>
        </p:txBody>
      </p:sp>
    </p:spTree>
    <p:extLst>
      <p:ext uri="{BB962C8B-B14F-4D97-AF65-F5344CB8AC3E}">
        <p14:creationId xmlns:p14="http://schemas.microsoft.com/office/powerpoint/2010/main" val="203335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80">
                                          <p:stCondLst>
                                            <p:cond delay="0"/>
                                          </p:stCondLst>
                                        </p:cTn>
                                        <p:tgtEl>
                                          <p:spTgt spid="5"/>
                                        </p:tgtEl>
                                      </p:cBhvr>
                                    </p:animEffect>
                                    <p:anim calcmode="lin" valueType="num">
                                      <p:cBhvr>
                                        <p:cTn id="3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3" dur="26">
                                          <p:stCondLst>
                                            <p:cond delay="650"/>
                                          </p:stCondLst>
                                        </p:cTn>
                                        <p:tgtEl>
                                          <p:spTgt spid="5"/>
                                        </p:tgtEl>
                                      </p:cBhvr>
                                      <p:to x="100000" y="60000"/>
                                    </p:animScale>
                                    <p:animScale>
                                      <p:cBhvr>
                                        <p:cTn id="44" dur="166" decel="50000">
                                          <p:stCondLst>
                                            <p:cond delay="676"/>
                                          </p:stCondLst>
                                        </p:cTn>
                                        <p:tgtEl>
                                          <p:spTgt spid="5"/>
                                        </p:tgtEl>
                                      </p:cBhvr>
                                      <p:to x="100000" y="100000"/>
                                    </p:animScale>
                                    <p:animScale>
                                      <p:cBhvr>
                                        <p:cTn id="45" dur="26">
                                          <p:stCondLst>
                                            <p:cond delay="1312"/>
                                          </p:stCondLst>
                                        </p:cTn>
                                        <p:tgtEl>
                                          <p:spTgt spid="5"/>
                                        </p:tgtEl>
                                      </p:cBhvr>
                                      <p:to x="100000" y="80000"/>
                                    </p:animScale>
                                    <p:animScale>
                                      <p:cBhvr>
                                        <p:cTn id="46" dur="166" decel="50000">
                                          <p:stCondLst>
                                            <p:cond delay="1338"/>
                                          </p:stCondLst>
                                        </p:cTn>
                                        <p:tgtEl>
                                          <p:spTgt spid="5"/>
                                        </p:tgtEl>
                                      </p:cBhvr>
                                      <p:to x="100000" y="100000"/>
                                    </p:animScale>
                                    <p:animScale>
                                      <p:cBhvr>
                                        <p:cTn id="47" dur="26">
                                          <p:stCondLst>
                                            <p:cond delay="1642"/>
                                          </p:stCondLst>
                                        </p:cTn>
                                        <p:tgtEl>
                                          <p:spTgt spid="5"/>
                                        </p:tgtEl>
                                      </p:cBhvr>
                                      <p:to x="100000" y="90000"/>
                                    </p:animScale>
                                    <p:animScale>
                                      <p:cBhvr>
                                        <p:cTn id="48" dur="166" decel="50000">
                                          <p:stCondLst>
                                            <p:cond delay="1668"/>
                                          </p:stCondLst>
                                        </p:cTn>
                                        <p:tgtEl>
                                          <p:spTgt spid="5"/>
                                        </p:tgtEl>
                                      </p:cBhvr>
                                      <p:to x="100000" y="100000"/>
                                    </p:animScale>
                                    <p:animScale>
                                      <p:cBhvr>
                                        <p:cTn id="49" dur="26">
                                          <p:stCondLst>
                                            <p:cond delay="1808"/>
                                          </p:stCondLst>
                                        </p:cTn>
                                        <p:tgtEl>
                                          <p:spTgt spid="5"/>
                                        </p:tgtEl>
                                      </p:cBhvr>
                                      <p:to x="100000" y="95000"/>
                                    </p:animScale>
                                    <p:animScale>
                                      <p:cBhvr>
                                        <p:cTn id="50" dur="166" decel="50000">
                                          <p:stCondLst>
                                            <p:cond delay="1834"/>
                                          </p:stCondLst>
                                        </p:cTn>
                                        <p:tgtEl>
                                          <p:spTgt spid="5"/>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80">
                                          <p:stCondLst>
                                            <p:cond delay="0"/>
                                          </p:stCondLst>
                                        </p:cTn>
                                        <p:tgtEl>
                                          <p:spTgt spid="7"/>
                                        </p:tgtEl>
                                      </p:cBhvr>
                                    </p:animEffect>
                                    <p:anim calcmode="lin" valueType="num">
                                      <p:cBhvr>
                                        <p:cTn id="5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1" dur="26">
                                          <p:stCondLst>
                                            <p:cond delay="650"/>
                                          </p:stCondLst>
                                        </p:cTn>
                                        <p:tgtEl>
                                          <p:spTgt spid="7"/>
                                        </p:tgtEl>
                                      </p:cBhvr>
                                      <p:to x="100000" y="60000"/>
                                    </p:animScale>
                                    <p:animScale>
                                      <p:cBhvr>
                                        <p:cTn id="62" dur="166" decel="50000">
                                          <p:stCondLst>
                                            <p:cond delay="676"/>
                                          </p:stCondLst>
                                        </p:cTn>
                                        <p:tgtEl>
                                          <p:spTgt spid="7"/>
                                        </p:tgtEl>
                                      </p:cBhvr>
                                      <p:to x="100000" y="100000"/>
                                    </p:animScale>
                                    <p:animScale>
                                      <p:cBhvr>
                                        <p:cTn id="63" dur="26">
                                          <p:stCondLst>
                                            <p:cond delay="1312"/>
                                          </p:stCondLst>
                                        </p:cTn>
                                        <p:tgtEl>
                                          <p:spTgt spid="7"/>
                                        </p:tgtEl>
                                      </p:cBhvr>
                                      <p:to x="100000" y="80000"/>
                                    </p:animScale>
                                    <p:animScale>
                                      <p:cBhvr>
                                        <p:cTn id="64" dur="166" decel="50000">
                                          <p:stCondLst>
                                            <p:cond delay="1338"/>
                                          </p:stCondLst>
                                        </p:cTn>
                                        <p:tgtEl>
                                          <p:spTgt spid="7"/>
                                        </p:tgtEl>
                                      </p:cBhvr>
                                      <p:to x="100000" y="100000"/>
                                    </p:animScale>
                                    <p:animScale>
                                      <p:cBhvr>
                                        <p:cTn id="65" dur="26">
                                          <p:stCondLst>
                                            <p:cond delay="1642"/>
                                          </p:stCondLst>
                                        </p:cTn>
                                        <p:tgtEl>
                                          <p:spTgt spid="7"/>
                                        </p:tgtEl>
                                      </p:cBhvr>
                                      <p:to x="100000" y="90000"/>
                                    </p:animScale>
                                    <p:animScale>
                                      <p:cBhvr>
                                        <p:cTn id="66" dur="166" decel="50000">
                                          <p:stCondLst>
                                            <p:cond delay="1668"/>
                                          </p:stCondLst>
                                        </p:cTn>
                                        <p:tgtEl>
                                          <p:spTgt spid="7"/>
                                        </p:tgtEl>
                                      </p:cBhvr>
                                      <p:to x="100000" y="100000"/>
                                    </p:animScale>
                                    <p:animScale>
                                      <p:cBhvr>
                                        <p:cTn id="67" dur="26">
                                          <p:stCondLst>
                                            <p:cond delay="1808"/>
                                          </p:stCondLst>
                                        </p:cTn>
                                        <p:tgtEl>
                                          <p:spTgt spid="7"/>
                                        </p:tgtEl>
                                      </p:cBhvr>
                                      <p:to x="100000" y="95000"/>
                                    </p:animScale>
                                    <p:animScale>
                                      <p:cBhvr>
                                        <p:cTn id="68" dur="166" decel="50000">
                                          <p:stCondLst>
                                            <p:cond delay="1834"/>
                                          </p:stCondLst>
                                        </p:cTn>
                                        <p:tgtEl>
                                          <p:spTgt spid="7"/>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down)">
                                      <p:cBhvr>
                                        <p:cTn id="73" dur="580">
                                          <p:stCondLst>
                                            <p:cond delay="0"/>
                                          </p:stCondLst>
                                        </p:cTn>
                                        <p:tgtEl>
                                          <p:spTgt spid="8"/>
                                        </p:tgtEl>
                                      </p:cBhvr>
                                    </p:animEffect>
                                    <p:anim calcmode="lin" valueType="num">
                                      <p:cBhvr>
                                        <p:cTn id="7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9" dur="26">
                                          <p:stCondLst>
                                            <p:cond delay="650"/>
                                          </p:stCondLst>
                                        </p:cTn>
                                        <p:tgtEl>
                                          <p:spTgt spid="8"/>
                                        </p:tgtEl>
                                      </p:cBhvr>
                                      <p:to x="100000" y="60000"/>
                                    </p:animScale>
                                    <p:animScale>
                                      <p:cBhvr>
                                        <p:cTn id="80" dur="166" decel="50000">
                                          <p:stCondLst>
                                            <p:cond delay="676"/>
                                          </p:stCondLst>
                                        </p:cTn>
                                        <p:tgtEl>
                                          <p:spTgt spid="8"/>
                                        </p:tgtEl>
                                      </p:cBhvr>
                                      <p:to x="100000" y="100000"/>
                                    </p:animScale>
                                    <p:animScale>
                                      <p:cBhvr>
                                        <p:cTn id="81" dur="26">
                                          <p:stCondLst>
                                            <p:cond delay="1312"/>
                                          </p:stCondLst>
                                        </p:cTn>
                                        <p:tgtEl>
                                          <p:spTgt spid="8"/>
                                        </p:tgtEl>
                                      </p:cBhvr>
                                      <p:to x="100000" y="80000"/>
                                    </p:animScale>
                                    <p:animScale>
                                      <p:cBhvr>
                                        <p:cTn id="82" dur="166" decel="50000">
                                          <p:stCondLst>
                                            <p:cond delay="1338"/>
                                          </p:stCondLst>
                                        </p:cTn>
                                        <p:tgtEl>
                                          <p:spTgt spid="8"/>
                                        </p:tgtEl>
                                      </p:cBhvr>
                                      <p:to x="100000" y="100000"/>
                                    </p:animScale>
                                    <p:animScale>
                                      <p:cBhvr>
                                        <p:cTn id="83" dur="26">
                                          <p:stCondLst>
                                            <p:cond delay="1642"/>
                                          </p:stCondLst>
                                        </p:cTn>
                                        <p:tgtEl>
                                          <p:spTgt spid="8"/>
                                        </p:tgtEl>
                                      </p:cBhvr>
                                      <p:to x="100000" y="90000"/>
                                    </p:animScale>
                                    <p:animScale>
                                      <p:cBhvr>
                                        <p:cTn id="84" dur="166" decel="50000">
                                          <p:stCondLst>
                                            <p:cond delay="1668"/>
                                          </p:stCondLst>
                                        </p:cTn>
                                        <p:tgtEl>
                                          <p:spTgt spid="8"/>
                                        </p:tgtEl>
                                      </p:cBhvr>
                                      <p:to x="100000" y="100000"/>
                                    </p:animScale>
                                    <p:animScale>
                                      <p:cBhvr>
                                        <p:cTn id="85" dur="26">
                                          <p:stCondLst>
                                            <p:cond delay="1808"/>
                                          </p:stCondLst>
                                        </p:cTn>
                                        <p:tgtEl>
                                          <p:spTgt spid="8"/>
                                        </p:tgtEl>
                                      </p:cBhvr>
                                      <p:to x="100000" y="95000"/>
                                    </p:animScale>
                                    <p:animScale>
                                      <p:cBhvr>
                                        <p:cTn id="86" dur="166" decel="50000">
                                          <p:stCondLst>
                                            <p:cond delay="1834"/>
                                          </p:stCondLst>
                                        </p:cTn>
                                        <p:tgtEl>
                                          <p:spTgt spid="8"/>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grpId="0"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80">
                                          <p:stCondLst>
                                            <p:cond delay="0"/>
                                          </p:stCondLst>
                                        </p:cTn>
                                        <p:tgtEl>
                                          <p:spTgt spid="9"/>
                                        </p:tgtEl>
                                      </p:cBhvr>
                                    </p:animEffect>
                                    <p:anim calcmode="lin" valueType="num">
                                      <p:cBhvr>
                                        <p:cTn id="9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7" dur="26">
                                          <p:stCondLst>
                                            <p:cond delay="650"/>
                                          </p:stCondLst>
                                        </p:cTn>
                                        <p:tgtEl>
                                          <p:spTgt spid="9"/>
                                        </p:tgtEl>
                                      </p:cBhvr>
                                      <p:to x="100000" y="60000"/>
                                    </p:animScale>
                                    <p:animScale>
                                      <p:cBhvr>
                                        <p:cTn id="98" dur="166" decel="50000">
                                          <p:stCondLst>
                                            <p:cond delay="676"/>
                                          </p:stCondLst>
                                        </p:cTn>
                                        <p:tgtEl>
                                          <p:spTgt spid="9"/>
                                        </p:tgtEl>
                                      </p:cBhvr>
                                      <p:to x="100000" y="100000"/>
                                    </p:animScale>
                                    <p:animScale>
                                      <p:cBhvr>
                                        <p:cTn id="99" dur="26">
                                          <p:stCondLst>
                                            <p:cond delay="1312"/>
                                          </p:stCondLst>
                                        </p:cTn>
                                        <p:tgtEl>
                                          <p:spTgt spid="9"/>
                                        </p:tgtEl>
                                      </p:cBhvr>
                                      <p:to x="100000" y="80000"/>
                                    </p:animScale>
                                    <p:animScale>
                                      <p:cBhvr>
                                        <p:cTn id="100" dur="166" decel="50000">
                                          <p:stCondLst>
                                            <p:cond delay="1338"/>
                                          </p:stCondLst>
                                        </p:cTn>
                                        <p:tgtEl>
                                          <p:spTgt spid="9"/>
                                        </p:tgtEl>
                                      </p:cBhvr>
                                      <p:to x="100000" y="100000"/>
                                    </p:animScale>
                                    <p:animScale>
                                      <p:cBhvr>
                                        <p:cTn id="101" dur="26">
                                          <p:stCondLst>
                                            <p:cond delay="1642"/>
                                          </p:stCondLst>
                                        </p:cTn>
                                        <p:tgtEl>
                                          <p:spTgt spid="9"/>
                                        </p:tgtEl>
                                      </p:cBhvr>
                                      <p:to x="100000" y="90000"/>
                                    </p:animScale>
                                    <p:animScale>
                                      <p:cBhvr>
                                        <p:cTn id="102" dur="166" decel="50000">
                                          <p:stCondLst>
                                            <p:cond delay="1668"/>
                                          </p:stCondLst>
                                        </p:cTn>
                                        <p:tgtEl>
                                          <p:spTgt spid="9"/>
                                        </p:tgtEl>
                                      </p:cBhvr>
                                      <p:to x="100000" y="100000"/>
                                    </p:animScale>
                                    <p:animScale>
                                      <p:cBhvr>
                                        <p:cTn id="103" dur="26">
                                          <p:stCondLst>
                                            <p:cond delay="1808"/>
                                          </p:stCondLst>
                                        </p:cTn>
                                        <p:tgtEl>
                                          <p:spTgt spid="9"/>
                                        </p:tgtEl>
                                      </p:cBhvr>
                                      <p:to x="100000" y="95000"/>
                                    </p:animScale>
                                    <p:animScale>
                                      <p:cBhvr>
                                        <p:cTn id="104" dur="166" decel="50000">
                                          <p:stCondLst>
                                            <p:cond delay="1834"/>
                                          </p:stCondLst>
                                        </p:cTn>
                                        <p:tgtEl>
                                          <p:spTgt spid="9"/>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down)">
                                      <p:cBhvr>
                                        <p:cTn id="109" dur="580">
                                          <p:stCondLst>
                                            <p:cond delay="0"/>
                                          </p:stCondLst>
                                        </p:cTn>
                                        <p:tgtEl>
                                          <p:spTgt spid="10"/>
                                        </p:tgtEl>
                                      </p:cBhvr>
                                    </p:animEffect>
                                    <p:anim calcmode="lin" valueType="num">
                                      <p:cBhvr>
                                        <p:cTn id="11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15" dur="26">
                                          <p:stCondLst>
                                            <p:cond delay="650"/>
                                          </p:stCondLst>
                                        </p:cTn>
                                        <p:tgtEl>
                                          <p:spTgt spid="10"/>
                                        </p:tgtEl>
                                      </p:cBhvr>
                                      <p:to x="100000" y="60000"/>
                                    </p:animScale>
                                    <p:animScale>
                                      <p:cBhvr>
                                        <p:cTn id="116" dur="166" decel="50000">
                                          <p:stCondLst>
                                            <p:cond delay="676"/>
                                          </p:stCondLst>
                                        </p:cTn>
                                        <p:tgtEl>
                                          <p:spTgt spid="10"/>
                                        </p:tgtEl>
                                      </p:cBhvr>
                                      <p:to x="100000" y="100000"/>
                                    </p:animScale>
                                    <p:animScale>
                                      <p:cBhvr>
                                        <p:cTn id="117" dur="26">
                                          <p:stCondLst>
                                            <p:cond delay="1312"/>
                                          </p:stCondLst>
                                        </p:cTn>
                                        <p:tgtEl>
                                          <p:spTgt spid="10"/>
                                        </p:tgtEl>
                                      </p:cBhvr>
                                      <p:to x="100000" y="80000"/>
                                    </p:animScale>
                                    <p:animScale>
                                      <p:cBhvr>
                                        <p:cTn id="118" dur="166" decel="50000">
                                          <p:stCondLst>
                                            <p:cond delay="1338"/>
                                          </p:stCondLst>
                                        </p:cTn>
                                        <p:tgtEl>
                                          <p:spTgt spid="10"/>
                                        </p:tgtEl>
                                      </p:cBhvr>
                                      <p:to x="100000" y="100000"/>
                                    </p:animScale>
                                    <p:animScale>
                                      <p:cBhvr>
                                        <p:cTn id="119" dur="26">
                                          <p:stCondLst>
                                            <p:cond delay="1642"/>
                                          </p:stCondLst>
                                        </p:cTn>
                                        <p:tgtEl>
                                          <p:spTgt spid="10"/>
                                        </p:tgtEl>
                                      </p:cBhvr>
                                      <p:to x="100000" y="90000"/>
                                    </p:animScale>
                                    <p:animScale>
                                      <p:cBhvr>
                                        <p:cTn id="120" dur="166" decel="50000">
                                          <p:stCondLst>
                                            <p:cond delay="1668"/>
                                          </p:stCondLst>
                                        </p:cTn>
                                        <p:tgtEl>
                                          <p:spTgt spid="10"/>
                                        </p:tgtEl>
                                      </p:cBhvr>
                                      <p:to x="100000" y="100000"/>
                                    </p:animScale>
                                    <p:animScale>
                                      <p:cBhvr>
                                        <p:cTn id="121" dur="26">
                                          <p:stCondLst>
                                            <p:cond delay="1808"/>
                                          </p:stCondLst>
                                        </p:cTn>
                                        <p:tgtEl>
                                          <p:spTgt spid="10"/>
                                        </p:tgtEl>
                                      </p:cBhvr>
                                      <p:to x="100000" y="95000"/>
                                    </p:animScale>
                                    <p:animScale>
                                      <p:cBhvr>
                                        <p:cTn id="122" dur="166" decel="50000">
                                          <p:stCondLst>
                                            <p:cond delay="1834"/>
                                          </p:stCondLst>
                                        </p:cTn>
                                        <p:tgtEl>
                                          <p:spTgt spid="10"/>
                                        </p:tgtEl>
                                      </p:cBhvr>
                                      <p:to x="100000" y="100000"/>
                                    </p:animScale>
                                  </p:childTnLst>
                                </p:cTn>
                              </p:par>
                            </p:childTnLst>
                          </p:cTn>
                        </p:par>
                      </p:childTnLst>
                    </p:cTn>
                  </p:par>
                  <p:par>
                    <p:cTn id="123" fill="hold">
                      <p:stCondLst>
                        <p:cond delay="indefinite"/>
                      </p:stCondLst>
                      <p:childTnLst>
                        <p:par>
                          <p:cTn id="124" fill="hold">
                            <p:stCondLst>
                              <p:cond delay="0"/>
                            </p:stCondLst>
                            <p:childTnLst>
                              <p:par>
                                <p:cTn id="125" presetID="26" presetClass="entr" presetSubtype="0" fill="hold" grpId="0" nodeType="click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wipe(down)">
                                      <p:cBhvr>
                                        <p:cTn id="127" dur="580">
                                          <p:stCondLst>
                                            <p:cond delay="0"/>
                                          </p:stCondLst>
                                        </p:cTn>
                                        <p:tgtEl>
                                          <p:spTgt spid="11"/>
                                        </p:tgtEl>
                                      </p:cBhvr>
                                    </p:animEffect>
                                    <p:anim calcmode="lin" valueType="num">
                                      <p:cBhvr>
                                        <p:cTn id="12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3" dur="26">
                                          <p:stCondLst>
                                            <p:cond delay="650"/>
                                          </p:stCondLst>
                                        </p:cTn>
                                        <p:tgtEl>
                                          <p:spTgt spid="11"/>
                                        </p:tgtEl>
                                      </p:cBhvr>
                                      <p:to x="100000" y="60000"/>
                                    </p:animScale>
                                    <p:animScale>
                                      <p:cBhvr>
                                        <p:cTn id="134" dur="166" decel="50000">
                                          <p:stCondLst>
                                            <p:cond delay="676"/>
                                          </p:stCondLst>
                                        </p:cTn>
                                        <p:tgtEl>
                                          <p:spTgt spid="11"/>
                                        </p:tgtEl>
                                      </p:cBhvr>
                                      <p:to x="100000" y="100000"/>
                                    </p:animScale>
                                    <p:animScale>
                                      <p:cBhvr>
                                        <p:cTn id="135" dur="26">
                                          <p:stCondLst>
                                            <p:cond delay="1312"/>
                                          </p:stCondLst>
                                        </p:cTn>
                                        <p:tgtEl>
                                          <p:spTgt spid="11"/>
                                        </p:tgtEl>
                                      </p:cBhvr>
                                      <p:to x="100000" y="80000"/>
                                    </p:animScale>
                                    <p:animScale>
                                      <p:cBhvr>
                                        <p:cTn id="136" dur="166" decel="50000">
                                          <p:stCondLst>
                                            <p:cond delay="1338"/>
                                          </p:stCondLst>
                                        </p:cTn>
                                        <p:tgtEl>
                                          <p:spTgt spid="11"/>
                                        </p:tgtEl>
                                      </p:cBhvr>
                                      <p:to x="100000" y="100000"/>
                                    </p:animScale>
                                    <p:animScale>
                                      <p:cBhvr>
                                        <p:cTn id="137" dur="26">
                                          <p:stCondLst>
                                            <p:cond delay="1642"/>
                                          </p:stCondLst>
                                        </p:cTn>
                                        <p:tgtEl>
                                          <p:spTgt spid="11"/>
                                        </p:tgtEl>
                                      </p:cBhvr>
                                      <p:to x="100000" y="90000"/>
                                    </p:animScale>
                                    <p:animScale>
                                      <p:cBhvr>
                                        <p:cTn id="138" dur="166" decel="50000">
                                          <p:stCondLst>
                                            <p:cond delay="1668"/>
                                          </p:stCondLst>
                                        </p:cTn>
                                        <p:tgtEl>
                                          <p:spTgt spid="11"/>
                                        </p:tgtEl>
                                      </p:cBhvr>
                                      <p:to x="100000" y="100000"/>
                                    </p:animScale>
                                    <p:animScale>
                                      <p:cBhvr>
                                        <p:cTn id="139" dur="26">
                                          <p:stCondLst>
                                            <p:cond delay="1808"/>
                                          </p:stCondLst>
                                        </p:cTn>
                                        <p:tgtEl>
                                          <p:spTgt spid="11"/>
                                        </p:tgtEl>
                                      </p:cBhvr>
                                      <p:to x="100000" y="95000"/>
                                    </p:animScale>
                                    <p:animScale>
                                      <p:cBhvr>
                                        <p:cTn id="140" dur="166" decel="50000">
                                          <p:stCondLst>
                                            <p:cond delay="1834"/>
                                          </p:stCondLst>
                                        </p:cTn>
                                        <p:tgtEl>
                                          <p:spTgt spid="11"/>
                                        </p:tgtEl>
                                      </p:cBhvr>
                                      <p:to x="100000" y="100000"/>
                                    </p:animScale>
                                  </p:childTnLst>
                                </p:cTn>
                              </p:par>
                            </p:childTnLst>
                          </p:cTn>
                        </p:par>
                      </p:childTnLst>
                    </p:cTn>
                  </p:par>
                  <p:par>
                    <p:cTn id="141" fill="hold">
                      <p:stCondLst>
                        <p:cond delay="indefinite"/>
                      </p:stCondLst>
                      <p:childTnLst>
                        <p:par>
                          <p:cTn id="142" fill="hold">
                            <p:stCondLst>
                              <p:cond delay="0"/>
                            </p:stCondLst>
                            <p:childTnLst>
                              <p:par>
                                <p:cTn id="143" presetID="26" presetClass="entr" presetSubtype="0" fill="hold" grpId="0" nodeType="clickEffect">
                                  <p:stCondLst>
                                    <p:cond delay="0"/>
                                  </p:stCondLst>
                                  <p:childTnLst>
                                    <p:set>
                                      <p:cBhvr>
                                        <p:cTn id="144" dur="1" fill="hold">
                                          <p:stCondLst>
                                            <p:cond delay="0"/>
                                          </p:stCondLst>
                                        </p:cTn>
                                        <p:tgtEl>
                                          <p:spTgt spid="12"/>
                                        </p:tgtEl>
                                        <p:attrNameLst>
                                          <p:attrName>style.visibility</p:attrName>
                                        </p:attrNameLst>
                                      </p:cBhvr>
                                      <p:to>
                                        <p:strVal val="visible"/>
                                      </p:to>
                                    </p:set>
                                    <p:animEffect transition="in" filter="wipe(down)">
                                      <p:cBhvr>
                                        <p:cTn id="145" dur="580">
                                          <p:stCondLst>
                                            <p:cond delay="0"/>
                                          </p:stCondLst>
                                        </p:cTn>
                                        <p:tgtEl>
                                          <p:spTgt spid="12"/>
                                        </p:tgtEl>
                                      </p:cBhvr>
                                    </p:animEffect>
                                    <p:anim calcmode="lin" valueType="num">
                                      <p:cBhvr>
                                        <p:cTn id="14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51" dur="26">
                                          <p:stCondLst>
                                            <p:cond delay="650"/>
                                          </p:stCondLst>
                                        </p:cTn>
                                        <p:tgtEl>
                                          <p:spTgt spid="12"/>
                                        </p:tgtEl>
                                      </p:cBhvr>
                                      <p:to x="100000" y="60000"/>
                                    </p:animScale>
                                    <p:animScale>
                                      <p:cBhvr>
                                        <p:cTn id="152" dur="166" decel="50000">
                                          <p:stCondLst>
                                            <p:cond delay="676"/>
                                          </p:stCondLst>
                                        </p:cTn>
                                        <p:tgtEl>
                                          <p:spTgt spid="12"/>
                                        </p:tgtEl>
                                      </p:cBhvr>
                                      <p:to x="100000" y="100000"/>
                                    </p:animScale>
                                    <p:animScale>
                                      <p:cBhvr>
                                        <p:cTn id="153" dur="26">
                                          <p:stCondLst>
                                            <p:cond delay="1312"/>
                                          </p:stCondLst>
                                        </p:cTn>
                                        <p:tgtEl>
                                          <p:spTgt spid="12"/>
                                        </p:tgtEl>
                                      </p:cBhvr>
                                      <p:to x="100000" y="80000"/>
                                    </p:animScale>
                                    <p:animScale>
                                      <p:cBhvr>
                                        <p:cTn id="154" dur="166" decel="50000">
                                          <p:stCondLst>
                                            <p:cond delay="1338"/>
                                          </p:stCondLst>
                                        </p:cTn>
                                        <p:tgtEl>
                                          <p:spTgt spid="12"/>
                                        </p:tgtEl>
                                      </p:cBhvr>
                                      <p:to x="100000" y="100000"/>
                                    </p:animScale>
                                    <p:animScale>
                                      <p:cBhvr>
                                        <p:cTn id="155" dur="26">
                                          <p:stCondLst>
                                            <p:cond delay="1642"/>
                                          </p:stCondLst>
                                        </p:cTn>
                                        <p:tgtEl>
                                          <p:spTgt spid="12"/>
                                        </p:tgtEl>
                                      </p:cBhvr>
                                      <p:to x="100000" y="90000"/>
                                    </p:animScale>
                                    <p:animScale>
                                      <p:cBhvr>
                                        <p:cTn id="156" dur="166" decel="50000">
                                          <p:stCondLst>
                                            <p:cond delay="1668"/>
                                          </p:stCondLst>
                                        </p:cTn>
                                        <p:tgtEl>
                                          <p:spTgt spid="12"/>
                                        </p:tgtEl>
                                      </p:cBhvr>
                                      <p:to x="100000" y="100000"/>
                                    </p:animScale>
                                    <p:animScale>
                                      <p:cBhvr>
                                        <p:cTn id="157" dur="26">
                                          <p:stCondLst>
                                            <p:cond delay="1808"/>
                                          </p:stCondLst>
                                        </p:cTn>
                                        <p:tgtEl>
                                          <p:spTgt spid="12"/>
                                        </p:tgtEl>
                                      </p:cBhvr>
                                      <p:to x="100000" y="95000"/>
                                    </p:animScale>
                                    <p:animScale>
                                      <p:cBhvr>
                                        <p:cTn id="158" dur="166" decel="50000">
                                          <p:stCondLst>
                                            <p:cond delay="1834"/>
                                          </p:stCondLst>
                                        </p:cTn>
                                        <p:tgtEl>
                                          <p:spTgt spid="12"/>
                                        </p:tgtEl>
                                      </p:cBhvr>
                                      <p:to x="100000" y="100000"/>
                                    </p:animScale>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3">
                                            <p:txEl>
                                              <p:pRg st="6" end="6"/>
                                            </p:txEl>
                                          </p:spTgt>
                                        </p:tgtEl>
                                        <p:attrNameLst>
                                          <p:attrName>style.visibility</p:attrName>
                                        </p:attrNameLst>
                                      </p:cBhvr>
                                      <p:to>
                                        <p:strVal val="visible"/>
                                      </p:to>
                                    </p:set>
                                    <p:anim calcmode="lin" valueType="num">
                                      <p:cBhvr additive="base">
                                        <p:cTn id="16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grpId="0"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wipe(down)">
                                      <p:cBhvr>
                                        <p:cTn id="169" dur="580">
                                          <p:stCondLst>
                                            <p:cond delay="0"/>
                                          </p:stCondLst>
                                        </p:cTn>
                                        <p:tgtEl>
                                          <p:spTgt spid="13"/>
                                        </p:tgtEl>
                                      </p:cBhvr>
                                    </p:animEffect>
                                    <p:anim calcmode="lin" valueType="num">
                                      <p:cBhvr>
                                        <p:cTn id="17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75" dur="26">
                                          <p:stCondLst>
                                            <p:cond delay="650"/>
                                          </p:stCondLst>
                                        </p:cTn>
                                        <p:tgtEl>
                                          <p:spTgt spid="13"/>
                                        </p:tgtEl>
                                      </p:cBhvr>
                                      <p:to x="100000" y="60000"/>
                                    </p:animScale>
                                    <p:animScale>
                                      <p:cBhvr>
                                        <p:cTn id="176" dur="166" decel="50000">
                                          <p:stCondLst>
                                            <p:cond delay="676"/>
                                          </p:stCondLst>
                                        </p:cTn>
                                        <p:tgtEl>
                                          <p:spTgt spid="13"/>
                                        </p:tgtEl>
                                      </p:cBhvr>
                                      <p:to x="100000" y="100000"/>
                                    </p:animScale>
                                    <p:animScale>
                                      <p:cBhvr>
                                        <p:cTn id="177" dur="26">
                                          <p:stCondLst>
                                            <p:cond delay="1312"/>
                                          </p:stCondLst>
                                        </p:cTn>
                                        <p:tgtEl>
                                          <p:spTgt spid="13"/>
                                        </p:tgtEl>
                                      </p:cBhvr>
                                      <p:to x="100000" y="80000"/>
                                    </p:animScale>
                                    <p:animScale>
                                      <p:cBhvr>
                                        <p:cTn id="178" dur="166" decel="50000">
                                          <p:stCondLst>
                                            <p:cond delay="1338"/>
                                          </p:stCondLst>
                                        </p:cTn>
                                        <p:tgtEl>
                                          <p:spTgt spid="13"/>
                                        </p:tgtEl>
                                      </p:cBhvr>
                                      <p:to x="100000" y="100000"/>
                                    </p:animScale>
                                    <p:animScale>
                                      <p:cBhvr>
                                        <p:cTn id="179" dur="26">
                                          <p:stCondLst>
                                            <p:cond delay="1642"/>
                                          </p:stCondLst>
                                        </p:cTn>
                                        <p:tgtEl>
                                          <p:spTgt spid="13"/>
                                        </p:tgtEl>
                                      </p:cBhvr>
                                      <p:to x="100000" y="90000"/>
                                    </p:animScale>
                                    <p:animScale>
                                      <p:cBhvr>
                                        <p:cTn id="180" dur="166" decel="50000">
                                          <p:stCondLst>
                                            <p:cond delay="1668"/>
                                          </p:stCondLst>
                                        </p:cTn>
                                        <p:tgtEl>
                                          <p:spTgt spid="13"/>
                                        </p:tgtEl>
                                      </p:cBhvr>
                                      <p:to x="100000" y="100000"/>
                                    </p:animScale>
                                    <p:animScale>
                                      <p:cBhvr>
                                        <p:cTn id="181" dur="26">
                                          <p:stCondLst>
                                            <p:cond delay="1808"/>
                                          </p:stCondLst>
                                        </p:cTn>
                                        <p:tgtEl>
                                          <p:spTgt spid="13"/>
                                        </p:tgtEl>
                                      </p:cBhvr>
                                      <p:to x="100000" y="95000"/>
                                    </p:animScale>
                                    <p:animScale>
                                      <p:cBhvr>
                                        <p:cTn id="182" dur="166" decel="50000">
                                          <p:stCondLst>
                                            <p:cond delay="1834"/>
                                          </p:stCondLst>
                                        </p:cTn>
                                        <p:tgtEl>
                                          <p:spTgt spid="13"/>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grpId="0" nodeType="clickEffect">
                                  <p:stCondLst>
                                    <p:cond delay="0"/>
                                  </p:stCondLst>
                                  <p:childTnLst>
                                    <p:set>
                                      <p:cBhvr>
                                        <p:cTn id="186" dur="1" fill="hold">
                                          <p:stCondLst>
                                            <p:cond delay="0"/>
                                          </p:stCondLst>
                                        </p:cTn>
                                        <p:tgtEl>
                                          <p:spTgt spid="14"/>
                                        </p:tgtEl>
                                        <p:attrNameLst>
                                          <p:attrName>style.visibility</p:attrName>
                                        </p:attrNameLst>
                                      </p:cBhvr>
                                      <p:to>
                                        <p:strVal val="visible"/>
                                      </p:to>
                                    </p:set>
                                    <p:animEffect transition="in" filter="wipe(down)">
                                      <p:cBhvr>
                                        <p:cTn id="187" dur="580">
                                          <p:stCondLst>
                                            <p:cond delay="0"/>
                                          </p:stCondLst>
                                        </p:cTn>
                                        <p:tgtEl>
                                          <p:spTgt spid="14"/>
                                        </p:tgtEl>
                                      </p:cBhvr>
                                    </p:animEffect>
                                    <p:anim calcmode="lin" valueType="num">
                                      <p:cBhvr>
                                        <p:cTn id="18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93" dur="26">
                                          <p:stCondLst>
                                            <p:cond delay="650"/>
                                          </p:stCondLst>
                                        </p:cTn>
                                        <p:tgtEl>
                                          <p:spTgt spid="14"/>
                                        </p:tgtEl>
                                      </p:cBhvr>
                                      <p:to x="100000" y="60000"/>
                                    </p:animScale>
                                    <p:animScale>
                                      <p:cBhvr>
                                        <p:cTn id="194" dur="166" decel="50000">
                                          <p:stCondLst>
                                            <p:cond delay="676"/>
                                          </p:stCondLst>
                                        </p:cTn>
                                        <p:tgtEl>
                                          <p:spTgt spid="14"/>
                                        </p:tgtEl>
                                      </p:cBhvr>
                                      <p:to x="100000" y="100000"/>
                                    </p:animScale>
                                    <p:animScale>
                                      <p:cBhvr>
                                        <p:cTn id="195" dur="26">
                                          <p:stCondLst>
                                            <p:cond delay="1312"/>
                                          </p:stCondLst>
                                        </p:cTn>
                                        <p:tgtEl>
                                          <p:spTgt spid="14"/>
                                        </p:tgtEl>
                                      </p:cBhvr>
                                      <p:to x="100000" y="80000"/>
                                    </p:animScale>
                                    <p:animScale>
                                      <p:cBhvr>
                                        <p:cTn id="196" dur="166" decel="50000">
                                          <p:stCondLst>
                                            <p:cond delay="1338"/>
                                          </p:stCondLst>
                                        </p:cTn>
                                        <p:tgtEl>
                                          <p:spTgt spid="14"/>
                                        </p:tgtEl>
                                      </p:cBhvr>
                                      <p:to x="100000" y="100000"/>
                                    </p:animScale>
                                    <p:animScale>
                                      <p:cBhvr>
                                        <p:cTn id="197" dur="26">
                                          <p:stCondLst>
                                            <p:cond delay="1642"/>
                                          </p:stCondLst>
                                        </p:cTn>
                                        <p:tgtEl>
                                          <p:spTgt spid="14"/>
                                        </p:tgtEl>
                                      </p:cBhvr>
                                      <p:to x="100000" y="90000"/>
                                    </p:animScale>
                                    <p:animScale>
                                      <p:cBhvr>
                                        <p:cTn id="198" dur="166" decel="50000">
                                          <p:stCondLst>
                                            <p:cond delay="1668"/>
                                          </p:stCondLst>
                                        </p:cTn>
                                        <p:tgtEl>
                                          <p:spTgt spid="14"/>
                                        </p:tgtEl>
                                      </p:cBhvr>
                                      <p:to x="100000" y="100000"/>
                                    </p:animScale>
                                    <p:animScale>
                                      <p:cBhvr>
                                        <p:cTn id="199" dur="26">
                                          <p:stCondLst>
                                            <p:cond delay="1808"/>
                                          </p:stCondLst>
                                        </p:cTn>
                                        <p:tgtEl>
                                          <p:spTgt spid="14"/>
                                        </p:tgtEl>
                                      </p:cBhvr>
                                      <p:to x="100000" y="95000"/>
                                    </p:animScale>
                                    <p:animScale>
                                      <p:cBhvr>
                                        <p:cTn id="200" dur="166" decel="50000">
                                          <p:stCondLst>
                                            <p:cond delay="1834"/>
                                          </p:stCondLst>
                                        </p:cTn>
                                        <p:tgtEl>
                                          <p:spTgt spid="14"/>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26" presetClass="entr" presetSubtype="0" fill="hold" grpId="0" nodeType="clickEffect">
                                  <p:stCondLst>
                                    <p:cond delay="0"/>
                                  </p:stCondLst>
                                  <p:childTnLst>
                                    <p:set>
                                      <p:cBhvr>
                                        <p:cTn id="204" dur="1" fill="hold">
                                          <p:stCondLst>
                                            <p:cond delay="0"/>
                                          </p:stCondLst>
                                        </p:cTn>
                                        <p:tgtEl>
                                          <p:spTgt spid="15"/>
                                        </p:tgtEl>
                                        <p:attrNameLst>
                                          <p:attrName>style.visibility</p:attrName>
                                        </p:attrNameLst>
                                      </p:cBhvr>
                                      <p:to>
                                        <p:strVal val="visible"/>
                                      </p:to>
                                    </p:set>
                                    <p:animEffect transition="in" filter="wipe(down)">
                                      <p:cBhvr>
                                        <p:cTn id="205" dur="580">
                                          <p:stCondLst>
                                            <p:cond delay="0"/>
                                          </p:stCondLst>
                                        </p:cTn>
                                        <p:tgtEl>
                                          <p:spTgt spid="15"/>
                                        </p:tgtEl>
                                      </p:cBhvr>
                                    </p:animEffect>
                                    <p:anim calcmode="lin" valueType="num">
                                      <p:cBhvr>
                                        <p:cTn id="20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11" dur="26">
                                          <p:stCondLst>
                                            <p:cond delay="650"/>
                                          </p:stCondLst>
                                        </p:cTn>
                                        <p:tgtEl>
                                          <p:spTgt spid="15"/>
                                        </p:tgtEl>
                                      </p:cBhvr>
                                      <p:to x="100000" y="60000"/>
                                    </p:animScale>
                                    <p:animScale>
                                      <p:cBhvr>
                                        <p:cTn id="212" dur="166" decel="50000">
                                          <p:stCondLst>
                                            <p:cond delay="676"/>
                                          </p:stCondLst>
                                        </p:cTn>
                                        <p:tgtEl>
                                          <p:spTgt spid="15"/>
                                        </p:tgtEl>
                                      </p:cBhvr>
                                      <p:to x="100000" y="100000"/>
                                    </p:animScale>
                                    <p:animScale>
                                      <p:cBhvr>
                                        <p:cTn id="213" dur="26">
                                          <p:stCondLst>
                                            <p:cond delay="1312"/>
                                          </p:stCondLst>
                                        </p:cTn>
                                        <p:tgtEl>
                                          <p:spTgt spid="15"/>
                                        </p:tgtEl>
                                      </p:cBhvr>
                                      <p:to x="100000" y="80000"/>
                                    </p:animScale>
                                    <p:animScale>
                                      <p:cBhvr>
                                        <p:cTn id="214" dur="166" decel="50000">
                                          <p:stCondLst>
                                            <p:cond delay="1338"/>
                                          </p:stCondLst>
                                        </p:cTn>
                                        <p:tgtEl>
                                          <p:spTgt spid="15"/>
                                        </p:tgtEl>
                                      </p:cBhvr>
                                      <p:to x="100000" y="100000"/>
                                    </p:animScale>
                                    <p:animScale>
                                      <p:cBhvr>
                                        <p:cTn id="215" dur="26">
                                          <p:stCondLst>
                                            <p:cond delay="1642"/>
                                          </p:stCondLst>
                                        </p:cTn>
                                        <p:tgtEl>
                                          <p:spTgt spid="15"/>
                                        </p:tgtEl>
                                      </p:cBhvr>
                                      <p:to x="100000" y="90000"/>
                                    </p:animScale>
                                    <p:animScale>
                                      <p:cBhvr>
                                        <p:cTn id="216" dur="166" decel="50000">
                                          <p:stCondLst>
                                            <p:cond delay="1668"/>
                                          </p:stCondLst>
                                        </p:cTn>
                                        <p:tgtEl>
                                          <p:spTgt spid="15"/>
                                        </p:tgtEl>
                                      </p:cBhvr>
                                      <p:to x="100000" y="100000"/>
                                    </p:animScale>
                                    <p:animScale>
                                      <p:cBhvr>
                                        <p:cTn id="217" dur="26">
                                          <p:stCondLst>
                                            <p:cond delay="1808"/>
                                          </p:stCondLst>
                                        </p:cTn>
                                        <p:tgtEl>
                                          <p:spTgt spid="15"/>
                                        </p:tgtEl>
                                      </p:cBhvr>
                                      <p:to x="100000" y="95000"/>
                                    </p:animScale>
                                    <p:animScale>
                                      <p:cBhvr>
                                        <p:cTn id="218"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88</a:t>
            </a:fld>
            <a:endParaRPr lang="en-NZ" dirty="0">
              <a:solidFill>
                <a:srgbClr val="000000"/>
              </a:solidFill>
            </a:endParaRPr>
          </a:p>
        </p:txBody>
      </p:sp>
      <p:sp>
        <p:nvSpPr>
          <p:cNvPr id="6" name="Text Placeholder 8"/>
          <p:cNvSpPr txBox="1">
            <a:spLocks/>
          </p:cNvSpPr>
          <p:nvPr/>
        </p:nvSpPr>
        <p:spPr>
          <a:xfrm>
            <a:off x="821034" y="2286000"/>
            <a:ext cx="5642548" cy="27432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Cartesian Products</a:t>
            </a:r>
            <a:endParaRPr lang="en-US" dirty="0"/>
          </a:p>
          <a:p>
            <a:pPr marL="342900" indent="-342900">
              <a:buFont typeface="Wingdings" panose="05000000000000000000" pitchFamily="2" charset="2"/>
              <a:buChar char="Ø"/>
            </a:pPr>
            <a:r>
              <a:rPr lang="en-US" dirty="0" smtClean="0"/>
              <a:t> Relations</a:t>
            </a:r>
            <a:endParaRPr lang="en-US" dirty="0"/>
          </a:p>
          <a:p>
            <a:pPr marL="342900" indent="-342900">
              <a:buFont typeface="Wingdings" panose="05000000000000000000" pitchFamily="2" charset="2"/>
              <a:buChar char="Ø"/>
            </a:pPr>
            <a:r>
              <a:rPr lang="en-US" dirty="0"/>
              <a:t> Properties of </a:t>
            </a:r>
            <a:r>
              <a:rPr lang="en-US" dirty="0" smtClean="0"/>
              <a:t>Relations </a:t>
            </a:r>
          </a:p>
          <a:p>
            <a:pPr marL="342900" indent="-342900">
              <a:buFont typeface="Wingdings" panose="05000000000000000000" pitchFamily="2" charset="2"/>
              <a:buChar char="Ø"/>
            </a:pPr>
            <a:r>
              <a:rPr lang="en-US" dirty="0" smtClean="0"/>
              <a:t> Types </a:t>
            </a:r>
            <a:r>
              <a:rPr lang="en-US" dirty="0"/>
              <a:t>of Relations</a:t>
            </a:r>
          </a:p>
          <a:p>
            <a:pPr marL="342900" indent="-342900">
              <a:buFont typeface="Wingdings" panose="05000000000000000000" pitchFamily="2" charset="2"/>
              <a:buChar char="Ø"/>
            </a:pPr>
            <a:endParaRPr lang="en-US"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14800877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 for practice</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89</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1600200" y="1752600"/>
            <a:ext cx="10027224" cy="1295400"/>
          </a:xfrm>
          <a:prstGeom prst="rect">
            <a:avLst/>
          </a:prstGeom>
        </p:spPr>
      </p:pic>
      <p:pic>
        <p:nvPicPr>
          <p:cNvPr id="4" name="Picture 3"/>
          <p:cNvPicPr>
            <a:picLocks noChangeAspect="1"/>
          </p:cNvPicPr>
          <p:nvPr/>
        </p:nvPicPr>
        <p:blipFill>
          <a:blip r:embed="rId3"/>
          <a:stretch>
            <a:fillRect/>
          </a:stretch>
        </p:blipFill>
        <p:spPr>
          <a:xfrm>
            <a:off x="1582271" y="3657600"/>
            <a:ext cx="10027224" cy="1752546"/>
          </a:xfrm>
          <a:prstGeom prst="rect">
            <a:avLst/>
          </a:prstGeom>
        </p:spPr>
      </p:pic>
    </p:spTree>
    <p:extLst>
      <p:ext uri="{BB962C8B-B14F-4D97-AF65-F5344CB8AC3E}">
        <p14:creationId xmlns:p14="http://schemas.microsoft.com/office/powerpoint/2010/main" val="468347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Text Books</a:t>
            </a:r>
            <a:br>
              <a:rPr lang="en-US" b="1" dirty="0"/>
            </a:br>
            <a:endParaRPr lang="en-US" b="1" dirty="0"/>
          </a:p>
        </p:txBody>
      </p:sp>
      <p:sp>
        <p:nvSpPr>
          <p:cNvPr id="6" name="Text Placeholder 5"/>
          <p:cNvSpPr>
            <a:spLocks noGrp="1"/>
          </p:cNvSpPr>
          <p:nvPr>
            <p:ph type="body" sz="quarter" idx="17"/>
          </p:nvPr>
        </p:nvSpPr>
        <p:spPr>
          <a:xfrm>
            <a:off x="834481" y="1828800"/>
            <a:ext cx="12961441" cy="5184576"/>
          </a:xfrm>
        </p:spPr>
        <p:txBody>
          <a:bodyPr/>
          <a:lstStyle/>
          <a:p>
            <a:pPr lvl="0" algn="just" hangingPunct="0"/>
            <a:r>
              <a:rPr lang="en-US" dirty="0">
                <a:solidFill>
                  <a:srgbClr val="00B0F0"/>
                </a:solidFill>
              </a:rPr>
              <a:t>Gupta. S.C and Kapoor V.K.</a:t>
            </a:r>
            <a:r>
              <a:rPr lang="en-US" dirty="0"/>
              <a:t> Fundamentals of Mathematical Statistics, Sultan Chand and sons, 2001</a:t>
            </a:r>
          </a:p>
          <a:p>
            <a:pPr marL="0" lvl="0" indent="0" algn="just" hangingPunct="0">
              <a:buNone/>
            </a:pPr>
            <a:r>
              <a:rPr lang="en-US" dirty="0"/>
              <a:t>     </a:t>
            </a:r>
          </a:p>
          <a:p>
            <a:pPr algn="just">
              <a:buAutoNum type="arabicPeriod" startAt="2"/>
            </a:pPr>
            <a:r>
              <a:rPr lang="en-US" dirty="0">
                <a:solidFill>
                  <a:srgbClr val="FF0000"/>
                </a:solidFill>
              </a:rPr>
              <a:t>Freund J.E.,</a:t>
            </a:r>
            <a:r>
              <a:rPr lang="en-US" dirty="0"/>
              <a:t> Mathematical Statistics, Prentice hall, 2001 </a:t>
            </a:r>
          </a:p>
          <a:p>
            <a:pPr marL="0" indent="0" algn="just">
              <a:buNone/>
            </a:pPr>
            <a:endParaRPr lang="en-US" dirty="0"/>
          </a:p>
          <a:p>
            <a:pPr marL="0" indent="0" algn="just">
              <a:buNone/>
            </a:pPr>
            <a:r>
              <a:rPr lang="en-US" dirty="0"/>
              <a:t>Softcopy of the text book 1:</a:t>
            </a:r>
          </a:p>
          <a:p>
            <a:pPr marL="0" indent="0" algn="just">
              <a:buNone/>
            </a:pPr>
            <a:r>
              <a:rPr lang="en-US" dirty="0"/>
              <a:t>(https://docs.google.com/file/d/0B6mmcxyrKnEhRnR6V2dpcVNMdGM/edit)</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a:t>
            </a:fld>
            <a:endParaRPr lang="en-NZ" dirty="0">
              <a:solidFill>
                <a:srgbClr val="000000"/>
              </a:solidFill>
            </a:endParaRPr>
          </a:p>
        </p:txBody>
      </p:sp>
    </p:spTree>
    <p:extLst>
      <p:ext uri="{BB962C8B-B14F-4D97-AF65-F5344CB8AC3E}">
        <p14:creationId xmlns:p14="http://schemas.microsoft.com/office/powerpoint/2010/main" val="345737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1000"/>
                                        <p:tgtEl>
                                          <p:spTgt spid="6">
                                            <p:txEl>
                                              <p:pRg st="4" end="4"/>
                                            </p:txEl>
                                          </p:spTgt>
                                        </p:tgtEl>
                                      </p:cBhvr>
                                    </p:animEffect>
                                    <p:anim calcmode="lin" valueType="num">
                                      <p:cBhvr>
                                        <p:cTn id="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1000"/>
                                        <p:tgtEl>
                                          <p:spTgt spid="6">
                                            <p:txEl>
                                              <p:pRg st="5" end="5"/>
                                            </p:txEl>
                                          </p:spTgt>
                                        </p:tgtEl>
                                      </p:cBhvr>
                                    </p:animEffect>
                                    <p:anim calcmode="lin" valueType="num">
                                      <p:cBhvr>
                                        <p:cTn id="1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arn(inVertical)">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1" y="474943"/>
            <a:ext cx="12806094" cy="1005842"/>
          </a:xfrm>
        </p:spPr>
        <p:txBody>
          <a:bodyPr/>
          <a:lstStyle/>
          <a:p>
            <a:r>
              <a:rPr lang="en-US" b="1" dirty="0"/>
              <a:t>Lecture -6, Equivalence relation and composite of relations problems</a:t>
            </a:r>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057400"/>
            <a:ext cx="1289019" cy="799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25908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8"/>
          <p:cNvSpPr txBox="1">
            <a:spLocks/>
          </p:cNvSpPr>
          <p:nvPr/>
        </p:nvSpPr>
        <p:spPr>
          <a:xfrm>
            <a:off x="7772400" y="3442705"/>
            <a:ext cx="6023548" cy="1510295"/>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Equivalence Relation</a:t>
            </a:r>
            <a:endParaRPr lang="en-US" dirty="0"/>
          </a:p>
          <a:p>
            <a:pPr marL="457200" indent="-457200">
              <a:buFont typeface="Wingdings" panose="05000000000000000000" pitchFamily="2" charset="2"/>
              <a:buChar char="Ø"/>
            </a:pPr>
            <a:r>
              <a:rPr lang="en-US" dirty="0" smtClean="0"/>
              <a:t>Composite of Relation</a:t>
            </a: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90</a:t>
            </a:fld>
            <a:endParaRPr lang="en-NZ" dirty="0">
              <a:solidFill>
                <a:srgbClr val="000000"/>
              </a:solidFill>
            </a:endParaRPr>
          </a:p>
        </p:txBody>
      </p:sp>
      <p:sp>
        <p:nvSpPr>
          <p:cNvPr id="9" name="Text Placeholder 8"/>
          <p:cNvSpPr txBox="1">
            <a:spLocks/>
          </p:cNvSpPr>
          <p:nvPr/>
        </p:nvSpPr>
        <p:spPr>
          <a:xfrm>
            <a:off x="1301781" y="3214105"/>
            <a:ext cx="5642548" cy="27432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Cartesian Products</a:t>
            </a:r>
            <a:endParaRPr lang="en-US" dirty="0"/>
          </a:p>
          <a:p>
            <a:pPr marL="342900" indent="-342900">
              <a:buFont typeface="Wingdings" panose="05000000000000000000" pitchFamily="2" charset="2"/>
              <a:buChar char="Ø"/>
            </a:pPr>
            <a:r>
              <a:rPr lang="en-US" dirty="0" smtClean="0"/>
              <a:t> Relations</a:t>
            </a:r>
            <a:endParaRPr lang="en-US" dirty="0"/>
          </a:p>
          <a:p>
            <a:pPr marL="342900" indent="-342900">
              <a:buFont typeface="Wingdings" panose="05000000000000000000" pitchFamily="2" charset="2"/>
              <a:buChar char="Ø"/>
            </a:pPr>
            <a:r>
              <a:rPr lang="en-US" dirty="0"/>
              <a:t> Properties of </a:t>
            </a:r>
            <a:r>
              <a:rPr lang="en-US" dirty="0" smtClean="0"/>
              <a:t>Relations </a:t>
            </a:r>
          </a:p>
          <a:p>
            <a:pPr marL="342900" indent="-342900">
              <a:buFont typeface="Wingdings" panose="05000000000000000000" pitchFamily="2" charset="2"/>
              <a:buChar char="Ø"/>
            </a:pPr>
            <a:r>
              <a:rPr lang="en-US" dirty="0" smtClean="0"/>
              <a:t> Types </a:t>
            </a:r>
            <a:r>
              <a:rPr lang="en-US" dirty="0"/>
              <a:t>of Relations</a:t>
            </a:r>
          </a:p>
          <a:p>
            <a:pPr marL="342900" indent="-342900">
              <a:buFont typeface="Wingdings" panose="05000000000000000000" pitchFamily="2" charset="2"/>
              <a:buChar char="Ø"/>
            </a:pPr>
            <a:endParaRPr lang="en-US"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32859047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Equivalence </a:t>
            </a:r>
            <a:r>
              <a:rPr lang="en-US" sz="3600" b="1" dirty="0" smtClean="0"/>
              <a:t>Relation</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91</a:t>
            </a:fld>
            <a:endParaRPr lang="en-NZ" dirty="0">
              <a:solidFill>
                <a:srgbClr val="000000"/>
              </a:solidFill>
            </a:endParaRPr>
          </a:p>
        </p:txBody>
      </p:sp>
      <p:pic>
        <p:nvPicPr>
          <p:cNvPr id="7" name="Picture 6"/>
          <p:cNvPicPr>
            <a:picLocks noChangeAspect="1"/>
          </p:cNvPicPr>
          <p:nvPr/>
        </p:nvPicPr>
        <p:blipFill>
          <a:blip r:embed="rId2"/>
          <a:stretch>
            <a:fillRect/>
          </a:stretch>
        </p:blipFill>
        <p:spPr>
          <a:xfrm>
            <a:off x="2043953" y="1453891"/>
            <a:ext cx="11125200" cy="2170771"/>
          </a:xfrm>
          <a:prstGeom prst="rect">
            <a:avLst/>
          </a:prstGeom>
        </p:spPr>
      </p:pic>
      <p:pic>
        <p:nvPicPr>
          <p:cNvPr id="8" name="Picture 7"/>
          <p:cNvPicPr>
            <a:picLocks noChangeAspect="1"/>
          </p:cNvPicPr>
          <p:nvPr/>
        </p:nvPicPr>
        <p:blipFill>
          <a:blip r:embed="rId3"/>
          <a:stretch>
            <a:fillRect/>
          </a:stretch>
        </p:blipFill>
        <p:spPr>
          <a:xfrm>
            <a:off x="2043953" y="3886200"/>
            <a:ext cx="10668000" cy="2234798"/>
          </a:xfrm>
          <a:prstGeom prst="rect">
            <a:avLst/>
          </a:prstGeom>
        </p:spPr>
      </p:pic>
    </p:spTree>
    <p:extLst>
      <p:ext uri="{BB962C8B-B14F-4D97-AF65-F5344CB8AC3E}">
        <p14:creationId xmlns:p14="http://schemas.microsoft.com/office/powerpoint/2010/main" val="255677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Equivalence </a:t>
            </a:r>
            <a:r>
              <a:rPr lang="en-US" sz="3600" b="1" dirty="0" smtClean="0"/>
              <a:t>Relation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92</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971800" y="1295400"/>
            <a:ext cx="7772400" cy="5846255"/>
          </a:xfrm>
          <a:prstGeom prst="rect">
            <a:avLst/>
          </a:prstGeom>
        </p:spPr>
      </p:pic>
    </p:spTree>
    <p:extLst>
      <p:ext uri="{BB962C8B-B14F-4D97-AF65-F5344CB8AC3E}">
        <p14:creationId xmlns:p14="http://schemas.microsoft.com/office/powerpoint/2010/main" val="37952421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Equivalence </a:t>
            </a:r>
            <a:r>
              <a:rPr lang="en-US" sz="3600" b="1" dirty="0" smtClean="0"/>
              <a:t>Relation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93</a:t>
            </a:fld>
            <a:endParaRPr lang="en-NZ" dirty="0">
              <a:solidFill>
                <a:srgbClr val="000000"/>
              </a:solidFill>
            </a:endParaRPr>
          </a:p>
        </p:txBody>
      </p:sp>
      <p:sp>
        <p:nvSpPr>
          <p:cNvPr id="5" name="Rectangle 4"/>
          <p:cNvSpPr/>
          <p:nvPr/>
        </p:nvSpPr>
        <p:spPr>
          <a:xfrm>
            <a:off x="973592" y="1905001"/>
            <a:ext cx="12513807" cy="3046988"/>
          </a:xfrm>
          <a:prstGeom prst="rect">
            <a:avLst/>
          </a:prstGeom>
        </p:spPr>
        <p:txBody>
          <a:bodyPr wrap="square">
            <a:spAutoFit/>
          </a:bodyPr>
          <a:lstStyle/>
          <a:p>
            <a:pPr algn="just"/>
            <a:r>
              <a:rPr lang="en-IN" sz="3200" dirty="0" smtClean="0"/>
              <a:t>Example 2) Let </a:t>
            </a:r>
            <a:r>
              <a:rPr lang="en-IN" sz="3200" dirty="0"/>
              <a:t>A = {1, 2, 3, 4, 5, 6, 7} and </a:t>
            </a:r>
            <a:r>
              <a:rPr lang="en-IN" sz="3200" dirty="0" smtClean="0"/>
              <a:t>R = {(x</a:t>
            </a:r>
            <a:r>
              <a:rPr lang="en-IN" sz="3200" dirty="0"/>
              <a:t>, </a:t>
            </a:r>
            <a:r>
              <a:rPr lang="en-IN" sz="3200" dirty="0" smtClean="0"/>
              <a:t>y) </a:t>
            </a:r>
            <a:r>
              <a:rPr lang="en-IN" sz="3200" dirty="0"/>
              <a:t>| x – y is divisible by 3} show that R is an </a:t>
            </a:r>
            <a:r>
              <a:rPr lang="en-IN" sz="3200" dirty="0" smtClean="0"/>
              <a:t>equivalence </a:t>
            </a:r>
            <a:r>
              <a:rPr lang="en-IN" sz="3200" dirty="0"/>
              <a:t>relation</a:t>
            </a:r>
            <a:r>
              <a:rPr lang="en-IN" sz="3200" dirty="0" smtClean="0"/>
              <a:t>.</a:t>
            </a:r>
          </a:p>
          <a:p>
            <a:pPr algn="just"/>
            <a:endParaRPr lang="en-IN" sz="3200" dirty="0"/>
          </a:p>
          <a:p>
            <a:pPr algn="just"/>
            <a:r>
              <a:rPr lang="en-IN" sz="3200" dirty="0" smtClean="0"/>
              <a:t>Example 3) </a:t>
            </a:r>
            <a:r>
              <a:rPr lang="en-US" sz="3200" dirty="0"/>
              <a:t>Let R be the relation on the set of real numbers such that </a:t>
            </a:r>
            <a:r>
              <a:rPr lang="en-US" sz="3200" dirty="0" err="1"/>
              <a:t>aRb</a:t>
            </a:r>
            <a:r>
              <a:rPr lang="en-US" sz="3200" dirty="0"/>
              <a:t> if and only if a − b is an </a:t>
            </a:r>
            <a:r>
              <a:rPr lang="en-US" sz="3200" dirty="0" smtClean="0"/>
              <a:t>integer. Is </a:t>
            </a:r>
            <a:r>
              <a:rPr lang="en-US" sz="3200" dirty="0"/>
              <a:t>R an equivalence relation?</a:t>
            </a:r>
            <a:endParaRPr lang="en-IN" sz="3200" dirty="0"/>
          </a:p>
        </p:txBody>
      </p:sp>
    </p:spTree>
    <p:extLst>
      <p:ext uri="{BB962C8B-B14F-4D97-AF65-F5344CB8AC3E}">
        <p14:creationId xmlns:p14="http://schemas.microsoft.com/office/powerpoint/2010/main" val="372828284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Composite of </a:t>
            </a:r>
            <a:r>
              <a:rPr lang="en-US" sz="3600" b="1" dirty="0" smtClean="0"/>
              <a:t>Relation</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94</a:t>
            </a:fld>
            <a:endParaRPr lang="en-NZ" dirty="0">
              <a:solidFill>
                <a:srgbClr val="000000"/>
              </a:solidFill>
            </a:endParaRPr>
          </a:p>
        </p:txBody>
      </p:sp>
      <p:sp>
        <p:nvSpPr>
          <p:cNvPr id="5" name="Rectangle 4"/>
          <p:cNvSpPr/>
          <p:nvPr/>
        </p:nvSpPr>
        <p:spPr>
          <a:xfrm>
            <a:off x="860757" y="1493923"/>
            <a:ext cx="12513807" cy="3539430"/>
          </a:xfrm>
          <a:prstGeom prst="rect">
            <a:avLst/>
          </a:prstGeom>
        </p:spPr>
        <p:txBody>
          <a:bodyPr wrap="square">
            <a:spAutoFit/>
          </a:bodyPr>
          <a:lstStyle/>
          <a:p>
            <a:pPr algn="just"/>
            <a:r>
              <a:rPr lang="en-IN" sz="3200" dirty="0" smtClean="0">
                <a:solidFill>
                  <a:srgbClr val="92D050"/>
                </a:solidFill>
              </a:rPr>
              <a:t>Definition</a:t>
            </a:r>
            <a:r>
              <a:rPr lang="en-IN" sz="3200" dirty="0" smtClean="0"/>
              <a:t>: Let ‘R’ be a relation from ‘a’ to ‘b’ and ‘S’ be a relation from ‘b’ to ‘c’.  Then the relation written as </a:t>
            </a:r>
            <a:r>
              <a:rPr lang="en-IN" sz="3200" dirty="0" err="1" smtClean="0">
                <a:solidFill>
                  <a:srgbClr val="00B0F0"/>
                </a:solidFill>
              </a:rPr>
              <a:t>RoS</a:t>
            </a:r>
            <a:r>
              <a:rPr lang="en-IN" sz="3200" dirty="0" smtClean="0"/>
              <a:t> is called a composite relation of ‘R’ and ‘S’, where</a:t>
            </a:r>
          </a:p>
          <a:p>
            <a:pPr algn="just"/>
            <a:endParaRPr lang="en-IN" sz="3200" dirty="0" smtClean="0"/>
          </a:p>
          <a:p>
            <a:pPr algn="ctr"/>
            <a:r>
              <a:rPr lang="en-IN" sz="3200" dirty="0" smtClean="0">
                <a:solidFill>
                  <a:srgbClr val="00B0F0"/>
                </a:solidFill>
              </a:rPr>
              <a:t>R o S</a:t>
            </a:r>
            <a:r>
              <a:rPr lang="en-IN" sz="3200" dirty="0" smtClean="0"/>
              <a:t> = {</a:t>
            </a:r>
            <a:r>
              <a:rPr lang="en-US" sz="3200" dirty="0"/>
              <a:t>(a, c</a:t>
            </a:r>
            <a:r>
              <a:rPr lang="en-US" sz="3200" dirty="0" smtClean="0"/>
              <a:t>) / (</a:t>
            </a:r>
            <a:r>
              <a:rPr lang="en-US" sz="3200" dirty="0"/>
              <a:t>a, </a:t>
            </a:r>
            <a:r>
              <a:rPr lang="en-US" sz="3200" dirty="0">
                <a:solidFill>
                  <a:srgbClr val="FF3399"/>
                </a:solidFill>
              </a:rPr>
              <a:t>b</a:t>
            </a:r>
            <a:r>
              <a:rPr lang="en-US" sz="3200" dirty="0"/>
              <a:t>) ∈ R and (</a:t>
            </a:r>
            <a:r>
              <a:rPr lang="en-US" sz="3200" dirty="0">
                <a:solidFill>
                  <a:srgbClr val="FF3399"/>
                </a:solidFill>
              </a:rPr>
              <a:t>b</a:t>
            </a:r>
            <a:r>
              <a:rPr lang="en-US" sz="3200" dirty="0"/>
              <a:t>, c) ∈ S</a:t>
            </a:r>
            <a:r>
              <a:rPr lang="en-US" sz="3200" dirty="0" smtClean="0"/>
              <a:t>, </a:t>
            </a:r>
            <a:r>
              <a:rPr lang="en-US" sz="3200" dirty="0"/>
              <a:t>for all a, b, </a:t>
            </a:r>
            <a:r>
              <a:rPr lang="en-US" sz="3200" dirty="0" smtClean="0"/>
              <a:t>c</a:t>
            </a:r>
            <a:r>
              <a:rPr lang="en-IN" sz="3200" dirty="0" smtClean="0"/>
              <a:t>}</a:t>
            </a:r>
          </a:p>
          <a:p>
            <a:pPr algn="just"/>
            <a:endParaRPr lang="en-IN" sz="3200" dirty="0" smtClean="0"/>
          </a:p>
          <a:p>
            <a:pPr algn="just"/>
            <a:r>
              <a:rPr lang="en-IN" sz="3200" dirty="0" smtClean="0"/>
              <a:t>Here R</a:t>
            </a:r>
            <a:r>
              <a:rPr lang="en-IN" sz="3200" baseline="30000" dirty="0" smtClean="0"/>
              <a:t>2</a:t>
            </a:r>
            <a:r>
              <a:rPr lang="en-IN" sz="3200" dirty="0" smtClean="0"/>
              <a:t> = R o R,  R</a:t>
            </a:r>
            <a:r>
              <a:rPr lang="en-IN" sz="3200" baseline="30000" dirty="0" smtClean="0"/>
              <a:t>3</a:t>
            </a:r>
            <a:r>
              <a:rPr lang="en-IN" sz="3200" dirty="0" smtClean="0"/>
              <a:t> = R</a:t>
            </a:r>
            <a:r>
              <a:rPr lang="en-IN" sz="3200" baseline="30000" dirty="0" smtClean="0"/>
              <a:t>2</a:t>
            </a:r>
            <a:r>
              <a:rPr lang="en-IN" sz="3200" dirty="0" smtClean="0"/>
              <a:t> o R = (</a:t>
            </a:r>
            <a:r>
              <a:rPr lang="en-IN" sz="3200" dirty="0"/>
              <a:t>R o R</a:t>
            </a:r>
            <a:r>
              <a:rPr lang="en-IN" sz="3200" dirty="0" smtClean="0"/>
              <a:t>) o R = R o (</a:t>
            </a:r>
            <a:r>
              <a:rPr lang="en-IN" sz="3200" dirty="0"/>
              <a:t>R o R</a:t>
            </a:r>
            <a:r>
              <a:rPr lang="en-IN" sz="3200" dirty="0" smtClean="0"/>
              <a:t>)</a:t>
            </a:r>
            <a:endParaRPr lang="en-IN" sz="3200" dirty="0"/>
          </a:p>
        </p:txBody>
      </p:sp>
    </p:spTree>
    <p:extLst>
      <p:ext uri="{BB962C8B-B14F-4D97-AF65-F5344CB8AC3E}">
        <p14:creationId xmlns:p14="http://schemas.microsoft.com/office/powerpoint/2010/main" val="331671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down)">
                                      <p:cBhvr>
                                        <p:cTn id="7" dur="580">
                                          <p:stCondLst>
                                            <p:cond delay="0"/>
                                          </p:stCondLst>
                                        </p:cTn>
                                        <p:tgtEl>
                                          <p:spTgt spid="5">
                                            <p:txEl>
                                              <p:pRg st="2" end="2"/>
                                            </p:txEl>
                                          </p:spTgt>
                                        </p:tgtEl>
                                      </p:cBhvr>
                                    </p:animEffect>
                                    <p:anim calcmode="lin" valueType="num">
                                      <p:cBhvr>
                                        <p:cTn id="8"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2" end="2"/>
                                            </p:txEl>
                                          </p:spTgt>
                                        </p:tgtEl>
                                      </p:cBhvr>
                                      <p:to x="100000" y="60000"/>
                                    </p:animScale>
                                    <p:animScale>
                                      <p:cBhvr>
                                        <p:cTn id="14" dur="166" decel="50000">
                                          <p:stCondLst>
                                            <p:cond delay="676"/>
                                          </p:stCondLst>
                                        </p:cTn>
                                        <p:tgtEl>
                                          <p:spTgt spid="5">
                                            <p:txEl>
                                              <p:pRg st="2" end="2"/>
                                            </p:txEl>
                                          </p:spTgt>
                                        </p:tgtEl>
                                      </p:cBhvr>
                                      <p:to x="100000" y="100000"/>
                                    </p:animScale>
                                    <p:animScale>
                                      <p:cBhvr>
                                        <p:cTn id="15" dur="26">
                                          <p:stCondLst>
                                            <p:cond delay="1312"/>
                                          </p:stCondLst>
                                        </p:cTn>
                                        <p:tgtEl>
                                          <p:spTgt spid="5">
                                            <p:txEl>
                                              <p:pRg st="2" end="2"/>
                                            </p:txEl>
                                          </p:spTgt>
                                        </p:tgtEl>
                                      </p:cBhvr>
                                      <p:to x="100000" y="80000"/>
                                    </p:animScale>
                                    <p:animScale>
                                      <p:cBhvr>
                                        <p:cTn id="16" dur="166" decel="50000">
                                          <p:stCondLst>
                                            <p:cond delay="1338"/>
                                          </p:stCondLst>
                                        </p:cTn>
                                        <p:tgtEl>
                                          <p:spTgt spid="5">
                                            <p:txEl>
                                              <p:pRg st="2" end="2"/>
                                            </p:txEl>
                                          </p:spTgt>
                                        </p:tgtEl>
                                      </p:cBhvr>
                                      <p:to x="100000" y="100000"/>
                                    </p:animScale>
                                    <p:animScale>
                                      <p:cBhvr>
                                        <p:cTn id="17" dur="26">
                                          <p:stCondLst>
                                            <p:cond delay="1642"/>
                                          </p:stCondLst>
                                        </p:cTn>
                                        <p:tgtEl>
                                          <p:spTgt spid="5">
                                            <p:txEl>
                                              <p:pRg st="2" end="2"/>
                                            </p:txEl>
                                          </p:spTgt>
                                        </p:tgtEl>
                                      </p:cBhvr>
                                      <p:to x="100000" y="90000"/>
                                    </p:animScale>
                                    <p:animScale>
                                      <p:cBhvr>
                                        <p:cTn id="18" dur="166" decel="50000">
                                          <p:stCondLst>
                                            <p:cond delay="1668"/>
                                          </p:stCondLst>
                                        </p:cTn>
                                        <p:tgtEl>
                                          <p:spTgt spid="5">
                                            <p:txEl>
                                              <p:pRg st="2" end="2"/>
                                            </p:txEl>
                                          </p:spTgt>
                                        </p:tgtEl>
                                      </p:cBhvr>
                                      <p:to x="100000" y="100000"/>
                                    </p:animScale>
                                    <p:animScale>
                                      <p:cBhvr>
                                        <p:cTn id="19" dur="26">
                                          <p:stCondLst>
                                            <p:cond delay="1808"/>
                                          </p:stCondLst>
                                        </p:cTn>
                                        <p:tgtEl>
                                          <p:spTgt spid="5">
                                            <p:txEl>
                                              <p:pRg st="2" end="2"/>
                                            </p:txEl>
                                          </p:spTgt>
                                        </p:tgtEl>
                                      </p:cBhvr>
                                      <p:to x="100000" y="95000"/>
                                    </p:animScale>
                                    <p:animScale>
                                      <p:cBhvr>
                                        <p:cTn id="20" dur="166" decel="50000">
                                          <p:stCondLst>
                                            <p:cond delay="1834"/>
                                          </p:stCondLst>
                                        </p:cTn>
                                        <p:tgtEl>
                                          <p:spTgt spid="5">
                                            <p:txEl>
                                              <p:pRg st="2" end="2"/>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wipe(down)">
                                      <p:cBhvr>
                                        <p:cTn id="25" dur="580">
                                          <p:stCondLst>
                                            <p:cond delay="0"/>
                                          </p:stCondLst>
                                        </p:cTn>
                                        <p:tgtEl>
                                          <p:spTgt spid="5">
                                            <p:txEl>
                                              <p:pRg st="4" end="4"/>
                                            </p:txEl>
                                          </p:spTgt>
                                        </p:tgtEl>
                                      </p:cBhvr>
                                    </p:animEffect>
                                    <p:anim calcmode="lin" valueType="num">
                                      <p:cBhvr>
                                        <p:cTn id="26"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xEl>
                                              <p:pRg st="4" end="4"/>
                                            </p:txEl>
                                          </p:spTgt>
                                        </p:tgtEl>
                                      </p:cBhvr>
                                      <p:to x="100000" y="60000"/>
                                    </p:animScale>
                                    <p:animScale>
                                      <p:cBhvr>
                                        <p:cTn id="32" dur="166" decel="50000">
                                          <p:stCondLst>
                                            <p:cond delay="676"/>
                                          </p:stCondLst>
                                        </p:cTn>
                                        <p:tgtEl>
                                          <p:spTgt spid="5">
                                            <p:txEl>
                                              <p:pRg st="4" end="4"/>
                                            </p:txEl>
                                          </p:spTgt>
                                        </p:tgtEl>
                                      </p:cBhvr>
                                      <p:to x="100000" y="100000"/>
                                    </p:animScale>
                                    <p:animScale>
                                      <p:cBhvr>
                                        <p:cTn id="33" dur="26">
                                          <p:stCondLst>
                                            <p:cond delay="1312"/>
                                          </p:stCondLst>
                                        </p:cTn>
                                        <p:tgtEl>
                                          <p:spTgt spid="5">
                                            <p:txEl>
                                              <p:pRg st="4" end="4"/>
                                            </p:txEl>
                                          </p:spTgt>
                                        </p:tgtEl>
                                      </p:cBhvr>
                                      <p:to x="100000" y="80000"/>
                                    </p:animScale>
                                    <p:animScale>
                                      <p:cBhvr>
                                        <p:cTn id="34" dur="166" decel="50000">
                                          <p:stCondLst>
                                            <p:cond delay="1338"/>
                                          </p:stCondLst>
                                        </p:cTn>
                                        <p:tgtEl>
                                          <p:spTgt spid="5">
                                            <p:txEl>
                                              <p:pRg st="4" end="4"/>
                                            </p:txEl>
                                          </p:spTgt>
                                        </p:tgtEl>
                                      </p:cBhvr>
                                      <p:to x="100000" y="100000"/>
                                    </p:animScale>
                                    <p:animScale>
                                      <p:cBhvr>
                                        <p:cTn id="35" dur="26">
                                          <p:stCondLst>
                                            <p:cond delay="1642"/>
                                          </p:stCondLst>
                                        </p:cTn>
                                        <p:tgtEl>
                                          <p:spTgt spid="5">
                                            <p:txEl>
                                              <p:pRg st="4" end="4"/>
                                            </p:txEl>
                                          </p:spTgt>
                                        </p:tgtEl>
                                      </p:cBhvr>
                                      <p:to x="100000" y="90000"/>
                                    </p:animScale>
                                    <p:animScale>
                                      <p:cBhvr>
                                        <p:cTn id="36" dur="166" decel="50000">
                                          <p:stCondLst>
                                            <p:cond delay="1668"/>
                                          </p:stCondLst>
                                        </p:cTn>
                                        <p:tgtEl>
                                          <p:spTgt spid="5">
                                            <p:txEl>
                                              <p:pRg st="4" end="4"/>
                                            </p:txEl>
                                          </p:spTgt>
                                        </p:tgtEl>
                                      </p:cBhvr>
                                      <p:to x="100000" y="100000"/>
                                    </p:animScale>
                                    <p:animScale>
                                      <p:cBhvr>
                                        <p:cTn id="37" dur="26">
                                          <p:stCondLst>
                                            <p:cond delay="1808"/>
                                          </p:stCondLst>
                                        </p:cTn>
                                        <p:tgtEl>
                                          <p:spTgt spid="5">
                                            <p:txEl>
                                              <p:pRg st="4" end="4"/>
                                            </p:txEl>
                                          </p:spTgt>
                                        </p:tgtEl>
                                      </p:cBhvr>
                                      <p:to x="100000" y="95000"/>
                                    </p:animScale>
                                    <p:animScale>
                                      <p:cBhvr>
                                        <p:cTn id="38" dur="166" decel="50000">
                                          <p:stCondLst>
                                            <p:cond delay="1834"/>
                                          </p:stCondLst>
                                        </p:cTn>
                                        <p:tgtEl>
                                          <p:spTgt spid="5">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04719" cy="1005842"/>
          </a:xfrm>
        </p:spPr>
        <p:txBody>
          <a:bodyPr/>
          <a:lstStyle/>
          <a:p>
            <a:r>
              <a:rPr lang="en-US" sz="3600" b="1" dirty="0"/>
              <a:t>Composite of </a:t>
            </a:r>
            <a:r>
              <a:rPr lang="en-US" sz="3600" b="1" dirty="0" smtClean="0"/>
              <a:t>Relation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95</a:t>
            </a:fld>
            <a:endParaRPr lang="en-NZ" dirty="0">
              <a:solidFill>
                <a:srgbClr val="000000"/>
              </a:solidFill>
            </a:endParaRPr>
          </a:p>
        </p:txBody>
      </p:sp>
      <p:sp>
        <p:nvSpPr>
          <p:cNvPr id="5" name="Rectangle 4"/>
          <p:cNvSpPr/>
          <p:nvPr/>
        </p:nvSpPr>
        <p:spPr>
          <a:xfrm>
            <a:off x="847619" y="1509688"/>
            <a:ext cx="12513807" cy="2862322"/>
          </a:xfrm>
          <a:prstGeom prst="rect">
            <a:avLst/>
          </a:prstGeom>
        </p:spPr>
        <p:txBody>
          <a:bodyPr wrap="square">
            <a:spAutoFit/>
          </a:bodyPr>
          <a:lstStyle/>
          <a:p>
            <a:pPr algn="just"/>
            <a:r>
              <a:rPr lang="en-IN" sz="3000" dirty="0" smtClean="0"/>
              <a:t>Ex 1) </a:t>
            </a:r>
            <a:r>
              <a:rPr lang="en-US" sz="3000" dirty="0"/>
              <a:t>Let R = {(1, 2), (3, 4), (2, 2)} and S = {(4, 2), (2, 5), (3, 1), (1, 3)}, then </a:t>
            </a:r>
            <a:r>
              <a:rPr lang="en-US" sz="3000" dirty="0" smtClean="0"/>
              <a:t>find </a:t>
            </a:r>
            <a:r>
              <a:rPr lang="en-US" sz="3000" dirty="0" err="1"/>
              <a:t>RoS</a:t>
            </a:r>
            <a:r>
              <a:rPr lang="en-US" sz="3000" dirty="0"/>
              <a:t>, </a:t>
            </a:r>
            <a:r>
              <a:rPr lang="en-US" sz="3000" dirty="0" err="1"/>
              <a:t>SoR</a:t>
            </a:r>
            <a:r>
              <a:rPr lang="en-US" sz="3000" dirty="0"/>
              <a:t>, </a:t>
            </a:r>
            <a:r>
              <a:rPr lang="en-US" sz="3000" dirty="0" smtClean="0"/>
              <a:t>R</a:t>
            </a:r>
            <a:r>
              <a:rPr lang="en-US" sz="3000" baseline="30000" dirty="0" smtClean="0"/>
              <a:t>2</a:t>
            </a:r>
            <a:r>
              <a:rPr lang="en-US" sz="3000" dirty="0" smtClean="0"/>
              <a:t>, S</a:t>
            </a:r>
            <a:r>
              <a:rPr lang="en-US" sz="3000" baseline="30000" dirty="0" smtClean="0"/>
              <a:t>2</a:t>
            </a:r>
            <a:r>
              <a:rPr lang="en-US" sz="3000" dirty="0" smtClean="0"/>
              <a:t>, </a:t>
            </a:r>
            <a:r>
              <a:rPr lang="en-US" sz="3000" dirty="0"/>
              <a:t>Ro(</a:t>
            </a:r>
            <a:r>
              <a:rPr lang="en-US" sz="3000" dirty="0" err="1"/>
              <a:t>SoR</a:t>
            </a:r>
            <a:r>
              <a:rPr lang="en-US" sz="3000" dirty="0"/>
              <a:t>), (</a:t>
            </a:r>
            <a:r>
              <a:rPr lang="en-US" sz="3000" dirty="0" err="1"/>
              <a:t>RoS</a:t>
            </a:r>
            <a:r>
              <a:rPr lang="en-US" sz="3000" dirty="0"/>
              <a:t>)</a:t>
            </a:r>
            <a:r>
              <a:rPr lang="en-US" sz="3000" dirty="0" err="1"/>
              <a:t>oR</a:t>
            </a:r>
            <a:r>
              <a:rPr lang="en-US" sz="3000" dirty="0"/>
              <a:t>, </a:t>
            </a:r>
            <a:r>
              <a:rPr lang="en-US" sz="3000" dirty="0" smtClean="0"/>
              <a:t>R</a:t>
            </a:r>
            <a:r>
              <a:rPr lang="en-US" sz="3000" baseline="30000" dirty="0" smtClean="0"/>
              <a:t>3</a:t>
            </a:r>
            <a:r>
              <a:rPr lang="en-US" sz="3000" dirty="0" smtClean="0"/>
              <a:t>.</a:t>
            </a:r>
            <a:endParaRPr lang="en-US" sz="3000" dirty="0"/>
          </a:p>
          <a:p>
            <a:pPr algn="just"/>
            <a:r>
              <a:rPr lang="en-US" sz="3000" dirty="0" smtClean="0">
                <a:solidFill>
                  <a:srgbClr val="FF3399"/>
                </a:solidFill>
              </a:rPr>
              <a:t>Solution</a:t>
            </a:r>
            <a:r>
              <a:rPr lang="en-US" sz="3000" dirty="0" smtClean="0"/>
              <a:t>:</a:t>
            </a:r>
          </a:p>
          <a:p>
            <a:pPr marL="571500" indent="-571500" algn="just">
              <a:buAutoNum type="romanLcParenR"/>
            </a:pPr>
            <a:r>
              <a:rPr lang="en-US" sz="3000" dirty="0" err="1" smtClean="0"/>
              <a:t>RoS</a:t>
            </a:r>
            <a:endParaRPr lang="en-US" sz="3000" dirty="0" smtClean="0"/>
          </a:p>
          <a:p>
            <a:pPr algn="just"/>
            <a:r>
              <a:rPr lang="en-US" sz="3000" dirty="0" smtClean="0"/>
              <a:t>	S </a:t>
            </a:r>
            <a:r>
              <a:rPr lang="en-US" sz="3000" dirty="0"/>
              <a:t>= {(4, 2), (2, 5), (3, 1), (1, 3)}</a:t>
            </a:r>
            <a:endParaRPr lang="en-IN" sz="3000" dirty="0" smtClean="0"/>
          </a:p>
          <a:p>
            <a:pPr algn="just"/>
            <a:r>
              <a:rPr lang="en-IN" sz="3000" dirty="0" smtClean="0"/>
              <a:t>		R	o	S	</a:t>
            </a:r>
            <a:r>
              <a:rPr lang="en-IN" sz="3000" dirty="0" smtClean="0">
                <a:sym typeface="Symbol" panose="05050102010706020507" pitchFamily="18" charset="2"/>
              </a:rPr>
              <a:t>	</a:t>
            </a:r>
            <a:r>
              <a:rPr lang="en-IN" sz="3000" dirty="0" err="1" smtClean="0">
                <a:sym typeface="Symbol" panose="05050102010706020507" pitchFamily="18" charset="2"/>
              </a:rPr>
              <a:t>RoS</a:t>
            </a:r>
            <a:endParaRPr lang="en-IN" sz="3000" dirty="0"/>
          </a:p>
        </p:txBody>
      </p:sp>
      <p:sp>
        <p:nvSpPr>
          <p:cNvPr id="6" name="Rectangle 5"/>
          <p:cNvSpPr/>
          <p:nvPr/>
        </p:nvSpPr>
        <p:spPr>
          <a:xfrm>
            <a:off x="3170188" y="4332744"/>
            <a:ext cx="1024639" cy="2677656"/>
          </a:xfrm>
          <a:prstGeom prst="rect">
            <a:avLst/>
          </a:prstGeom>
        </p:spPr>
        <p:txBody>
          <a:bodyPr wrap="none">
            <a:spAutoFit/>
          </a:bodyPr>
          <a:lstStyle/>
          <a:p>
            <a:pPr algn="just"/>
            <a:r>
              <a:rPr lang="en-US" sz="2800" dirty="0" smtClean="0"/>
              <a:t>(1, 2)</a:t>
            </a:r>
          </a:p>
          <a:p>
            <a:pPr algn="just"/>
            <a:endParaRPr lang="en-US" sz="2800" dirty="0"/>
          </a:p>
          <a:p>
            <a:pPr algn="just"/>
            <a:r>
              <a:rPr lang="en-US" sz="2800" dirty="0" smtClean="0"/>
              <a:t>(3, 4)</a:t>
            </a:r>
          </a:p>
          <a:p>
            <a:pPr algn="just"/>
            <a:endParaRPr lang="en-US" sz="2800" dirty="0"/>
          </a:p>
          <a:p>
            <a:pPr algn="just"/>
            <a:r>
              <a:rPr lang="en-US" sz="2800" dirty="0" smtClean="0"/>
              <a:t>(2, 2)</a:t>
            </a:r>
          </a:p>
          <a:p>
            <a:pPr algn="just"/>
            <a:endParaRPr lang="en-US" sz="2800" dirty="0"/>
          </a:p>
        </p:txBody>
      </p:sp>
      <p:sp>
        <p:nvSpPr>
          <p:cNvPr id="7" name="Rectangle 6"/>
          <p:cNvSpPr/>
          <p:nvPr/>
        </p:nvSpPr>
        <p:spPr>
          <a:xfrm>
            <a:off x="5788693" y="4372010"/>
            <a:ext cx="1024639" cy="2677656"/>
          </a:xfrm>
          <a:prstGeom prst="rect">
            <a:avLst/>
          </a:prstGeom>
        </p:spPr>
        <p:txBody>
          <a:bodyPr wrap="none">
            <a:spAutoFit/>
          </a:bodyPr>
          <a:lstStyle/>
          <a:p>
            <a:pPr algn="just"/>
            <a:r>
              <a:rPr lang="en-US" sz="2800" dirty="0" smtClean="0"/>
              <a:t>(2, </a:t>
            </a:r>
            <a:r>
              <a:rPr lang="en-US" sz="2800" dirty="0"/>
              <a:t>5</a:t>
            </a:r>
            <a:r>
              <a:rPr lang="en-US" sz="2800" dirty="0" smtClean="0"/>
              <a:t>)</a:t>
            </a:r>
          </a:p>
          <a:p>
            <a:pPr algn="just"/>
            <a:endParaRPr lang="en-US" sz="2800" dirty="0"/>
          </a:p>
          <a:p>
            <a:pPr algn="just"/>
            <a:r>
              <a:rPr lang="en-US" sz="2800" dirty="0" smtClean="0"/>
              <a:t>(4, </a:t>
            </a:r>
            <a:r>
              <a:rPr lang="en-US" sz="2800" dirty="0"/>
              <a:t>2</a:t>
            </a:r>
            <a:r>
              <a:rPr lang="en-US" sz="2800" dirty="0" smtClean="0"/>
              <a:t>)</a:t>
            </a:r>
          </a:p>
          <a:p>
            <a:pPr algn="just"/>
            <a:endParaRPr lang="en-US" sz="2800" dirty="0"/>
          </a:p>
          <a:p>
            <a:pPr algn="just"/>
            <a:r>
              <a:rPr lang="en-US" sz="2800" dirty="0" smtClean="0"/>
              <a:t>(2, 5)</a:t>
            </a:r>
          </a:p>
          <a:p>
            <a:pPr algn="just"/>
            <a:endParaRPr lang="en-US" sz="2800" dirty="0"/>
          </a:p>
        </p:txBody>
      </p:sp>
      <p:sp>
        <p:nvSpPr>
          <p:cNvPr id="8" name="Rectangle 7"/>
          <p:cNvSpPr/>
          <p:nvPr/>
        </p:nvSpPr>
        <p:spPr>
          <a:xfrm>
            <a:off x="8713195" y="4329971"/>
            <a:ext cx="1024639" cy="2677656"/>
          </a:xfrm>
          <a:prstGeom prst="rect">
            <a:avLst/>
          </a:prstGeom>
        </p:spPr>
        <p:txBody>
          <a:bodyPr wrap="none">
            <a:spAutoFit/>
          </a:bodyPr>
          <a:lstStyle/>
          <a:p>
            <a:pPr algn="just"/>
            <a:r>
              <a:rPr lang="en-US" sz="2800" dirty="0" smtClean="0"/>
              <a:t>(1, </a:t>
            </a:r>
            <a:r>
              <a:rPr lang="en-US" sz="2800" dirty="0"/>
              <a:t>5</a:t>
            </a:r>
            <a:r>
              <a:rPr lang="en-US" sz="2800" dirty="0" smtClean="0"/>
              <a:t>)</a:t>
            </a:r>
          </a:p>
          <a:p>
            <a:pPr algn="just"/>
            <a:endParaRPr lang="en-US" sz="2800" dirty="0"/>
          </a:p>
          <a:p>
            <a:pPr algn="just"/>
            <a:r>
              <a:rPr lang="en-US" sz="2800" dirty="0" smtClean="0"/>
              <a:t>(3, 2)</a:t>
            </a:r>
          </a:p>
          <a:p>
            <a:pPr algn="just"/>
            <a:endParaRPr lang="en-US" sz="2800" dirty="0"/>
          </a:p>
          <a:p>
            <a:pPr algn="just"/>
            <a:r>
              <a:rPr lang="en-US" sz="2800" dirty="0" smtClean="0"/>
              <a:t>(2, 5)</a:t>
            </a:r>
          </a:p>
          <a:p>
            <a:pPr algn="just"/>
            <a:endParaRPr lang="en-US" sz="2800" dirty="0"/>
          </a:p>
        </p:txBody>
      </p:sp>
      <p:sp>
        <p:nvSpPr>
          <p:cNvPr id="9" name="Rectangle 8"/>
          <p:cNvSpPr/>
          <p:nvPr/>
        </p:nvSpPr>
        <p:spPr>
          <a:xfrm>
            <a:off x="7383436" y="4329971"/>
            <a:ext cx="538930" cy="2677656"/>
          </a:xfrm>
          <a:prstGeom prst="rect">
            <a:avLst/>
          </a:prstGeom>
        </p:spPr>
        <p:txBody>
          <a:bodyPr wrap="none">
            <a:spAutoFit/>
          </a:bodyPr>
          <a:lstStyle/>
          <a:p>
            <a:pPr algn="just"/>
            <a:r>
              <a:rPr lang="en-US" sz="2800" dirty="0" smtClean="0">
                <a:sym typeface="Symbol" panose="05050102010706020507" pitchFamily="18" charset="2"/>
              </a:rPr>
              <a:t></a:t>
            </a:r>
            <a:endParaRPr lang="en-US" sz="2800" dirty="0" smtClean="0"/>
          </a:p>
          <a:p>
            <a:pPr algn="just"/>
            <a:endParaRPr lang="en-US" sz="2800" dirty="0"/>
          </a:p>
          <a:p>
            <a:pPr algn="just"/>
            <a:r>
              <a:rPr lang="en-US" sz="2800" dirty="0">
                <a:sym typeface="Symbol" panose="05050102010706020507" pitchFamily="18" charset="2"/>
              </a:rPr>
              <a:t></a:t>
            </a:r>
            <a:endParaRPr lang="en-US" sz="2800" dirty="0"/>
          </a:p>
          <a:p>
            <a:pPr algn="just"/>
            <a:endParaRPr lang="en-US" sz="2800" dirty="0"/>
          </a:p>
          <a:p>
            <a:pPr algn="just"/>
            <a:r>
              <a:rPr lang="en-US" sz="2800" dirty="0" smtClean="0">
                <a:sym typeface="Symbol" panose="05050102010706020507" pitchFamily="18" charset="2"/>
              </a:rPr>
              <a:t></a:t>
            </a:r>
            <a:endParaRPr lang="en-US" sz="2800" dirty="0" smtClean="0"/>
          </a:p>
          <a:p>
            <a:pPr algn="just"/>
            <a:endParaRPr lang="en-US" sz="2800" dirty="0"/>
          </a:p>
        </p:txBody>
      </p:sp>
      <p:sp>
        <p:nvSpPr>
          <p:cNvPr id="10" name="Rectangle 9"/>
          <p:cNvSpPr/>
          <p:nvPr/>
        </p:nvSpPr>
        <p:spPr>
          <a:xfrm>
            <a:off x="5956524" y="4385147"/>
            <a:ext cx="284052" cy="523220"/>
          </a:xfrm>
          <a:prstGeom prst="rect">
            <a:avLst/>
          </a:prstGeom>
        </p:spPr>
        <p:txBody>
          <a:bodyPr wrap="none">
            <a:spAutoFit/>
          </a:bodyPr>
          <a:lstStyle/>
          <a:p>
            <a:r>
              <a:rPr lang="en-US" sz="2800" dirty="0">
                <a:solidFill>
                  <a:srgbClr val="FF3300"/>
                </a:solidFill>
              </a:rPr>
              <a:t>/</a:t>
            </a:r>
            <a:endParaRPr lang="en-IN" sz="2800" dirty="0">
              <a:solidFill>
                <a:srgbClr val="FF3300"/>
              </a:solidFill>
            </a:endParaRPr>
          </a:p>
        </p:txBody>
      </p:sp>
      <p:sp>
        <p:nvSpPr>
          <p:cNvPr id="11" name="Rectangle 10"/>
          <p:cNvSpPr/>
          <p:nvPr/>
        </p:nvSpPr>
        <p:spPr>
          <a:xfrm>
            <a:off x="3736468" y="4353615"/>
            <a:ext cx="284052" cy="523220"/>
          </a:xfrm>
          <a:prstGeom prst="rect">
            <a:avLst/>
          </a:prstGeom>
        </p:spPr>
        <p:txBody>
          <a:bodyPr wrap="none">
            <a:spAutoFit/>
          </a:bodyPr>
          <a:lstStyle/>
          <a:p>
            <a:r>
              <a:rPr lang="en-US" sz="2800" dirty="0">
                <a:solidFill>
                  <a:srgbClr val="FF3300"/>
                </a:solidFill>
              </a:rPr>
              <a:t>/</a:t>
            </a:r>
            <a:endParaRPr lang="en-IN" sz="2800" dirty="0">
              <a:solidFill>
                <a:srgbClr val="FF3300"/>
              </a:solidFill>
            </a:endParaRPr>
          </a:p>
        </p:txBody>
      </p:sp>
      <p:sp>
        <p:nvSpPr>
          <p:cNvPr id="12" name="Rectangle 11"/>
          <p:cNvSpPr/>
          <p:nvPr/>
        </p:nvSpPr>
        <p:spPr>
          <a:xfrm>
            <a:off x="4493125" y="6828767"/>
            <a:ext cx="4649030" cy="523220"/>
          </a:xfrm>
          <a:prstGeom prst="rect">
            <a:avLst/>
          </a:prstGeom>
        </p:spPr>
        <p:txBody>
          <a:bodyPr wrap="none">
            <a:spAutoFit/>
          </a:bodyPr>
          <a:lstStyle/>
          <a:p>
            <a:r>
              <a:rPr lang="en-US" sz="2800" dirty="0" err="1" smtClean="0"/>
              <a:t>RoS</a:t>
            </a:r>
            <a:r>
              <a:rPr lang="en-US" sz="2800" dirty="0" smtClean="0"/>
              <a:t> = { (1, 5), (3, 2), (2, 5) }</a:t>
            </a:r>
            <a:endParaRPr lang="en-IN" sz="2800" dirty="0">
              <a:solidFill>
                <a:srgbClr val="FF3300"/>
              </a:solidFill>
            </a:endParaRPr>
          </a:p>
        </p:txBody>
      </p:sp>
    </p:spTree>
    <p:extLst>
      <p:ext uri="{BB962C8B-B14F-4D97-AF65-F5344CB8AC3E}">
        <p14:creationId xmlns:p14="http://schemas.microsoft.com/office/powerpoint/2010/main" val="340540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additive="base">
                                        <p:cTn id="1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additive="base">
                                        <p:cTn id="3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 calcmode="lin" valueType="num">
                                      <p:cBhvr additive="base">
                                        <p:cTn id="4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wipe(down)">
                                      <p:cBhvr>
                                        <p:cTn id="47" dur="580">
                                          <p:stCondLst>
                                            <p:cond delay="0"/>
                                          </p:stCondLst>
                                        </p:cTn>
                                        <p:tgtEl>
                                          <p:spTgt spid="7">
                                            <p:txEl>
                                              <p:pRg st="0" end="0"/>
                                            </p:txEl>
                                          </p:spTgt>
                                        </p:tgtEl>
                                      </p:cBhvr>
                                    </p:animEffect>
                                    <p:anim calcmode="lin" valueType="num">
                                      <p:cBhvr>
                                        <p:cTn id="48"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7">
                                            <p:txEl>
                                              <p:pRg st="0" end="0"/>
                                            </p:txEl>
                                          </p:spTgt>
                                        </p:tgtEl>
                                      </p:cBhvr>
                                      <p:to x="100000" y="60000"/>
                                    </p:animScale>
                                    <p:animScale>
                                      <p:cBhvr>
                                        <p:cTn id="54" dur="166" decel="50000">
                                          <p:stCondLst>
                                            <p:cond delay="676"/>
                                          </p:stCondLst>
                                        </p:cTn>
                                        <p:tgtEl>
                                          <p:spTgt spid="7">
                                            <p:txEl>
                                              <p:pRg st="0" end="0"/>
                                            </p:txEl>
                                          </p:spTgt>
                                        </p:tgtEl>
                                      </p:cBhvr>
                                      <p:to x="100000" y="100000"/>
                                    </p:animScale>
                                    <p:animScale>
                                      <p:cBhvr>
                                        <p:cTn id="55" dur="26">
                                          <p:stCondLst>
                                            <p:cond delay="1312"/>
                                          </p:stCondLst>
                                        </p:cTn>
                                        <p:tgtEl>
                                          <p:spTgt spid="7">
                                            <p:txEl>
                                              <p:pRg st="0" end="0"/>
                                            </p:txEl>
                                          </p:spTgt>
                                        </p:tgtEl>
                                      </p:cBhvr>
                                      <p:to x="100000" y="80000"/>
                                    </p:animScale>
                                    <p:animScale>
                                      <p:cBhvr>
                                        <p:cTn id="56" dur="166" decel="50000">
                                          <p:stCondLst>
                                            <p:cond delay="1338"/>
                                          </p:stCondLst>
                                        </p:cTn>
                                        <p:tgtEl>
                                          <p:spTgt spid="7">
                                            <p:txEl>
                                              <p:pRg st="0" end="0"/>
                                            </p:txEl>
                                          </p:spTgt>
                                        </p:tgtEl>
                                      </p:cBhvr>
                                      <p:to x="100000" y="100000"/>
                                    </p:animScale>
                                    <p:animScale>
                                      <p:cBhvr>
                                        <p:cTn id="57" dur="26">
                                          <p:stCondLst>
                                            <p:cond delay="1642"/>
                                          </p:stCondLst>
                                        </p:cTn>
                                        <p:tgtEl>
                                          <p:spTgt spid="7">
                                            <p:txEl>
                                              <p:pRg st="0" end="0"/>
                                            </p:txEl>
                                          </p:spTgt>
                                        </p:tgtEl>
                                      </p:cBhvr>
                                      <p:to x="100000" y="90000"/>
                                    </p:animScale>
                                    <p:animScale>
                                      <p:cBhvr>
                                        <p:cTn id="58" dur="166" decel="50000">
                                          <p:stCondLst>
                                            <p:cond delay="1668"/>
                                          </p:stCondLst>
                                        </p:cTn>
                                        <p:tgtEl>
                                          <p:spTgt spid="7">
                                            <p:txEl>
                                              <p:pRg st="0" end="0"/>
                                            </p:txEl>
                                          </p:spTgt>
                                        </p:tgtEl>
                                      </p:cBhvr>
                                      <p:to x="100000" y="100000"/>
                                    </p:animScale>
                                    <p:animScale>
                                      <p:cBhvr>
                                        <p:cTn id="59" dur="26">
                                          <p:stCondLst>
                                            <p:cond delay="1808"/>
                                          </p:stCondLst>
                                        </p:cTn>
                                        <p:tgtEl>
                                          <p:spTgt spid="7">
                                            <p:txEl>
                                              <p:pRg st="0" end="0"/>
                                            </p:txEl>
                                          </p:spTgt>
                                        </p:tgtEl>
                                      </p:cBhvr>
                                      <p:to x="100000" y="95000"/>
                                    </p:animScale>
                                    <p:animScale>
                                      <p:cBhvr>
                                        <p:cTn id="60" dur="166" decel="50000">
                                          <p:stCondLst>
                                            <p:cond delay="1834"/>
                                          </p:stCondLst>
                                        </p:cTn>
                                        <p:tgtEl>
                                          <p:spTgt spid="7">
                                            <p:txEl>
                                              <p:pRg st="0" end="0"/>
                                            </p:txEl>
                                          </p:spTgt>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down)">
                                      <p:cBhvr>
                                        <p:cTn id="65" dur="580">
                                          <p:stCondLst>
                                            <p:cond delay="0"/>
                                          </p:stCondLst>
                                        </p:cTn>
                                        <p:tgtEl>
                                          <p:spTgt spid="11"/>
                                        </p:tgtEl>
                                      </p:cBhvr>
                                    </p:animEffect>
                                    <p:anim calcmode="lin" valueType="num">
                                      <p:cBhvr>
                                        <p:cTn id="6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71" dur="26">
                                          <p:stCondLst>
                                            <p:cond delay="650"/>
                                          </p:stCondLst>
                                        </p:cTn>
                                        <p:tgtEl>
                                          <p:spTgt spid="11"/>
                                        </p:tgtEl>
                                      </p:cBhvr>
                                      <p:to x="100000" y="60000"/>
                                    </p:animScale>
                                    <p:animScale>
                                      <p:cBhvr>
                                        <p:cTn id="72" dur="166" decel="50000">
                                          <p:stCondLst>
                                            <p:cond delay="676"/>
                                          </p:stCondLst>
                                        </p:cTn>
                                        <p:tgtEl>
                                          <p:spTgt spid="11"/>
                                        </p:tgtEl>
                                      </p:cBhvr>
                                      <p:to x="100000" y="100000"/>
                                    </p:animScale>
                                    <p:animScale>
                                      <p:cBhvr>
                                        <p:cTn id="73" dur="26">
                                          <p:stCondLst>
                                            <p:cond delay="1312"/>
                                          </p:stCondLst>
                                        </p:cTn>
                                        <p:tgtEl>
                                          <p:spTgt spid="11"/>
                                        </p:tgtEl>
                                      </p:cBhvr>
                                      <p:to x="100000" y="80000"/>
                                    </p:animScale>
                                    <p:animScale>
                                      <p:cBhvr>
                                        <p:cTn id="74" dur="166" decel="50000">
                                          <p:stCondLst>
                                            <p:cond delay="1338"/>
                                          </p:stCondLst>
                                        </p:cTn>
                                        <p:tgtEl>
                                          <p:spTgt spid="11"/>
                                        </p:tgtEl>
                                      </p:cBhvr>
                                      <p:to x="100000" y="100000"/>
                                    </p:animScale>
                                    <p:animScale>
                                      <p:cBhvr>
                                        <p:cTn id="75" dur="26">
                                          <p:stCondLst>
                                            <p:cond delay="1642"/>
                                          </p:stCondLst>
                                        </p:cTn>
                                        <p:tgtEl>
                                          <p:spTgt spid="11"/>
                                        </p:tgtEl>
                                      </p:cBhvr>
                                      <p:to x="100000" y="90000"/>
                                    </p:animScale>
                                    <p:animScale>
                                      <p:cBhvr>
                                        <p:cTn id="76" dur="166" decel="50000">
                                          <p:stCondLst>
                                            <p:cond delay="1668"/>
                                          </p:stCondLst>
                                        </p:cTn>
                                        <p:tgtEl>
                                          <p:spTgt spid="11"/>
                                        </p:tgtEl>
                                      </p:cBhvr>
                                      <p:to x="100000" y="100000"/>
                                    </p:animScale>
                                    <p:animScale>
                                      <p:cBhvr>
                                        <p:cTn id="77" dur="26">
                                          <p:stCondLst>
                                            <p:cond delay="1808"/>
                                          </p:stCondLst>
                                        </p:cTn>
                                        <p:tgtEl>
                                          <p:spTgt spid="11"/>
                                        </p:tgtEl>
                                      </p:cBhvr>
                                      <p:to x="100000" y="95000"/>
                                    </p:animScale>
                                    <p:animScale>
                                      <p:cBhvr>
                                        <p:cTn id="78" dur="166" decel="50000">
                                          <p:stCondLst>
                                            <p:cond delay="1834"/>
                                          </p:stCondLst>
                                        </p:cTn>
                                        <p:tgtEl>
                                          <p:spTgt spid="11"/>
                                        </p:tgtEl>
                                      </p:cBhvr>
                                      <p:to x="100000" y="100000"/>
                                    </p:animScale>
                                  </p:childTnLst>
                                </p:cTn>
                              </p:par>
                              <p:par>
                                <p:cTn id="79" presetID="26" presetClass="entr" presetSubtype="0" fill="hold" grpId="0" nodeType="with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wipe(down)">
                                      <p:cBhvr>
                                        <p:cTn id="81" dur="580">
                                          <p:stCondLst>
                                            <p:cond delay="0"/>
                                          </p:stCondLst>
                                        </p:cTn>
                                        <p:tgtEl>
                                          <p:spTgt spid="10"/>
                                        </p:tgtEl>
                                      </p:cBhvr>
                                    </p:animEffect>
                                    <p:anim calcmode="lin" valueType="num">
                                      <p:cBhvr>
                                        <p:cTn id="8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87" dur="26">
                                          <p:stCondLst>
                                            <p:cond delay="650"/>
                                          </p:stCondLst>
                                        </p:cTn>
                                        <p:tgtEl>
                                          <p:spTgt spid="10"/>
                                        </p:tgtEl>
                                      </p:cBhvr>
                                      <p:to x="100000" y="60000"/>
                                    </p:animScale>
                                    <p:animScale>
                                      <p:cBhvr>
                                        <p:cTn id="88" dur="166" decel="50000">
                                          <p:stCondLst>
                                            <p:cond delay="676"/>
                                          </p:stCondLst>
                                        </p:cTn>
                                        <p:tgtEl>
                                          <p:spTgt spid="10"/>
                                        </p:tgtEl>
                                      </p:cBhvr>
                                      <p:to x="100000" y="100000"/>
                                    </p:animScale>
                                    <p:animScale>
                                      <p:cBhvr>
                                        <p:cTn id="89" dur="26">
                                          <p:stCondLst>
                                            <p:cond delay="1312"/>
                                          </p:stCondLst>
                                        </p:cTn>
                                        <p:tgtEl>
                                          <p:spTgt spid="10"/>
                                        </p:tgtEl>
                                      </p:cBhvr>
                                      <p:to x="100000" y="80000"/>
                                    </p:animScale>
                                    <p:animScale>
                                      <p:cBhvr>
                                        <p:cTn id="90" dur="166" decel="50000">
                                          <p:stCondLst>
                                            <p:cond delay="1338"/>
                                          </p:stCondLst>
                                        </p:cTn>
                                        <p:tgtEl>
                                          <p:spTgt spid="10"/>
                                        </p:tgtEl>
                                      </p:cBhvr>
                                      <p:to x="100000" y="100000"/>
                                    </p:animScale>
                                    <p:animScale>
                                      <p:cBhvr>
                                        <p:cTn id="91" dur="26">
                                          <p:stCondLst>
                                            <p:cond delay="1642"/>
                                          </p:stCondLst>
                                        </p:cTn>
                                        <p:tgtEl>
                                          <p:spTgt spid="10"/>
                                        </p:tgtEl>
                                      </p:cBhvr>
                                      <p:to x="100000" y="90000"/>
                                    </p:animScale>
                                    <p:animScale>
                                      <p:cBhvr>
                                        <p:cTn id="92" dur="166" decel="50000">
                                          <p:stCondLst>
                                            <p:cond delay="1668"/>
                                          </p:stCondLst>
                                        </p:cTn>
                                        <p:tgtEl>
                                          <p:spTgt spid="10"/>
                                        </p:tgtEl>
                                      </p:cBhvr>
                                      <p:to x="100000" y="100000"/>
                                    </p:animScale>
                                    <p:animScale>
                                      <p:cBhvr>
                                        <p:cTn id="93" dur="26">
                                          <p:stCondLst>
                                            <p:cond delay="1808"/>
                                          </p:stCondLst>
                                        </p:cTn>
                                        <p:tgtEl>
                                          <p:spTgt spid="10"/>
                                        </p:tgtEl>
                                      </p:cBhvr>
                                      <p:to x="100000" y="95000"/>
                                    </p:animScale>
                                    <p:animScale>
                                      <p:cBhvr>
                                        <p:cTn id="94" dur="166" decel="50000">
                                          <p:stCondLst>
                                            <p:cond delay="1834"/>
                                          </p:stCondLst>
                                        </p:cTn>
                                        <p:tgtEl>
                                          <p:spTgt spid="10"/>
                                        </p:tgtEl>
                                      </p:cBhvr>
                                      <p:to x="100000" y="100000"/>
                                    </p:animScale>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9">
                                            <p:txEl>
                                              <p:pRg st="0" end="0"/>
                                            </p:txEl>
                                          </p:spTgt>
                                        </p:tgtEl>
                                        <p:attrNameLst>
                                          <p:attrName>style.visibility</p:attrName>
                                        </p:attrNameLst>
                                      </p:cBhvr>
                                      <p:to>
                                        <p:strVal val="visible"/>
                                      </p:to>
                                    </p:set>
                                    <p:anim calcmode="lin" valueType="num">
                                      <p:cBhvr additive="base">
                                        <p:cTn id="9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6" presetClass="entr" presetSubtype="0" fill="hold" nodeType="clickEffect">
                                  <p:stCondLst>
                                    <p:cond delay="0"/>
                                  </p:stCondLst>
                                  <p:childTnLst>
                                    <p:set>
                                      <p:cBhvr>
                                        <p:cTn id="104" dur="1" fill="hold">
                                          <p:stCondLst>
                                            <p:cond delay="0"/>
                                          </p:stCondLst>
                                        </p:cTn>
                                        <p:tgtEl>
                                          <p:spTgt spid="8">
                                            <p:txEl>
                                              <p:pRg st="0" end="0"/>
                                            </p:txEl>
                                          </p:spTgt>
                                        </p:tgtEl>
                                        <p:attrNameLst>
                                          <p:attrName>style.visibility</p:attrName>
                                        </p:attrNameLst>
                                      </p:cBhvr>
                                      <p:to>
                                        <p:strVal val="visible"/>
                                      </p:to>
                                    </p:set>
                                    <p:animEffect transition="in" filter="wipe(down)">
                                      <p:cBhvr>
                                        <p:cTn id="105" dur="580">
                                          <p:stCondLst>
                                            <p:cond delay="0"/>
                                          </p:stCondLst>
                                        </p:cTn>
                                        <p:tgtEl>
                                          <p:spTgt spid="8">
                                            <p:txEl>
                                              <p:pRg st="0" end="0"/>
                                            </p:txEl>
                                          </p:spTgt>
                                        </p:tgtEl>
                                      </p:cBhvr>
                                    </p:animEffect>
                                    <p:anim calcmode="lin" valueType="num">
                                      <p:cBhvr>
                                        <p:cTn id="106"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8">
                                            <p:txEl>
                                              <p:pRg st="0" end="0"/>
                                            </p:txEl>
                                          </p:spTgt>
                                        </p:tgtEl>
                                      </p:cBhvr>
                                      <p:to x="100000" y="60000"/>
                                    </p:animScale>
                                    <p:animScale>
                                      <p:cBhvr>
                                        <p:cTn id="112" dur="166" decel="50000">
                                          <p:stCondLst>
                                            <p:cond delay="676"/>
                                          </p:stCondLst>
                                        </p:cTn>
                                        <p:tgtEl>
                                          <p:spTgt spid="8">
                                            <p:txEl>
                                              <p:pRg st="0" end="0"/>
                                            </p:txEl>
                                          </p:spTgt>
                                        </p:tgtEl>
                                      </p:cBhvr>
                                      <p:to x="100000" y="100000"/>
                                    </p:animScale>
                                    <p:animScale>
                                      <p:cBhvr>
                                        <p:cTn id="113" dur="26">
                                          <p:stCondLst>
                                            <p:cond delay="1312"/>
                                          </p:stCondLst>
                                        </p:cTn>
                                        <p:tgtEl>
                                          <p:spTgt spid="8">
                                            <p:txEl>
                                              <p:pRg st="0" end="0"/>
                                            </p:txEl>
                                          </p:spTgt>
                                        </p:tgtEl>
                                      </p:cBhvr>
                                      <p:to x="100000" y="80000"/>
                                    </p:animScale>
                                    <p:animScale>
                                      <p:cBhvr>
                                        <p:cTn id="114" dur="166" decel="50000">
                                          <p:stCondLst>
                                            <p:cond delay="1338"/>
                                          </p:stCondLst>
                                        </p:cTn>
                                        <p:tgtEl>
                                          <p:spTgt spid="8">
                                            <p:txEl>
                                              <p:pRg st="0" end="0"/>
                                            </p:txEl>
                                          </p:spTgt>
                                        </p:tgtEl>
                                      </p:cBhvr>
                                      <p:to x="100000" y="100000"/>
                                    </p:animScale>
                                    <p:animScale>
                                      <p:cBhvr>
                                        <p:cTn id="115" dur="26">
                                          <p:stCondLst>
                                            <p:cond delay="1642"/>
                                          </p:stCondLst>
                                        </p:cTn>
                                        <p:tgtEl>
                                          <p:spTgt spid="8">
                                            <p:txEl>
                                              <p:pRg st="0" end="0"/>
                                            </p:txEl>
                                          </p:spTgt>
                                        </p:tgtEl>
                                      </p:cBhvr>
                                      <p:to x="100000" y="90000"/>
                                    </p:animScale>
                                    <p:animScale>
                                      <p:cBhvr>
                                        <p:cTn id="116" dur="166" decel="50000">
                                          <p:stCondLst>
                                            <p:cond delay="1668"/>
                                          </p:stCondLst>
                                        </p:cTn>
                                        <p:tgtEl>
                                          <p:spTgt spid="8">
                                            <p:txEl>
                                              <p:pRg st="0" end="0"/>
                                            </p:txEl>
                                          </p:spTgt>
                                        </p:tgtEl>
                                      </p:cBhvr>
                                      <p:to x="100000" y="100000"/>
                                    </p:animScale>
                                    <p:animScale>
                                      <p:cBhvr>
                                        <p:cTn id="117" dur="26">
                                          <p:stCondLst>
                                            <p:cond delay="1808"/>
                                          </p:stCondLst>
                                        </p:cTn>
                                        <p:tgtEl>
                                          <p:spTgt spid="8">
                                            <p:txEl>
                                              <p:pRg st="0" end="0"/>
                                            </p:txEl>
                                          </p:spTgt>
                                        </p:tgtEl>
                                      </p:cBhvr>
                                      <p:to x="100000" y="95000"/>
                                    </p:animScale>
                                    <p:animScale>
                                      <p:cBhvr>
                                        <p:cTn id="118" dur="166" decel="50000">
                                          <p:stCondLst>
                                            <p:cond delay="1834"/>
                                          </p:stCondLst>
                                        </p:cTn>
                                        <p:tgtEl>
                                          <p:spTgt spid="8">
                                            <p:txEl>
                                              <p:pRg st="0" end="0"/>
                                            </p:txEl>
                                          </p:spTgt>
                                        </p:tgtEl>
                                      </p:cBhvr>
                                      <p:to x="100000" y="100000"/>
                                    </p:animScale>
                                  </p:childTnLst>
                                </p:cTn>
                              </p:par>
                            </p:childTnLst>
                          </p:cTn>
                        </p:par>
                      </p:childTnLst>
                    </p:cTn>
                  </p:par>
                  <p:par>
                    <p:cTn id="119" fill="hold">
                      <p:stCondLst>
                        <p:cond delay="indefinite"/>
                      </p:stCondLst>
                      <p:childTnLst>
                        <p:par>
                          <p:cTn id="120" fill="hold">
                            <p:stCondLst>
                              <p:cond delay="0"/>
                            </p:stCondLst>
                            <p:childTnLst>
                              <p:par>
                                <p:cTn id="121" presetID="26" presetClass="entr" presetSubtype="0" fill="hold" nodeType="clickEffect">
                                  <p:stCondLst>
                                    <p:cond delay="0"/>
                                  </p:stCondLst>
                                  <p:childTnLst>
                                    <p:set>
                                      <p:cBhvr>
                                        <p:cTn id="122" dur="1" fill="hold">
                                          <p:stCondLst>
                                            <p:cond delay="0"/>
                                          </p:stCondLst>
                                        </p:cTn>
                                        <p:tgtEl>
                                          <p:spTgt spid="7">
                                            <p:txEl>
                                              <p:pRg st="2" end="2"/>
                                            </p:txEl>
                                          </p:spTgt>
                                        </p:tgtEl>
                                        <p:attrNameLst>
                                          <p:attrName>style.visibility</p:attrName>
                                        </p:attrNameLst>
                                      </p:cBhvr>
                                      <p:to>
                                        <p:strVal val="visible"/>
                                      </p:to>
                                    </p:set>
                                    <p:animEffect transition="in" filter="wipe(down)">
                                      <p:cBhvr>
                                        <p:cTn id="123" dur="580">
                                          <p:stCondLst>
                                            <p:cond delay="0"/>
                                          </p:stCondLst>
                                        </p:cTn>
                                        <p:tgtEl>
                                          <p:spTgt spid="7">
                                            <p:txEl>
                                              <p:pRg st="2" end="2"/>
                                            </p:txEl>
                                          </p:spTgt>
                                        </p:tgtEl>
                                      </p:cBhvr>
                                    </p:animEffect>
                                    <p:anim calcmode="lin" valueType="num">
                                      <p:cBhvr>
                                        <p:cTn id="124" dur="1822" tmFilter="0,0; 0.14,0.36; 0.43,0.73; 0.71,0.91; 1.0,1.0">
                                          <p:stCondLst>
                                            <p:cond delay="0"/>
                                          </p:stCondLst>
                                        </p:cTn>
                                        <p:tgtEl>
                                          <p:spTgt spid="7">
                                            <p:txEl>
                                              <p:pRg st="2" end="2"/>
                                            </p:txEl>
                                          </p:spTgt>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7">
                                            <p:txEl>
                                              <p:pRg st="2" end="2"/>
                                            </p:txEl>
                                          </p:spTgt>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7">
                                            <p:txEl>
                                              <p:pRg st="2" end="2"/>
                                            </p:txEl>
                                          </p:spTgt>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7">
                                            <p:txEl>
                                              <p:pRg st="2" end="2"/>
                                            </p:txEl>
                                          </p:spTgt>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7">
                                            <p:txEl>
                                              <p:pRg st="2" end="2"/>
                                            </p:txEl>
                                          </p:spTgt>
                                        </p:tgtEl>
                                        <p:attrNameLst>
                                          <p:attrName>ppt_y</p:attrName>
                                        </p:attrNameLst>
                                      </p:cBhvr>
                                      <p:tavLst>
                                        <p:tav tm="0" fmla="#ppt_y-sin(pi*$)/81">
                                          <p:val>
                                            <p:fltVal val="0"/>
                                          </p:val>
                                        </p:tav>
                                        <p:tav tm="100000">
                                          <p:val>
                                            <p:fltVal val="1"/>
                                          </p:val>
                                        </p:tav>
                                      </p:tavLst>
                                    </p:anim>
                                    <p:animScale>
                                      <p:cBhvr>
                                        <p:cTn id="129" dur="26">
                                          <p:stCondLst>
                                            <p:cond delay="650"/>
                                          </p:stCondLst>
                                        </p:cTn>
                                        <p:tgtEl>
                                          <p:spTgt spid="7">
                                            <p:txEl>
                                              <p:pRg st="2" end="2"/>
                                            </p:txEl>
                                          </p:spTgt>
                                        </p:tgtEl>
                                      </p:cBhvr>
                                      <p:to x="100000" y="60000"/>
                                    </p:animScale>
                                    <p:animScale>
                                      <p:cBhvr>
                                        <p:cTn id="130" dur="166" decel="50000">
                                          <p:stCondLst>
                                            <p:cond delay="676"/>
                                          </p:stCondLst>
                                        </p:cTn>
                                        <p:tgtEl>
                                          <p:spTgt spid="7">
                                            <p:txEl>
                                              <p:pRg st="2" end="2"/>
                                            </p:txEl>
                                          </p:spTgt>
                                        </p:tgtEl>
                                      </p:cBhvr>
                                      <p:to x="100000" y="100000"/>
                                    </p:animScale>
                                    <p:animScale>
                                      <p:cBhvr>
                                        <p:cTn id="131" dur="26">
                                          <p:stCondLst>
                                            <p:cond delay="1312"/>
                                          </p:stCondLst>
                                        </p:cTn>
                                        <p:tgtEl>
                                          <p:spTgt spid="7">
                                            <p:txEl>
                                              <p:pRg st="2" end="2"/>
                                            </p:txEl>
                                          </p:spTgt>
                                        </p:tgtEl>
                                      </p:cBhvr>
                                      <p:to x="100000" y="80000"/>
                                    </p:animScale>
                                    <p:animScale>
                                      <p:cBhvr>
                                        <p:cTn id="132" dur="166" decel="50000">
                                          <p:stCondLst>
                                            <p:cond delay="1338"/>
                                          </p:stCondLst>
                                        </p:cTn>
                                        <p:tgtEl>
                                          <p:spTgt spid="7">
                                            <p:txEl>
                                              <p:pRg st="2" end="2"/>
                                            </p:txEl>
                                          </p:spTgt>
                                        </p:tgtEl>
                                      </p:cBhvr>
                                      <p:to x="100000" y="100000"/>
                                    </p:animScale>
                                    <p:animScale>
                                      <p:cBhvr>
                                        <p:cTn id="133" dur="26">
                                          <p:stCondLst>
                                            <p:cond delay="1642"/>
                                          </p:stCondLst>
                                        </p:cTn>
                                        <p:tgtEl>
                                          <p:spTgt spid="7">
                                            <p:txEl>
                                              <p:pRg st="2" end="2"/>
                                            </p:txEl>
                                          </p:spTgt>
                                        </p:tgtEl>
                                      </p:cBhvr>
                                      <p:to x="100000" y="90000"/>
                                    </p:animScale>
                                    <p:animScale>
                                      <p:cBhvr>
                                        <p:cTn id="134" dur="166" decel="50000">
                                          <p:stCondLst>
                                            <p:cond delay="1668"/>
                                          </p:stCondLst>
                                        </p:cTn>
                                        <p:tgtEl>
                                          <p:spTgt spid="7">
                                            <p:txEl>
                                              <p:pRg st="2" end="2"/>
                                            </p:txEl>
                                          </p:spTgt>
                                        </p:tgtEl>
                                      </p:cBhvr>
                                      <p:to x="100000" y="100000"/>
                                    </p:animScale>
                                    <p:animScale>
                                      <p:cBhvr>
                                        <p:cTn id="135" dur="26">
                                          <p:stCondLst>
                                            <p:cond delay="1808"/>
                                          </p:stCondLst>
                                        </p:cTn>
                                        <p:tgtEl>
                                          <p:spTgt spid="7">
                                            <p:txEl>
                                              <p:pRg st="2" end="2"/>
                                            </p:txEl>
                                          </p:spTgt>
                                        </p:tgtEl>
                                      </p:cBhvr>
                                      <p:to x="100000" y="95000"/>
                                    </p:animScale>
                                    <p:animScale>
                                      <p:cBhvr>
                                        <p:cTn id="136" dur="166" decel="50000">
                                          <p:stCondLst>
                                            <p:cond delay="1834"/>
                                          </p:stCondLst>
                                        </p:cTn>
                                        <p:tgtEl>
                                          <p:spTgt spid="7">
                                            <p:txEl>
                                              <p:pRg st="2" end="2"/>
                                            </p:txEl>
                                          </p:spTgt>
                                        </p:tgtEl>
                                      </p:cBhvr>
                                      <p:to x="100000" y="100000"/>
                                    </p:animScale>
                                  </p:childTnLst>
                                </p:cTn>
                              </p:par>
                            </p:childTnLst>
                          </p:cTn>
                        </p:par>
                      </p:childTnLst>
                    </p:cTn>
                  </p:par>
                  <p:par>
                    <p:cTn id="137" fill="hold">
                      <p:stCondLst>
                        <p:cond delay="indefinite"/>
                      </p:stCondLst>
                      <p:childTnLst>
                        <p:par>
                          <p:cTn id="138" fill="hold">
                            <p:stCondLst>
                              <p:cond delay="0"/>
                            </p:stCondLst>
                            <p:childTnLst>
                              <p:par>
                                <p:cTn id="139" presetID="26" presetClass="entr" presetSubtype="0" fill="hold" nodeType="clickEffect">
                                  <p:stCondLst>
                                    <p:cond delay="0"/>
                                  </p:stCondLst>
                                  <p:childTnLst>
                                    <p:set>
                                      <p:cBhvr>
                                        <p:cTn id="140" dur="1" fill="hold">
                                          <p:stCondLst>
                                            <p:cond delay="0"/>
                                          </p:stCondLst>
                                        </p:cTn>
                                        <p:tgtEl>
                                          <p:spTgt spid="9">
                                            <p:txEl>
                                              <p:pRg st="2" end="2"/>
                                            </p:txEl>
                                          </p:spTgt>
                                        </p:tgtEl>
                                        <p:attrNameLst>
                                          <p:attrName>style.visibility</p:attrName>
                                        </p:attrNameLst>
                                      </p:cBhvr>
                                      <p:to>
                                        <p:strVal val="visible"/>
                                      </p:to>
                                    </p:set>
                                    <p:animEffect transition="in" filter="wipe(down)">
                                      <p:cBhvr>
                                        <p:cTn id="141" dur="580">
                                          <p:stCondLst>
                                            <p:cond delay="0"/>
                                          </p:stCondLst>
                                        </p:cTn>
                                        <p:tgtEl>
                                          <p:spTgt spid="9">
                                            <p:txEl>
                                              <p:pRg st="2" end="2"/>
                                            </p:txEl>
                                          </p:spTgt>
                                        </p:tgtEl>
                                      </p:cBhvr>
                                    </p:animEffect>
                                    <p:anim calcmode="lin" valueType="num">
                                      <p:cBhvr>
                                        <p:cTn id="142" dur="1822" tmFilter="0,0; 0.14,0.36; 0.43,0.73; 0.71,0.91; 1.0,1.0">
                                          <p:stCondLst>
                                            <p:cond delay="0"/>
                                          </p:stCondLst>
                                        </p:cTn>
                                        <p:tgtEl>
                                          <p:spTgt spid="9">
                                            <p:txEl>
                                              <p:pRg st="2" end="2"/>
                                            </p:txEl>
                                          </p:spTgt>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9">
                                            <p:txEl>
                                              <p:pRg st="2" end="2"/>
                                            </p:txEl>
                                          </p:spTgt>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9">
                                            <p:txEl>
                                              <p:pRg st="2" end="2"/>
                                            </p:txEl>
                                          </p:spTgt>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9">
                                            <p:txEl>
                                              <p:pRg st="2" end="2"/>
                                            </p:txEl>
                                          </p:spTgt>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9">
                                            <p:txEl>
                                              <p:pRg st="2" end="2"/>
                                            </p:txEl>
                                          </p:spTgt>
                                        </p:tgtEl>
                                        <p:attrNameLst>
                                          <p:attrName>ppt_y</p:attrName>
                                        </p:attrNameLst>
                                      </p:cBhvr>
                                      <p:tavLst>
                                        <p:tav tm="0" fmla="#ppt_y-sin(pi*$)/81">
                                          <p:val>
                                            <p:fltVal val="0"/>
                                          </p:val>
                                        </p:tav>
                                        <p:tav tm="100000">
                                          <p:val>
                                            <p:fltVal val="1"/>
                                          </p:val>
                                        </p:tav>
                                      </p:tavLst>
                                    </p:anim>
                                    <p:animScale>
                                      <p:cBhvr>
                                        <p:cTn id="147" dur="26">
                                          <p:stCondLst>
                                            <p:cond delay="650"/>
                                          </p:stCondLst>
                                        </p:cTn>
                                        <p:tgtEl>
                                          <p:spTgt spid="9">
                                            <p:txEl>
                                              <p:pRg st="2" end="2"/>
                                            </p:txEl>
                                          </p:spTgt>
                                        </p:tgtEl>
                                      </p:cBhvr>
                                      <p:to x="100000" y="60000"/>
                                    </p:animScale>
                                    <p:animScale>
                                      <p:cBhvr>
                                        <p:cTn id="148" dur="166" decel="50000">
                                          <p:stCondLst>
                                            <p:cond delay="676"/>
                                          </p:stCondLst>
                                        </p:cTn>
                                        <p:tgtEl>
                                          <p:spTgt spid="9">
                                            <p:txEl>
                                              <p:pRg st="2" end="2"/>
                                            </p:txEl>
                                          </p:spTgt>
                                        </p:tgtEl>
                                      </p:cBhvr>
                                      <p:to x="100000" y="100000"/>
                                    </p:animScale>
                                    <p:animScale>
                                      <p:cBhvr>
                                        <p:cTn id="149" dur="26">
                                          <p:stCondLst>
                                            <p:cond delay="1312"/>
                                          </p:stCondLst>
                                        </p:cTn>
                                        <p:tgtEl>
                                          <p:spTgt spid="9">
                                            <p:txEl>
                                              <p:pRg st="2" end="2"/>
                                            </p:txEl>
                                          </p:spTgt>
                                        </p:tgtEl>
                                      </p:cBhvr>
                                      <p:to x="100000" y="80000"/>
                                    </p:animScale>
                                    <p:animScale>
                                      <p:cBhvr>
                                        <p:cTn id="150" dur="166" decel="50000">
                                          <p:stCondLst>
                                            <p:cond delay="1338"/>
                                          </p:stCondLst>
                                        </p:cTn>
                                        <p:tgtEl>
                                          <p:spTgt spid="9">
                                            <p:txEl>
                                              <p:pRg st="2" end="2"/>
                                            </p:txEl>
                                          </p:spTgt>
                                        </p:tgtEl>
                                      </p:cBhvr>
                                      <p:to x="100000" y="100000"/>
                                    </p:animScale>
                                    <p:animScale>
                                      <p:cBhvr>
                                        <p:cTn id="151" dur="26">
                                          <p:stCondLst>
                                            <p:cond delay="1642"/>
                                          </p:stCondLst>
                                        </p:cTn>
                                        <p:tgtEl>
                                          <p:spTgt spid="9">
                                            <p:txEl>
                                              <p:pRg st="2" end="2"/>
                                            </p:txEl>
                                          </p:spTgt>
                                        </p:tgtEl>
                                      </p:cBhvr>
                                      <p:to x="100000" y="90000"/>
                                    </p:animScale>
                                    <p:animScale>
                                      <p:cBhvr>
                                        <p:cTn id="152" dur="166" decel="50000">
                                          <p:stCondLst>
                                            <p:cond delay="1668"/>
                                          </p:stCondLst>
                                        </p:cTn>
                                        <p:tgtEl>
                                          <p:spTgt spid="9">
                                            <p:txEl>
                                              <p:pRg st="2" end="2"/>
                                            </p:txEl>
                                          </p:spTgt>
                                        </p:tgtEl>
                                      </p:cBhvr>
                                      <p:to x="100000" y="100000"/>
                                    </p:animScale>
                                    <p:animScale>
                                      <p:cBhvr>
                                        <p:cTn id="153" dur="26">
                                          <p:stCondLst>
                                            <p:cond delay="1808"/>
                                          </p:stCondLst>
                                        </p:cTn>
                                        <p:tgtEl>
                                          <p:spTgt spid="9">
                                            <p:txEl>
                                              <p:pRg st="2" end="2"/>
                                            </p:txEl>
                                          </p:spTgt>
                                        </p:tgtEl>
                                      </p:cBhvr>
                                      <p:to x="100000" y="95000"/>
                                    </p:animScale>
                                    <p:animScale>
                                      <p:cBhvr>
                                        <p:cTn id="154" dur="166" decel="50000">
                                          <p:stCondLst>
                                            <p:cond delay="1834"/>
                                          </p:stCondLst>
                                        </p:cTn>
                                        <p:tgtEl>
                                          <p:spTgt spid="9">
                                            <p:txEl>
                                              <p:pRg st="2" end="2"/>
                                            </p:txEl>
                                          </p:spTgt>
                                        </p:tgtEl>
                                      </p:cBhvr>
                                      <p:to x="100000" y="100000"/>
                                    </p:animScale>
                                  </p:childTnLst>
                                </p:cTn>
                              </p:par>
                            </p:childTnLst>
                          </p:cTn>
                        </p:par>
                      </p:childTnLst>
                    </p:cTn>
                  </p:par>
                  <p:par>
                    <p:cTn id="155" fill="hold">
                      <p:stCondLst>
                        <p:cond delay="indefinite"/>
                      </p:stCondLst>
                      <p:childTnLst>
                        <p:par>
                          <p:cTn id="156" fill="hold">
                            <p:stCondLst>
                              <p:cond delay="0"/>
                            </p:stCondLst>
                            <p:childTnLst>
                              <p:par>
                                <p:cTn id="157" presetID="26" presetClass="entr" presetSubtype="0" fill="hold" nodeType="clickEffect">
                                  <p:stCondLst>
                                    <p:cond delay="0"/>
                                  </p:stCondLst>
                                  <p:childTnLst>
                                    <p:set>
                                      <p:cBhvr>
                                        <p:cTn id="158" dur="1" fill="hold">
                                          <p:stCondLst>
                                            <p:cond delay="0"/>
                                          </p:stCondLst>
                                        </p:cTn>
                                        <p:tgtEl>
                                          <p:spTgt spid="8">
                                            <p:txEl>
                                              <p:pRg st="2" end="2"/>
                                            </p:txEl>
                                          </p:spTgt>
                                        </p:tgtEl>
                                        <p:attrNameLst>
                                          <p:attrName>style.visibility</p:attrName>
                                        </p:attrNameLst>
                                      </p:cBhvr>
                                      <p:to>
                                        <p:strVal val="visible"/>
                                      </p:to>
                                    </p:set>
                                    <p:animEffect transition="in" filter="wipe(down)">
                                      <p:cBhvr>
                                        <p:cTn id="159" dur="580">
                                          <p:stCondLst>
                                            <p:cond delay="0"/>
                                          </p:stCondLst>
                                        </p:cTn>
                                        <p:tgtEl>
                                          <p:spTgt spid="8">
                                            <p:txEl>
                                              <p:pRg st="2" end="2"/>
                                            </p:txEl>
                                          </p:spTgt>
                                        </p:tgtEl>
                                      </p:cBhvr>
                                    </p:animEffect>
                                    <p:anim calcmode="lin" valueType="num">
                                      <p:cBhvr>
                                        <p:cTn id="160" dur="1822" tmFilter="0,0; 0.14,0.36; 0.43,0.73; 0.71,0.91; 1.0,1.0">
                                          <p:stCondLst>
                                            <p:cond delay="0"/>
                                          </p:stCondLst>
                                        </p:cTn>
                                        <p:tgtEl>
                                          <p:spTgt spid="8">
                                            <p:txEl>
                                              <p:pRg st="2" end="2"/>
                                            </p:txEl>
                                          </p:spTgt>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8">
                                            <p:txEl>
                                              <p:pRg st="2" end="2"/>
                                            </p:txEl>
                                          </p:spTgt>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8">
                                            <p:txEl>
                                              <p:pRg st="2" end="2"/>
                                            </p:txEl>
                                          </p:spTgt>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8">
                                            <p:txEl>
                                              <p:pRg st="2" end="2"/>
                                            </p:txEl>
                                          </p:spTgt>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8">
                                            <p:txEl>
                                              <p:pRg st="2" end="2"/>
                                            </p:txEl>
                                          </p:spTgt>
                                        </p:tgtEl>
                                        <p:attrNameLst>
                                          <p:attrName>ppt_y</p:attrName>
                                        </p:attrNameLst>
                                      </p:cBhvr>
                                      <p:tavLst>
                                        <p:tav tm="0" fmla="#ppt_y-sin(pi*$)/81">
                                          <p:val>
                                            <p:fltVal val="0"/>
                                          </p:val>
                                        </p:tav>
                                        <p:tav tm="100000">
                                          <p:val>
                                            <p:fltVal val="1"/>
                                          </p:val>
                                        </p:tav>
                                      </p:tavLst>
                                    </p:anim>
                                    <p:animScale>
                                      <p:cBhvr>
                                        <p:cTn id="165" dur="26">
                                          <p:stCondLst>
                                            <p:cond delay="650"/>
                                          </p:stCondLst>
                                        </p:cTn>
                                        <p:tgtEl>
                                          <p:spTgt spid="8">
                                            <p:txEl>
                                              <p:pRg st="2" end="2"/>
                                            </p:txEl>
                                          </p:spTgt>
                                        </p:tgtEl>
                                      </p:cBhvr>
                                      <p:to x="100000" y="60000"/>
                                    </p:animScale>
                                    <p:animScale>
                                      <p:cBhvr>
                                        <p:cTn id="166" dur="166" decel="50000">
                                          <p:stCondLst>
                                            <p:cond delay="676"/>
                                          </p:stCondLst>
                                        </p:cTn>
                                        <p:tgtEl>
                                          <p:spTgt spid="8">
                                            <p:txEl>
                                              <p:pRg st="2" end="2"/>
                                            </p:txEl>
                                          </p:spTgt>
                                        </p:tgtEl>
                                      </p:cBhvr>
                                      <p:to x="100000" y="100000"/>
                                    </p:animScale>
                                    <p:animScale>
                                      <p:cBhvr>
                                        <p:cTn id="167" dur="26">
                                          <p:stCondLst>
                                            <p:cond delay="1312"/>
                                          </p:stCondLst>
                                        </p:cTn>
                                        <p:tgtEl>
                                          <p:spTgt spid="8">
                                            <p:txEl>
                                              <p:pRg st="2" end="2"/>
                                            </p:txEl>
                                          </p:spTgt>
                                        </p:tgtEl>
                                      </p:cBhvr>
                                      <p:to x="100000" y="80000"/>
                                    </p:animScale>
                                    <p:animScale>
                                      <p:cBhvr>
                                        <p:cTn id="168" dur="166" decel="50000">
                                          <p:stCondLst>
                                            <p:cond delay="1338"/>
                                          </p:stCondLst>
                                        </p:cTn>
                                        <p:tgtEl>
                                          <p:spTgt spid="8">
                                            <p:txEl>
                                              <p:pRg st="2" end="2"/>
                                            </p:txEl>
                                          </p:spTgt>
                                        </p:tgtEl>
                                      </p:cBhvr>
                                      <p:to x="100000" y="100000"/>
                                    </p:animScale>
                                    <p:animScale>
                                      <p:cBhvr>
                                        <p:cTn id="169" dur="26">
                                          <p:stCondLst>
                                            <p:cond delay="1642"/>
                                          </p:stCondLst>
                                        </p:cTn>
                                        <p:tgtEl>
                                          <p:spTgt spid="8">
                                            <p:txEl>
                                              <p:pRg st="2" end="2"/>
                                            </p:txEl>
                                          </p:spTgt>
                                        </p:tgtEl>
                                      </p:cBhvr>
                                      <p:to x="100000" y="90000"/>
                                    </p:animScale>
                                    <p:animScale>
                                      <p:cBhvr>
                                        <p:cTn id="170" dur="166" decel="50000">
                                          <p:stCondLst>
                                            <p:cond delay="1668"/>
                                          </p:stCondLst>
                                        </p:cTn>
                                        <p:tgtEl>
                                          <p:spTgt spid="8">
                                            <p:txEl>
                                              <p:pRg st="2" end="2"/>
                                            </p:txEl>
                                          </p:spTgt>
                                        </p:tgtEl>
                                      </p:cBhvr>
                                      <p:to x="100000" y="100000"/>
                                    </p:animScale>
                                    <p:animScale>
                                      <p:cBhvr>
                                        <p:cTn id="171" dur="26">
                                          <p:stCondLst>
                                            <p:cond delay="1808"/>
                                          </p:stCondLst>
                                        </p:cTn>
                                        <p:tgtEl>
                                          <p:spTgt spid="8">
                                            <p:txEl>
                                              <p:pRg st="2" end="2"/>
                                            </p:txEl>
                                          </p:spTgt>
                                        </p:tgtEl>
                                      </p:cBhvr>
                                      <p:to x="100000" y="95000"/>
                                    </p:animScale>
                                    <p:animScale>
                                      <p:cBhvr>
                                        <p:cTn id="172" dur="166" decel="50000">
                                          <p:stCondLst>
                                            <p:cond delay="1834"/>
                                          </p:stCondLst>
                                        </p:cTn>
                                        <p:tgtEl>
                                          <p:spTgt spid="8">
                                            <p:txEl>
                                              <p:pRg st="2" end="2"/>
                                            </p:txEl>
                                          </p:spTgt>
                                        </p:tgtEl>
                                      </p:cBhvr>
                                      <p:to x="100000" y="100000"/>
                                    </p:animScale>
                                  </p:childTnLst>
                                </p:cTn>
                              </p:par>
                            </p:childTnLst>
                          </p:cTn>
                        </p:par>
                      </p:childTnLst>
                    </p:cTn>
                  </p:par>
                  <p:par>
                    <p:cTn id="173" fill="hold">
                      <p:stCondLst>
                        <p:cond delay="indefinite"/>
                      </p:stCondLst>
                      <p:childTnLst>
                        <p:par>
                          <p:cTn id="174" fill="hold">
                            <p:stCondLst>
                              <p:cond delay="0"/>
                            </p:stCondLst>
                            <p:childTnLst>
                              <p:par>
                                <p:cTn id="175" presetID="26" presetClass="entr" presetSubtype="0" fill="hold" nodeType="clickEffect">
                                  <p:stCondLst>
                                    <p:cond delay="0"/>
                                  </p:stCondLst>
                                  <p:childTnLst>
                                    <p:set>
                                      <p:cBhvr>
                                        <p:cTn id="176" dur="1" fill="hold">
                                          <p:stCondLst>
                                            <p:cond delay="0"/>
                                          </p:stCondLst>
                                        </p:cTn>
                                        <p:tgtEl>
                                          <p:spTgt spid="7">
                                            <p:txEl>
                                              <p:pRg st="4" end="4"/>
                                            </p:txEl>
                                          </p:spTgt>
                                        </p:tgtEl>
                                        <p:attrNameLst>
                                          <p:attrName>style.visibility</p:attrName>
                                        </p:attrNameLst>
                                      </p:cBhvr>
                                      <p:to>
                                        <p:strVal val="visible"/>
                                      </p:to>
                                    </p:set>
                                    <p:animEffect transition="in" filter="wipe(down)">
                                      <p:cBhvr>
                                        <p:cTn id="177" dur="580">
                                          <p:stCondLst>
                                            <p:cond delay="0"/>
                                          </p:stCondLst>
                                        </p:cTn>
                                        <p:tgtEl>
                                          <p:spTgt spid="7">
                                            <p:txEl>
                                              <p:pRg st="4" end="4"/>
                                            </p:txEl>
                                          </p:spTgt>
                                        </p:tgtEl>
                                      </p:cBhvr>
                                    </p:animEffect>
                                    <p:anim calcmode="lin" valueType="num">
                                      <p:cBhvr>
                                        <p:cTn id="178" dur="1822" tmFilter="0,0; 0.14,0.36; 0.43,0.73; 0.71,0.91; 1.0,1.0">
                                          <p:stCondLst>
                                            <p:cond delay="0"/>
                                          </p:stCondLst>
                                        </p:cTn>
                                        <p:tgtEl>
                                          <p:spTgt spid="7">
                                            <p:txEl>
                                              <p:pRg st="4" end="4"/>
                                            </p:txEl>
                                          </p:spTgt>
                                        </p:tgtEl>
                                        <p:attrNameLst>
                                          <p:attrName>ppt_x</p:attrName>
                                        </p:attrNameLst>
                                      </p:cBhvr>
                                      <p:tavLst>
                                        <p:tav tm="0">
                                          <p:val>
                                            <p:strVal val="#ppt_x-0.25"/>
                                          </p:val>
                                        </p:tav>
                                        <p:tav tm="100000">
                                          <p:val>
                                            <p:strVal val="#ppt_x"/>
                                          </p:val>
                                        </p:tav>
                                      </p:tavLst>
                                    </p:anim>
                                    <p:anim calcmode="lin" valueType="num">
                                      <p:cBhvr>
                                        <p:cTn id="179" dur="664" tmFilter="0.0,0.0; 0.25,0.07; 0.50,0.2; 0.75,0.467; 1.0,1.0">
                                          <p:stCondLst>
                                            <p:cond delay="0"/>
                                          </p:stCondLst>
                                        </p:cTn>
                                        <p:tgtEl>
                                          <p:spTgt spid="7">
                                            <p:txEl>
                                              <p:pRg st="4" end="4"/>
                                            </p:txEl>
                                          </p:spTgt>
                                        </p:tgtEl>
                                        <p:attrNameLst>
                                          <p:attrName>ppt_y</p:attrName>
                                        </p:attrNameLst>
                                      </p:cBhvr>
                                      <p:tavLst>
                                        <p:tav tm="0" fmla="#ppt_y-sin(pi*$)/3">
                                          <p:val>
                                            <p:fltVal val="0.5"/>
                                          </p:val>
                                        </p:tav>
                                        <p:tav tm="100000">
                                          <p:val>
                                            <p:fltVal val="1"/>
                                          </p:val>
                                        </p:tav>
                                      </p:tavLst>
                                    </p:anim>
                                    <p:anim calcmode="lin" valueType="num">
                                      <p:cBhvr>
                                        <p:cTn id="180" dur="664" tmFilter="0, 0; 0.125,0.2665; 0.25,0.4; 0.375,0.465; 0.5,0.5;  0.625,0.535; 0.75,0.6; 0.875,0.7335; 1,1">
                                          <p:stCondLst>
                                            <p:cond delay="664"/>
                                          </p:stCondLst>
                                        </p:cTn>
                                        <p:tgtEl>
                                          <p:spTgt spid="7">
                                            <p:txEl>
                                              <p:pRg st="4" end="4"/>
                                            </p:txEl>
                                          </p:spTgt>
                                        </p:tgtEl>
                                        <p:attrNameLst>
                                          <p:attrName>ppt_y</p:attrName>
                                        </p:attrNameLst>
                                      </p:cBhvr>
                                      <p:tavLst>
                                        <p:tav tm="0" fmla="#ppt_y-sin(pi*$)/9">
                                          <p:val>
                                            <p:fltVal val="0"/>
                                          </p:val>
                                        </p:tav>
                                        <p:tav tm="100000">
                                          <p:val>
                                            <p:fltVal val="1"/>
                                          </p:val>
                                        </p:tav>
                                      </p:tavLst>
                                    </p:anim>
                                    <p:anim calcmode="lin" valueType="num">
                                      <p:cBhvr>
                                        <p:cTn id="181" dur="332" tmFilter="0, 0; 0.125,0.2665; 0.25,0.4; 0.375,0.465; 0.5,0.5;  0.625,0.535; 0.75,0.6; 0.875,0.7335; 1,1">
                                          <p:stCondLst>
                                            <p:cond delay="1324"/>
                                          </p:stCondLst>
                                        </p:cTn>
                                        <p:tgtEl>
                                          <p:spTgt spid="7">
                                            <p:txEl>
                                              <p:pRg st="4" end="4"/>
                                            </p:txEl>
                                          </p:spTgt>
                                        </p:tgtEl>
                                        <p:attrNameLst>
                                          <p:attrName>ppt_y</p:attrName>
                                        </p:attrNameLst>
                                      </p:cBhvr>
                                      <p:tavLst>
                                        <p:tav tm="0" fmla="#ppt_y-sin(pi*$)/27">
                                          <p:val>
                                            <p:fltVal val="0"/>
                                          </p:val>
                                        </p:tav>
                                        <p:tav tm="100000">
                                          <p:val>
                                            <p:fltVal val="1"/>
                                          </p:val>
                                        </p:tav>
                                      </p:tavLst>
                                    </p:anim>
                                    <p:anim calcmode="lin" valueType="num">
                                      <p:cBhvr>
                                        <p:cTn id="182" dur="164" tmFilter="0, 0; 0.125,0.2665; 0.25,0.4; 0.375,0.465; 0.5,0.5;  0.625,0.535; 0.75,0.6; 0.875,0.7335; 1,1">
                                          <p:stCondLst>
                                            <p:cond delay="1656"/>
                                          </p:stCondLst>
                                        </p:cTn>
                                        <p:tgtEl>
                                          <p:spTgt spid="7">
                                            <p:txEl>
                                              <p:pRg st="4" end="4"/>
                                            </p:txEl>
                                          </p:spTgt>
                                        </p:tgtEl>
                                        <p:attrNameLst>
                                          <p:attrName>ppt_y</p:attrName>
                                        </p:attrNameLst>
                                      </p:cBhvr>
                                      <p:tavLst>
                                        <p:tav tm="0" fmla="#ppt_y-sin(pi*$)/81">
                                          <p:val>
                                            <p:fltVal val="0"/>
                                          </p:val>
                                        </p:tav>
                                        <p:tav tm="100000">
                                          <p:val>
                                            <p:fltVal val="1"/>
                                          </p:val>
                                        </p:tav>
                                      </p:tavLst>
                                    </p:anim>
                                    <p:animScale>
                                      <p:cBhvr>
                                        <p:cTn id="183" dur="26">
                                          <p:stCondLst>
                                            <p:cond delay="650"/>
                                          </p:stCondLst>
                                        </p:cTn>
                                        <p:tgtEl>
                                          <p:spTgt spid="7">
                                            <p:txEl>
                                              <p:pRg st="4" end="4"/>
                                            </p:txEl>
                                          </p:spTgt>
                                        </p:tgtEl>
                                      </p:cBhvr>
                                      <p:to x="100000" y="60000"/>
                                    </p:animScale>
                                    <p:animScale>
                                      <p:cBhvr>
                                        <p:cTn id="184" dur="166" decel="50000">
                                          <p:stCondLst>
                                            <p:cond delay="676"/>
                                          </p:stCondLst>
                                        </p:cTn>
                                        <p:tgtEl>
                                          <p:spTgt spid="7">
                                            <p:txEl>
                                              <p:pRg st="4" end="4"/>
                                            </p:txEl>
                                          </p:spTgt>
                                        </p:tgtEl>
                                      </p:cBhvr>
                                      <p:to x="100000" y="100000"/>
                                    </p:animScale>
                                    <p:animScale>
                                      <p:cBhvr>
                                        <p:cTn id="185" dur="26">
                                          <p:stCondLst>
                                            <p:cond delay="1312"/>
                                          </p:stCondLst>
                                        </p:cTn>
                                        <p:tgtEl>
                                          <p:spTgt spid="7">
                                            <p:txEl>
                                              <p:pRg st="4" end="4"/>
                                            </p:txEl>
                                          </p:spTgt>
                                        </p:tgtEl>
                                      </p:cBhvr>
                                      <p:to x="100000" y="80000"/>
                                    </p:animScale>
                                    <p:animScale>
                                      <p:cBhvr>
                                        <p:cTn id="186" dur="166" decel="50000">
                                          <p:stCondLst>
                                            <p:cond delay="1338"/>
                                          </p:stCondLst>
                                        </p:cTn>
                                        <p:tgtEl>
                                          <p:spTgt spid="7">
                                            <p:txEl>
                                              <p:pRg st="4" end="4"/>
                                            </p:txEl>
                                          </p:spTgt>
                                        </p:tgtEl>
                                      </p:cBhvr>
                                      <p:to x="100000" y="100000"/>
                                    </p:animScale>
                                    <p:animScale>
                                      <p:cBhvr>
                                        <p:cTn id="187" dur="26">
                                          <p:stCondLst>
                                            <p:cond delay="1642"/>
                                          </p:stCondLst>
                                        </p:cTn>
                                        <p:tgtEl>
                                          <p:spTgt spid="7">
                                            <p:txEl>
                                              <p:pRg st="4" end="4"/>
                                            </p:txEl>
                                          </p:spTgt>
                                        </p:tgtEl>
                                      </p:cBhvr>
                                      <p:to x="100000" y="90000"/>
                                    </p:animScale>
                                    <p:animScale>
                                      <p:cBhvr>
                                        <p:cTn id="188" dur="166" decel="50000">
                                          <p:stCondLst>
                                            <p:cond delay="1668"/>
                                          </p:stCondLst>
                                        </p:cTn>
                                        <p:tgtEl>
                                          <p:spTgt spid="7">
                                            <p:txEl>
                                              <p:pRg st="4" end="4"/>
                                            </p:txEl>
                                          </p:spTgt>
                                        </p:tgtEl>
                                      </p:cBhvr>
                                      <p:to x="100000" y="100000"/>
                                    </p:animScale>
                                    <p:animScale>
                                      <p:cBhvr>
                                        <p:cTn id="189" dur="26">
                                          <p:stCondLst>
                                            <p:cond delay="1808"/>
                                          </p:stCondLst>
                                        </p:cTn>
                                        <p:tgtEl>
                                          <p:spTgt spid="7">
                                            <p:txEl>
                                              <p:pRg st="4" end="4"/>
                                            </p:txEl>
                                          </p:spTgt>
                                        </p:tgtEl>
                                      </p:cBhvr>
                                      <p:to x="100000" y="95000"/>
                                    </p:animScale>
                                    <p:animScale>
                                      <p:cBhvr>
                                        <p:cTn id="190" dur="166" decel="50000">
                                          <p:stCondLst>
                                            <p:cond delay="1834"/>
                                          </p:stCondLst>
                                        </p:cTn>
                                        <p:tgtEl>
                                          <p:spTgt spid="7">
                                            <p:txEl>
                                              <p:pRg st="4" end="4"/>
                                            </p:txEl>
                                          </p:spTgt>
                                        </p:tgtEl>
                                      </p:cBhvr>
                                      <p:to x="100000" y="100000"/>
                                    </p:animScale>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nodeType="clickEffect">
                                  <p:stCondLst>
                                    <p:cond delay="0"/>
                                  </p:stCondLst>
                                  <p:childTnLst>
                                    <p:set>
                                      <p:cBhvr>
                                        <p:cTn id="194" dur="1" fill="hold">
                                          <p:stCondLst>
                                            <p:cond delay="0"/>
                                          </p:stCondLst>
                                        </p:cTn>
                                        <p:tgtEl>
                                          <p:spTgt spid="9">
                                            <p:txEl>
                                              <p:pRg st="4" end="4"/>
                                            </p:txEl>
                                          </p:spTgt>
                                        </p:tgtEl>
                                        <p:attrNameLst>
                                          <p:attrName>style.visibility</p:attrName>
                                        </p:attrNameLst>
                                      </p:cBhvr>
                                      <p:to>
                                        <p:strVal val="visible"/>
                                      </p:to>
                                    </p:set>
                                    <p:anim calcmode="lin" valueType="num">
                                      <p:cBhvr additive="base">
                                        <p:cTn id="19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9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6" presetClass="entr" presetSubtype="0" fill="hold" nodeType="clickEffect">
                                  <p:stCondLst>
                                    <p:cond delay="0"/>
                                  </p:stCondLst>
                                  <p:childTnLst>
                                    <p:set>
                                      <p:cBhvr>
                                        <p:cTn id="200" dur="1" fill="hold">
                                          <p:stCondLst>
                                            <p:cond delay="0"/>
                                          </p:stCondLst>
                                        </p:cTn>
                                        <p:tgtEl>
                                          <p:spTgt spid="8">
                                            <p:txEl>
                                              <p:pRg st="4" end="4"/>
                                            </p:txEl>
                                          </p:spTgt>
                                        </p:tgtEl>
                                        <p:attrNameLst>
                                          <p:attrName>style.visibility</p:attrName>
                                        </p:attrNameLst>
                                      </p:cBhvr>
                                      <p:to>
                                        <p:strVal val="visible"/>
                                      </p:to>
                                    </p:set>
                                    <p:animEffect transition="in" filter="wipe(down)">
                                      <p:cBhvr>
                                        <p:cTn id="201" dur="580">
                                          <p:stCondLst>
                                            <p:cond delay="0"/>
                                          </p:stCondLst>
                                        </p:cTn>
                                        <p:tgtEl>
                                          <p:spTgt spid="8">
                                            <p:txEl>
                                              <p:pRg st="4" end="4"/>
                                            </p:txEl>
                                          </p:spTgt>
                                        </p:tgtEl>
                                      </p:cBhvr>
                                    </p:animEffect>
                                    <p:anim calcmode="lin" valueType="num">
                                      <p:cBhvr>
                                        <p:cTn id="202" dur="1822" tmFilter="0,0; 0.14,0.36; 0.43,0.73; 0.71,0.91; 1.0,1.0">
                                          <p:stCondLst>
                                            <p:cond delay="0"/>
                                          </p:stCondLst>
                                        </p:cTn>
                                        <p:tgtEl>
                                          <p:spTgt spid="8">
                                            <p:txEl>
                                              <p:pRg st="4" end="4"/>
                                            </p:txEl>
                                          </p:spTgt>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8">
                                            <p:txEl>
                                              <p:pRg st="4" end="4"/>
                                            </p:txEl>
                                          </p:spTgt>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8">
                                            <p:txEl>
                                              <p:pRg st="4" end="4"/>
                                            </p:txEl>
                                          </p:spTgt>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8">
                                            <p:txEl>
                                              <p:pRg st="4" end="4"/>
                                            </p:txEl>
                                          </p:spTgt>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8">
                                            <p:txEl>
                                              <p:pRg st="4" end="4"/>
                                            </p:txEl>
                                          </p:spTgt>
                                        </p:tgtEl>
                                        <p:attrNameLst>
                                          <p:attrName>ppt_y</p:attrName>
                                        </p:attrNameLst>
                                      </p:cBhvr>
                                      <p:tavLst>
                                        <p:tav tm="0" fmla="#ppt_y-sin(pi*$)/81">
                                          <p:val>
                                            <p:fltVal val="0"/>
                                          </p:val>
                                        </p:tav>
                                        <p:tav tm="100000">
                                          <p:val>
                                            <p:fltVal val="1"/>
                                          </p:val>
                                        </p:tav>
                                      </p:tavLst>
                                    </p:anim>
                                    <p:animScale>
                                      <p:cBhvr>
                                        <p:cTn id="207" dur="26">
                                          <p:stCondLst>
                                            <p:cond delay="650"/>
                                          </p:stCondLst>
                                        </p:cTn>
                                        <p:tgtEl>
                                          <p:spTgt spid="8">
                                            <p:txEl>
                                              <p:pRg st="4" end="4"/>
                                            </p:txEl>
                                          </p:spTgt>
                                        </p:tgtEl>
                                      </p:cBhvr>
                                      <p:to x="100000" y="60000"/>
                                    </p:animScale>
                                    <p:animScale>
                                      <p:cBhvr>
                                        <p:cTn id="208" dur="166" decel="50000">
                                          <p:stCondLst>
                                            <p:cond delay="676"/>
                                          </p:stCondLst>
                                        </p:cTn>
                                        <p:tgtEl>
                                          <p:spTgt spid="8">
                                            <p:txEl>
                                              <p:pRg st="4" end="4"/>
                                            </p:txEl>
                                          </p:spTgt>
                                        </p:tgtEl>
                                      </p:cBhvr>
                                      <p:to x="100000" y="100000"/>
                                    </p:animScale>
                                    <p:animScale>
                                      <p:cBhvr>
                                        <p:cTn id="209" dur="26">
                                          <p:stCondLst>
                                            <p:cond delay="1312"/>
                                          </p:stCondLst>
                                        </p:cTn>
                                        <p:tgtEl>
                                          <p:spTgt spid="8">
                                            <p:txEl>
                                              <p:pRg st="4" end="4"/>
                                            </p:txEl>
                                          </p:spTgt>
                                        </p:tgtEl>
                                      </p:cBhvr>
                                      <p:to x="100000" y="80000"/>
                                    </p:animScale>
                                    <p:animScale>
                                      <p:cBhvr>
                                        <p:cTn id="210" dur="166" decel="50000">
                                          <p:stCondLst>
                                            <p:cond delay="1338"/>
                                          </p:stCondLst>
                                        </p:cTn>
                                        <p:tgtEl>
                                          <p:spTgt spid="8">
                                            <p:txEl>
                                              <p:pRg st="4" end="4"/>
                                            </p:txEl>
                                          </p:spTgt>
                                        </p:tgtEl>
                                      </p:cBhvr>
                                      <p:to x="100000" y="100000"/>
                                    </p:animScale>
                                    <p:animScale>
                                      <p:cBhvr>
                                        <p:cTn id="211" dur="26">
                                          <p:stCondLst>
                                            <p:cond delay="1642"/>
                                          </p:stCondLst>
                                        </p:cTn>
                                        <p:tgtEl>
                                          <p:spTgt spid="8">
                                            <p:txEl>
                                              <p:pRg st="4" end="4"/>
                                            </p:txEl>
                                          </p:spTgt>
                                        </p:tgtEl>
                                      </p:cBhvr>
                                      <p:to x="100000" y="90000"/>
                                    </p:animScale>
                                    <p:animScale>
                                      <p:cBhvr>
                                        <p:cTn id="212" dur="166" decel="50000">
                                          <p:stCondLst>
                                            <p:cond delay="1668"/>
                                          </p:stCondLst>
                                        </p:cTn>
                                        <p:tgtEl>
                                          <p:spTgt spid="8">
                                            <p:txEl>
                                              <p:pRg st="4" end="4"/>
                                            </p:txEl>
                                          </p:spTgt>
                                        </p:tgtEl>
                                      </p:cBhvr>
                                      <p:to x="100000" y="100000"/>
                                    </p:animScale>
                                    <p:animScale>
                                      <p:cBhvr>
                                        <p:cTn id="213" dur="26">
                                          <p:stCondLst>
                                            <p:cond delay="1808"/>
                                          </p:stCondLst>
                                        </p:cTn>
                                        <p:tgtEl>
                                          <p:spTgt spid="8">
                                            <p:txEl>
                                              <p:pRg st="4" end="4"/>
                                            </p:txEl>
                                          </p:spTgt>
                                        </p:tgtEl>
                                      </p:cBhvr>
                                      <p:to x="100000" y="95000"/>
                                    </p:animScale>
                                    <p:animScale>
                                      <p:cBhvr>
                                        <p:cTn id="214" dur="166" decel="50000">
                                          <p:stCondLst>
                                            <p:cond delay="1834"/>
                                          </p:stCondLst>
                                        </p:cTn>
                                        <p:tgtEl>
                                          <p:spTgt spid="8">
                                            <p:txEl>
                                              <p:pRg st="4" end="4"/>
                                            </p:txEl>
                                          </p:spTgt>
                                        </p:tgtEl>
                                      </p:cBhvr>
                                      <p:to x="100000" y="100000"/>
                                    </p:animScale>
                                  </p:childTnLst>
                                </p:cTn>
                              </p:par>
                            </p:childTnLst>
                          </p:cTn>
                        </p:par>
                      </p:childTnLst>
                    </p:cTn>
                  </p:par>
                  <p:par>
                    <p:cTn id="215" fill="hold">
                      <p:stCondLst>
                        <p:cond delay="indefinite"/>
                      </p:stCondLst>
                      <p:childTnLst>
                        <p:par>
                          <p:cTn id="216" fill="hold">
                            <p:stCondLst>
                              <p:cond delay="0"/>
                            </p:stCondLst>
                            <p:childTnLst>
                              <p:par>
                                <p:cTn id="217" presetID="42" presetClass="entr" presetSubtype="0" fill="hold" nodeType="clickEffect">
                                  <p:stCondLst>
                                    <p:cond delay="0"/>
                                  </p:stCondLst>
                                  <p:childTnLst>
                                    <p:set>
                                      <p:cBhvr>
                                        <p:cTn id="218" dur="1" fill="hold">
                                          <p:stCondLst>
                                            <p:cond delay="0"/>
                                          </p:stCondLst>
                                        </p:cTn>
                                        <p:tgtEl>
                                          <p:spTgt spid="12">
                                            <p:txEl>
                                              <p:pRg st="0" end="0"/>
                                            </p:txEl>
                                          </p:spTgt>
                                        </p:tgtEl>
                                        <p:attrNameLst>
                                          <p:attrName>style.visibility</p:attrName>
                                        </p:attrNameLst>
                                      </p:cBhvr>
                                      <p:to>
                                        <p:strVal val="visible"/>
                                      </p:to>
                                    </p:set>
                                    <p:animEffect transition="in" filter="fade">
                                      <p:cBhvr>
                                        <p:cTn id="219" dur="1000"/>
                                        <p:tgtEl>
                                          <p:spTgt spid="12">
                                            <p:txEl>
                                              <p:pRg st="0" end="0"/>
                                            </p:txEl>
                                          </p:spTgt>
                                        </p:tgtEl>
                                      </p:cBhvr>
                                    </p:animEffect>
                                    <p:anim calcmode="lin" valueType="num">
                                      <p:cBhvr>
                                        <p:cTn id="22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21"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04719" cy="1005842"/>
          </a:xfrm>
        </p:spPr>
        <p:txBody>
          <a:bodyPr/>
          <a:lstStyle/>
          <a:p>
            <a:r>
              <a:rPr lang="en-US" sz="3600" b="1" dirty="0"/>
              <a:t>Composite of </a:t>
            </a:r>
            <a:r>
              <a:rPr lang="en-US" sz="3600" b="1" dirty="0" smtClean="0"/>
              <a:t>Relation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96</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3200400" y="1295399"/>
            <a:ext cx="8991600" cy="6036763"/>
          </a:xfrm>
          <a:prstGeom prst="rect">
            <a:avLst/>
          </a:prstGeom>
        </p:spPr>
      </p:pic>
    </p:spTree>
    <p:extLst>
      <p:ext uri="{BB962C8B-B14F-4D97-AF65-F5344CB8AC3E}">
        <p14:creationId xmlns:p14="http://schemas.microsoft.com/office/powerpoint/2010/main" val="28220252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04719" cy="1005842"/>
          </a:xfrm>
        </p:spPr>
        <p:txBody>
          <a:bodyPr/>
          <a:lstStyle/>
          <a:p>
            <a:r>
              <a:rPr lang="en-US" sz="3600" b="1" dirty="0"/>
              <a:t>Composite of </a:t>
            </a:r>
            <a:r>
              <a:rPr lang="en-US" sz="3600" b="1" dirty="0" smtClean="0"/>
              <a:t>Relation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97</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3505200" y="1449409"/>
            <a:ext cx="7543800" cy="5883216"/>
          </a:xfrm>
          <a:prstGeom prst="rect">
            <a:avLst/>
          </a:prstGeom>
        </p:spPr>
      </p:pic>
    </p:spTree>
    <p:extLst>
      <p:ext uri="{BB962C8B-B14F-4D97-AF65-F5344CB8AC3E}">
        <p14:creationId xmlns:p14="http://schemas.microsoft.com/office/powerpoint/2010/main" val="12837881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04719" cy="1005842"/>
          </a:xfrm>
        </p:spPr>
        <p:txBody>
          <a:bodyPr/>
          <a:lstStyle/>
          <a:p>
            <a:r>
              <a:rPr lang="en-US" sz="3600" b="1" dirty="0"/>
              <a:t>Composite of </a:t>
            </a:r>
            <a:r>
              <a:rPr lang="en-US" sz="3600" b="1" dirty="0" smtClean="0"/>
              <a:t>Relation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98</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667000" y="1449408"/>
            <a:ext cx="9220200" cy="5504887"/>
          </a:xfrm>
          <a:prstGeom prst="rect">
            <a:avLst/>
          </a:prstGeom>
        </p:spPr>
      </p:pic>
    </p:spTree>
    <p:extLst>
      <p:ext uri="{BB962C8B-B14F-4D97-AF65-F5344CB8AC3E}">
        <p14:creationId xmlns:p14="http://schemas.microsoft.com/office/powerpoint/2010/main" val="264607104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99</a:t>
            </a:fld>
            <a:endParaRPr lang="en-NZ" dirty="0">
              <a:solidFill>
                <a:srgbClr val="000000"/>
              </a:solidFill>
            </a:endParaRPr>
          </a:p>
        </p:txBody>
      </p:sp>
      <p:sp>
        <p:nvSpPr>
          <p:cNvPr id="6" name="Text Placeholder 8"/>
          <p:cNvSpPr txBox="1">
            <a:spLocks/>
          </p:cNvSpPr>
          <p:nvPr/>
        </p:nvSpPr>
        <p:spPr>
          <a:xfrm>
            <a:off x="816552" y="2438400"/>
            <a:ext cx="6023548" cy="1510295"/>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Equivalence Relation</a:t>
            </a:r>
            <a:endParaRPr lang="en-US" dirty="0"/>
          </a:p>
          <a:p>
            <a:pPr marL="457200" indent="-457200">
              <a:buFont typeface="Wingdings" panose="05000000000000000000" pitchFamily="2" charset="2"/>
              <a:buChar char="Ø"/>
            </a:pPr>
            <a:r>
              <a:rPr lang="en-US" dirty="0" smtClean="0"/>
              <a:t>Composite of Relation</a:t>
            </a: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152394663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genda">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with Water Mark</Template>
  <TotalTime>8763</TotalTime>
  <Words>8167</Words>
  <Application>Microsoft Office PowerPoint</Application>
  <PresentationFormat>Custom</PresentationFormat>
  <Paragraphs>1267</Paragraphs>
  <Slides>108</Slides>
  <Notes>1</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108</vt:i4>
      </vt:variant>
    </vt:vector>
  </HeadingPairs>
  <TitlesOfParts>
    <vt:vector size="125" baseType="lpstr">
      <vt:lpstr>ＭＳ Ｐゴシック</vt:lpstr>
      <vt:lpstr>Arial</vt:lpstr>
      <vt:lpstr>Calibri</vt:lpstr>
      <vt:lpstr>Cambria Math</vt:lpstr>
      <vt:lpstr>Nobel-Book</vt:lpstr>
      <vt:lpstr>Roboto Medium</vt:lpstr>
      <vt:lpstr>Symbol</vt:lpstr>
      <vt:lpstr>Times</vt:lpstr>
      <vt:lpstr>Times New Roman</vt:lpstr>
      <vt:lpstr>Wingdings</vt:lpstr>
      <vt:lpstr>レクサスロダン Pro L</vt:lpstr>
      <vt:lpstr>Template with Water Mark</vt:lpstr>
      <vt:lpstr>Agenda Slides</vt:lpstr>
      <vt:lpstr>Slide Divider</vt:lpstr>
      <vt:lpstr>Copy Slides</vt:lpstr>
      <vt:lpstr>Thank You</vt:lpstr>
      <vt:lpstr>Agenda</vt:lpstr>
      <vt:lpstr>Mathematics for Computer Applications – Unit 1 Course Code: M23DE0101 – Academic year 2024-2025, I Semester MCA (Odd Semester)</vt:lpstr>
      <vt:lpstr>Lecture -1 Introduction, Basic concepts of sets, its types</vt:lpstr>
      <vt:lpstr>Importance of the course</vt:lpstr>
      <vt:lpstr>Prerequisites for this course</vt:lpstr>
      <vt:lpstr> course objectives </vt:lpstr>
      <vt:lpstr>  Course Content  </vt:lpstr>
      <vt:lpstr>  Course Content contd.  </vt:lpstr>
      <vt:lpstr> Course Outcomes </vt:lpstr>
      <vt:lpstr> Text Books </vt:lpstr>
      <vt:lpstr>  Reference Books  </vt:lpstr>
      <vt:lpstr>  Assessment for Course   </vt:lpstr>
      <vt:lpstr>  Assessment for Course contd.   </vt:lpstr>
      <vt:lpstr>  Assessment for Course contd.   </vt:lpstr>
      <vt:lpstr>Introduction – set theory</vt:lpstr>
      <vt:lpstr>Basic concepts of sets</vt:lpstr>
      <vt:lpstr>Basic concepts of sets - element</vt:lpstr>
      <vt:lpstr>Type of sets</vt:lpstr>
      <vt:lpstr>Type of sets contd.  </vt:lpstr>
      <vt:lpstr>Type of sets contd.  </vt:lpstr>
      <vt:lpstr>Type of sets contd.  </vt:lpstr>
      <vt:lpstr>Type of sets contd.  </vt:lpstr>
      <vt:lpstr>Type of sets contd.  </vt:lpstr>
      <vt:lpstr>Type of sets contd.  </vt:lpstr>
      <vt:lpstr>SUMMARY </vt:lpstr>
      <vt:lpstr>Problems for practice</vt:lpstr>
      <vt:lpstr>Lecture -2, Operations on sets and its applications</vt:lpstr>
      <vt:lpstr>Operations on sets</vt:lpstr>
      <vt:lpstr>Operations on sets</vt:lpstr>
      <vt:lpstr>Operations on sets</vt:lpstr>
      <vt:lpstr>Operations on sets CONTD.</vt:lpstr>
      <vt:lpstr>Operations on sets CONTD.</vt:lpstr>
      <vt:lpstr>Operations on set problems</vt:lpstr>
      <vt:lpstr>Operations on set Applications</vt:lpstr>
      <vt:lpstr>Operations on set Applications contd.</vt:lpstr>
      <vt:lpstr>SUMMARY </vt:lpstr>
      <vt:lpstr>Problem for practice</vt:lpstr>
      <vt:lpstr>Lecture -3, Venn diagrams, Some basic set identities, and its applications</vt:lpstr>
      <vt:lpstr>Venn Diagrams</vt:lpstr>
      <vt:lpstr>Venn Diagrams contd.</vt:lpstr>
      <vt:lpstr>Venn Diagrams contd.</vt:lpstr>
      <vt:lpstr>Venn Diagrams contd.</vt:lpstr>
      <vt:lpstr>Venn Diagrams contd.</vt:lpstr>
      <vt:lpstr>Basic Set Identities</vt:lpstr>
      <vt:lpstr>Set Identities Applications</vt:lpstr>
      <vt:lpstr>Set Identities Applications </vt:lpstr>
      <vt:lpstr>Set Identities Applications contd.</vt:lpstr>
      <vt:lpstr>Set Identities Applications contd.</vt:lpstr>
      <vt:lpstr>Set Identities Applications</vt:lpstr>
      <vt:lpstr>SUMMARY </vt:lpstr>
      <vt:lpstr>Problems for practice</vt:lpstr>
      <vt:lpstr>Lecture -4, Cardinal number and its problems.</vt:lpstr>
      <vt:lpstr>Cardinal Number</vt:lpstr>
      <vt:lpstr> the principle of inclusion–exclusion. </vt:lpstr>
      <vt:lpstr> the principle of inclusion–exclusion CONTD. </vt:lpstr>
      <vt:lpstr> the principle of inclusion–exclusion CONTD. </vt:lpstr>
      <vt:lpstr> the principle of inclusion–exclusion CONTD. </vt:lpstr>
      <vt:lpstr>the principle of inclusion–exclusion CONTD.</vt:lpstr>
      <vt:lpstr>the principle of inclusion–exclusion CONTD.</vt:lpstr>
      <vt:lpstr>Cardinal Number Problems contd.</vt:lpstr>
      <vt:lpstr>Cardinal Number Problems contd.</vt:lpstr>
      <vt:lpstr>Cardinal Number Problems contd.</vt:lpstr>
      <vt:lpstr>Cardinal Number Problems contd.</vt:lpstr>
      <vt:lpstr>Cardinal Number Problems contd.</vt:lpstr>
      <vt:lpstr>Cardinal Number Problems contd.</vt:lpstr>
      <vt:lpstr>Cardinal Number Problems contd.</vt:lpstr>
      <vt:lpstr>Cardinal Number Problems contd.</vt:lpstr>
      <vt:lpstr>SUMMARY </vt:lpstr>
      <vt:lpstr>Problems for practice</vt:lpstr>
      <vt:lpstr>Lecture -5, Cartesian products, Relations, Properties of relations</vt:lpstr>
      <vt:lpstr>Cartesian Products</vt:lpstr>
      <vt:lpstr>Cartesian Products contd.</vt:lpstr>
      <vt:lpstr>Cartesian Products contd.</vt:lpstr>
      <vt:lpstr>Cartesian Products contd.</vt:lpstr>
      <vt:lpstr>Relations</vt:lpstr>
      <vt:lpstr>Relations CONTD.</vt:lpstr>
      <vt:lpstr>Relations CONTD.</vt:lpstr>
      <vt:lpstr>Properties of relations</vt:lpstr>
      <vt:lpstr>Properties of relations contd.</vt:lpstr>
      <vt:lpstr>Properties of relations contd.</vt:lpstr>
      <vt:lpstr>Properties of relations contd.</vt:lpstr>
      <vt:lpstr>Properties of relations contd.</vt:lpstr>
      <vt:lpstr>Properties of relations contd.</vt:lpstr>
      <vt:lpstr>Properties of relations contd.</vt:lpstr>
      <vt:lpstr>Properties of relations contd.</vt:lpstr>
      <vt:lpstr>types of relations </vt:lpstr>
      <vt:lpstr>types of relations contd.</vt:lpstr>
      <vt:lpstr>types of relations contd.</vt:lpstr>
      <vt:lpstr>SUMMARY </vt:lpstr>
      <vt:lpstr>Problem for practice</vt:lpstr>
      <vt:lpstr>Lecture -6, Equivalence relation and composite of relations problems</vt:lpstr>
      <vt:lpstr>Equivalence Relation</vt:lpstr>
      <vt:lpstr>Equivalence Relation contd.</vt:lpstr>
      <vt:lpstr>Equivalence Relation contd.</vt:lpstr>
      <vt:lpstr>Composite of Relation</vt:lpstr>
      <vt:lpstr>Composite of Relation contd.</vt:lpstr>
      <vt:lpstr>Composite of Relation contd.</vt:lpstr>
      <vt:lpstr>Composite of Relation contd.</vt:lpstr>
      <vt:lpstr>Composite of Relation contd.</vt:lpstr>
      <vt:lpstr>SUMMARY </vt:lpstr>
      <vt:lpstr>Problems for practice</vt:lpstr>
      <vt:lpstr>Lecture -7, Relation matrix and its application problems</vt:lpstr>
      <vt:lpstr>Relation Matrix</vt:lpstr>
      <vt:lpstr>Relation Matrix problems</vt:lpstr>
      <vt:lpstr>Relation Matrix problems contd.</vt:lpstr>
      <vt:lpstr>Relation Matrix problems contd.</vt:lpstr>
      <vt:lpstr>SUMMARY </vt:lpstr>
      <vt:lpstr>Problems for practice</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1300</cp:revision>
  <dcterms:created xsi:type="dcterms:W3CDTF">2020-06-11T05:44:30Z</dcterms:created>
  <dcterms:modified xsi:type="dcterms:W3CDTF">2025-01-31T13:52:57Z</dcterms:modified>
</cp:coreProperties>
</file>